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29.jpg" ContentType="image/png"/>
  <Override PartName="/ppt/media/image30.jpg" ContentType="image/png"/>
  <Override PartName="/ppt/media/image31.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37"/>
  </p:notesMasterIdLst>
  <p:sldIdLst>
    <p:sldId id="272" r:id="rId5"/>
    <p:sldId id="258" r:id="rId6"/>
    <p:sldId id="282" r:id="rId7"/>
    <p:sldId id="259" r:id="rId8"/>
    <p:sldId id="283" r:id="rId9"/>
    <p:sldId id="273" r:id="rId10"/>
    <p:sldId id="275" r:id="rId11"/>
    <p:sldId id="284" r:id="rId12"/>
    <p:sldId id="285" r:id="rId13"/>
    <p:sldId id="268" r:id="rId14"/>
    <p:sldId id="256" r:id="rId15"/>
    <p:sldId id="262" r:id="rId16"/>
    <p:sldId id="257" r:id="rId17"/>
    <p:sldId id="306" r:id="rId18"/>
    <p:sldId id="307" r:id="rId19"/>
    <p:sldId id="318" r:id="rId20"/>
    <p:sldId id="308" r:id="rId21"/>
    <p:sldId id="317" r:id="rId22"/>
    <p:sldId id="270" r:id="rId23"/>
    <p:sldId id="266" r:id="rId24"/>
    <p:sldId id="319" r:id="rId25"/>
    <p:sldId id="321" r:id="rId26"/>
    <p:sldId id="322" r:id="rId27"/>
    <p:sldId id="323" r:id="rId28"/>
    <p:sldId id="324" r:id="rId29"/>
    <p:sldId id="330" r:id="rId30"/>
    <p:sldId id="327" r:id="rId31"/>
    <p:sldId id="328" r:id="rId32"/>
    <p:sldId id="329" r:id="rId33"/>
    <p:sldId id="320" r:id="rId34"/>
    <p:sldId id="325" r:id="rId35"/>
    <p:sldId id="326" r:id="rId36"/>
  </p:sldIdLst>
  <p:sldSz cx="12192000" cy="6858000"/>
  <p:notesSz cx="6858000" cy="9144000"/>
  <p:custDataLst>
    <p:tags r:id="rId38"/>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85185" autoAdjust="0"/>
  </p:normalViewPr>
  <p:slideViewPr>
    <p:cSldViewPr snapToGrid="0">
      <p:cViewPr varScale="1">
        <p:scale>
          <a:sx n="72" d="100"/>
          <a:sy n="72" d="100"/>
        </p:scale>
        <p:origin x="8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A9691B-A1EF-41C5-9BBB-295E1D067FFB}" type="doc">
      <dgm:prSet loTypeId="urn:diagrams.loki3.com/BracketList" loCatId="list" qsTypeId="urn:microsoft.com/office/officeart/2005/8/quickstyle/simple2" qsCatId="simple" csTypeId="urn:microsoft.com/office/officeart/2005/8/colors/colorful5" csCatId="colorful" phldr="1"/>
      <dgm:spPr/>
      <dgm:t>
        <a:bodyPr/>
        <a:lstStyle/>
        <a:p>
          <a:endParaRPr lang="vi-VN"/>
        </a:p>
      </dgm:t>
    </dgm:pt>
    <dgm:pt modelId="{276247DB-FFE3-4177-B59A-C87233C2CEFE}">
      <dgm:prSet phldrT="[Text]"/>
      <dgm:spPr/>
      <dgm: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tiên</a:t>
          </a:r>
          <a:r>
            <a:rPr lang="en-US" dirty="0">
              <a:latin typeface="Times New Roman" panose="02020603050405020304" pitchFamily="18" charset="0"/>
              <a:cs typeface="Times New Roman" panose="02020603050405020304" pitchFamily="18" charset="0"/>
            </a:rPr>
            <a:t> ?</a:t>
          </a:r>
          <a:endParaRPr lang="vi-VN" dirty="0">
            <a:latin typeface="Times New Roman" panose="02020603050405020304" pitchFamily="18" charset="0"/>
            <a:cs typeface="Times New Roman" panose="02020603050405020304" pitchFamily="18" charset="0"/>
          </a:endParaRPr>
        </a:p>
      </dgm:t>
    </dgm:pt>
    <dgm:pt modelId="{0E3BD319-11F4-490B-8C14-92FB0F384F41}" type="parTrans" cxnId="{99C78B00-C9FF-4304-93EB-420FE91A3BC5}">
      <dgm:prSet/>
      <dgm:spPr/>
      <dgm:t>
        <a:bodyPr/>
        <a:lstStyle/>
        <a:p>
          <a:endParaRPr lang="vi-VN"/>
        </a:p>
      </dgm:t>
    </dgm:pt>
    <dgm:pt modelId="{EF527DCD-4D78-4994-9541-E05A7A96BB19}" type="sibTrans" cxnId="{99C78B00-C9FF-4304-93EB-420FE91A3BC5}">
      <dgm:prSet/>
      <dgm:spPr/>
      <dgm:t>
        <a:bodyPr/>
        <a:lstStyle/>
        <a:p>
          <a:endParaRPr lang="vi-VN"/>
        </a:p>
      </dgm:t>
    </dgm:pt>
    <dgm:pt modelId="{211FCA1C-CCD4-4280-B9E8-A36C426A4740}">
      <dgm:prSet phldrT="[Text]" phldr="1"/>
      <dgm:spPr/>
      <dgm:t>
        <a:bodyPr/>
        <a:lstStyle/>
        <a:p>
          <a:endParaRPr lang="vi-VN"/>
        </a:p>
      </dgm:t>
    </dgm:pt>
    <dgm:pt modelId="{1387EA6D-AADC-4455-BC2D-55C28185CBDF}" type="parTrans" cxnId="{B06B9F87-E32A-4E87-B7DB-87E2F03AD3FF}">
      <dgm:prSet/>
      <dgm:spPr/>
      <dgm:t>
        <a:bodyPr/>
        <a:lstStyle/>
        <a:p>
          <a:endParaRPr lang="vi-VN"/>
        </a:p>
      </dgm:t>
    </dgm:pt>
    <dgm:pt modelId="{E166EB8B-A88B-429F-ABAD-4316F81BDB7B}" type="sibTrans" cxnId="{B06B9F87-E32A-4E87-B7DB-87E2F03AD3FF}">
      <dgm:prSet/>
      <dgm:spPr/>
      <dgm:t>
        <a:bodyPr/>
        <a:lstStyle/>
        <a:p>
          <a:endParaRPr lang="vi-VN"/>
        </a:p>
      </dgm:t>
    </dgm:pt>
    <dgm:pt modelId="{0EA73B21-E19F-489F-898C-0927FB6F8CE5}">
      <dgm:prSet phldrT="[Text]"/>
      <dgm:spPr/>
      <dgm:t>
        <a:bodyPr/>
        <a:lstStyle/>
        <a:p>
          <a:r>
            <a:rPr lang="en-US" dirty="0" err="1"/>
            <a:t>Chuẩn</a:t>
          </a:r>
          <a:r>
            <a:rPr lang="en-US" dirty="0"/>
            <a:t> </a:t>
          </a:r>
          <a:r>
            <a:rPr lang="en-US" dirty="0" err="1"/>
            <a:t>bị</a:t>
          </a:r>
          <a:r>
            <a:rPr lang="en-US" dirty="0"/>
            <a:t> </a:t>
          </a:r>
          <a:r>
            <a:rPr lang="en-US" dirty="0" err="1"/>
            <a:t>bài</a:t>
          </a:r>
          <a:r>
            <a:rPr lang="en-US" dirty="0"/>
            <a:t> </a:t>
          </a:r>
          <a:r>
            <a:rPr lang="en-US" dirty="0" err="1"/>
            <a:t>sau</a:t>
          </a:r>
          <a:r>
            <a:rPr lang="en-US" dirty="0"/>
            <a:t>: </a:t>
          </a:r>
          <a:r>
            <a:rPr lang="en-US" dirty="0" err="1"/>
            <a:t>Tình</a:t>
          </a:r>
          <a:r>
            <a:rPr lang="en-US" dirty="0"/>
            <a:t> </a:t>
          </a:r>
          <a:r>
            <a:rPr lang="en-US" dirty="0" err="1"/>
            <a:t>bạn</a:t>
          </a:r>
          <a:endParaRPr lang="vi-VN" dirty="0"/>
        </a:p>
      </dgm:t>
    </dgm:pt>
    <dgm:pt modelId="{83253477-DAE5-4DA4-A8FD-4F9EDF2558FE}" type="parTrans" cxnId="{5B382B42-E082-4AD3-9554-147A8E05C9E0}">
      <dgm:prSet/>
      <dgm:spPr/>
      <dgm:t>
        <a:bodyPr/>
        <a:lstStyle/>
        <a:p>
          <a:endParaRPr lang="vi-VN"/>
        </a:p>
      </dgm:t>
    </dgm:pt>
    <dgm:pt modelId="{6DDFAF95-8305-4C35-939E-EDDB6C221950}" type="sibTrans" cxnId="{5B382B42-E082-4AD3-9554-147A8E05C9E0}">
      <dgm:prSet/>
      <dgm:spPr/>
      <dgm:t>
        <a:bodyPr/>
        <a:lstStyle/>
        <a:p>
          <a:endParaRPr lang="vi-VN"/>
        </a:p>
      </dgm:t>
    </dgm:pt>
    <dgm:pt modelId="{662CCD69-331C-4427-A236-880B1461AEA8}">
      <dgm:prSet phldrT="[Text]" phldr="1"/>
      <dgm:spPr/>
      <dgm:t>
        <a:bodyPr/>
        <a:lstStyle/>
        <a:p>
          <a:endParaRPr lang="vi-VN" dirty="0"/>
        </a:p>
      </dgm:t>
    </dgm:pt>
    <dgm:pt modelId="{3DAB5754-A6D4-43C6-B2A7-C2BC9C01D9B3}" type="sibTrans" cxnId="{957E02AE-AFD7-4A52-AD1D-17361E95519B}">
      <dgm:prSet/>
      <dgm:spPr/>
      <dgm:t>
        <a:bodyPr/>
        <a:lstStyle/>
        <a:p>
          <a:endParaRPr lang="vi-VN"/>
        </a:p>
      </dgm:t>
    </dgm:pt>
    <dgm:pt modelId="{DDC17FA9-120B-46C5-B258-116B83F90D6C}" type="parTrans" cxnId="{957E02AE-AFD7-4A52-AD1D-17361E95519B}">
      <dgm:prSet/>
      <dgm:spPr/>
      <dgm:t>
        <a:bodyPr/>
        <a:lstStyle/>
        <a:p>
          <a:endParaRPr lang="vi-VN"/>
        </a:p>
      </dgm:t>
    </dgm:pt>
    <dgm:pt modelId="{01BC0143-CFCF-40A3-8F87-B7D5900A1403}" type="pres">
      <dgm:prSet presAssocID="{E0A9691B-A1EF-41C5-9BBB-295E1D067FFB}" presName="Name0" presStyleCnt="0">
        <dgm:presLayoutVars>
          <dgm:dir/>
          <dgm:animLvl val="lvl"/>
          <dgm:resizeHandles val="exact"/>
        </dgm:presLayoutVars>
      </dgm:prSet>
      <dgm:spPr/>
      <dgm:t>
        <a:bodyPr/>
        <a:lstStyle/>
        <a:p>
          <a:endParaRPr lang="en-US"/>
        </a:p>
      </dgm:t>
    </dgm:pt>
    <dgm:pt modelId="{01350AE7-445C-4BDC-8D64-49ACE3B60F77}" type="pres">
      <dgm:prSet presAssocID="{662CCD69-331C-4427-A236-880B1461AEA8}" presName="linNode" presStyleCnt="0"/>
      <dgm:spPr/>
    </dgm:pt>
    <dgm:pt modelId="{EFEA38B5-FA50-4BAF-83D2-7F7FC73C4676}" type="pres">
      <dgm:prSet presAssocID="{662CCD69-331C-4427-A236-880B1461AEA8}" presName="parTx" presStyleLbl="revTx" presStyleIdx="0" presStyleCnt="2">
        <dgm:presLayoutVars>
          <dgm:chMax val="1"/>
          <dgm:bulletEnabled val="1"/>
        </dgm:presLayoutVars>
      </dgm:prSet>
      <dgm:spPr/>
      <dgm:t>
        <a:bodyPr/>
        <a:lstStyle/>
        <a:p>
          <a:endParaRPr lang="en-US"/>
        </a:p>
      </dgm:t>
    </dgm:pt>
    <dgm:pt modelId="{98069469-8E65-4662-B35B-83733C19F273}" type="pres">
      <dgm:prSet presAssocID="{662CCD69-331C-4427-A236-880B1461AEA8}" presName="bracket" presStyleLbl="parChTrans1D1" presStyleIdx="0" presStyleCnt="2"/>
      <dgm:spPr/>
    </dgm:pt>
    <dgm:pt modelId="{16E46DAF-CF96-47A8-87B6-CB56848646FB}" type="pres">
      <dgm:prSet presAssocID="{662CCD69-331C-4427-A236-880B1461AEA8}" presName="spH" presStyleCnt="0"/>
      <dgm:spPr/>
    </dgm:pt>
    <dgm:pt modelId="{FEBABEC5-8EAE-4EA5-B21E-49943F193758}" type="pres">
      <dgm:prSet presAssocID="{662CCD69-331C-4427-A236-880B1461AEA8}" presName="desTx" presStyleLbl="node1" presStyleIdx="0" presStyleCnt="2">
        <dgm:presLayoutVars>
          <dgm:bulletEnabled val="1"/>
        </dgm:presLayoutVars>
      </dgm:prSet>
      <dgm:spPr/>
      <dgm:t>
        <a:bodyPr/>
        <a:lstStyle/>
        <a:p>
          <a:endParaRPr lang="en-US"/>
        </a:p>
      </dgm:t>
    </dgm:pt>
    <dgm:pt modelId="{1AF5C3B9-C08F-420E-B583-B22562739131}" type="pres">
      <dgm:prSet presAssocID="{3DAB5754-A6D4-43C6-B2A7-C2BC9C01D9B3}" presName="spV" presStyleCnt="0"/>
      <dgm:spPr/>
    </dgm:pt>
    <dgm:pt modelId="{B029EE57-4A31-4850-8BDB-F0503B6118A1}" type="pres">
      <dgm:prSet presAssocID="{211FCA1C-CCD4-4280-B9E8-A36C426A4740}" presName="linNode" presStyleCnt="0"/>
      <dgm:spPr/>
    </dgm:pt>
    <dgm:pt modelId="{4586DF86-EB1D-489D-90BB-8F28AFEBAD27}" type="pres">
      <dgm:prSet presAssocID="{211FCA1C-CCD4-4280-B9E8-A36C426A4740}" presName="parTx" presStyleLbl="revTx" presStyleIdx="1" presStyleCnt="2">
        <dgm:presLayoutVars>
          <dgm:chMax val="1"/>
          <dgm:bulletEnabled val="1"/>
        </dgm:presLayoutVars>
      </dgm:prSet>
      <dgm:spPr/>
      <dgm:t>
        <a:bodyPr/>
        <a:lstStyle/>
        <a:p>
          <a:endParaRPr lang="en-US"/>
        </a:p>
      </dgm:t>
    </dgm:pt>
    <dgm:pt modelId="{88F20521-15A4-4A7E-BC2E-92C20265C763}" type="pres">
      <dgm:prSet presAssocID="{211FCA1C-CCD4-4280-B9E8-A36C426A4740}" presName="bracket" presStyleLbl="parChTrans1D1" presStyleIdx="1" presStyleCnt="2"/>
      <dgm:spPr/>
    </dgm:pt>
    <dgm:pt modelId="{ED0F571A-BC6F-46C0-8900-D7A71A0CCACD}" type="pres">
      <dgm:prSet presAssocID="{211FCA1C-CCD4-4280-B9E8-A36C426A4740}" presName="spH" presStyleCnt="0"/>
      <dgm:spPr/>
    </dgm:pt>
    <dgm:pt modelId="{0B422EC1-F518-4528-B0D1-237B15D2AC77}" type="pres">
      <dgm:prSet presAssocID="{211FCA1C-CCD4-4280-B9E8-A36C426A4740}" presName="desTx" presStyleLbl="node1" presStyleIdx="1" presStyleCnt="2">
        <dgm:presLayoutVars>
          <dgm:bulletEnabled val="1"/>
        </dgm:presLayoutVars>
      </dgm:prSet>
      <dgm:spPr/>
      <dgm:t>
        <a:bodyPr/>
        <a:lstStyle/>
        <a:p>
          <a:endParaRPr lang="en-US"/>
        </a:p>
      </dgm:t>
    </dgm:pt>
  </dgm:ptLst>
  <dgm:cxnLst>
    <dgm:cxn modelId="{1ECC07D9-1B34-427D-87C0-915B254F388D}" type="presOf" srcId="{E0A9691B-A1EF-41C5-9BBB-295E1D067FFB}" destId="{01BC0143-CFCF-40A3-8F87-B7D5900A1403}" srcOrd="0" destOrd="0" presId="urn:diagrams.loki3.com/BracketList"/>
    <dgm:cxn modelId="{7FCA1FEC-2B71-49DD-B300-1F82E64D5FE2}" type="presOf" srcId="{662CCD69-331C-4427-A236-880B1461AEA8}" destId="{EFEA38B5-FA50-4BAF-83D2-7F7FC73C4676}" srcOrd="0" destOrd="0" presId="urn:diagrams.loki3.com/BracketList"/>
    <dgm:cxn modelId="{99C78B00-C9FF-4304-93EB-420FE91A3BC5}" srcId="{662CCD69-331C-4427-A236-880B1461AEA8}" destId="{276247DB-FFE3-4177-B59A-C87233C2CEFE}" srcOrd="0" destOrd="0" parTransId="{0E3BD319-11F4-490B-8C14-92FB0F384F41}" sibTransId="{EF527DCD-4D78-4994-9541-E05A7A96BB19}"/>
    <dgm:cxn modelId="{5B382B42-E082-4AD3-9554-147A8E05C9E0}" srcId="{211FCA1C-CCD4-4280-B9E8-A36C426A4740}" destId="{0EA73B21-E19F-489F-898C-0927FB6F8CE5}" srcOrd="0" destOrd="0" parTransId="{83253477-DAE5-4DA4-A8FD-4F9EDF2558FE}" sibTransId="{6DDFAF95-8305-4C35-939E-EDDB6C221950}"/>
    <dgm:cxn modelId="{D0CEEBE5-F4C4-4A65-A1EB-DBBDEC66A651}" type="presOf" srcId="{211FCA1C-CCD4-4280-B9E8-A36C426A4740}" destId="{4586DF86-EB1D-489D-90BB-8F28AFEBAD27}" srcOrd="0" destOrd="0" presId="urn:diagrams.loki3.com/BracketList"/>
    <dgm:cxn modelId="{FDF5644F-120C-47D9-8455-A1E78B714552}" type="presOf" srcId="{276247DB-FFE3-4177-B59A-C87233C2CEFE}" destId="{FEBABEC5-8EAE-4EA5-B21E-49943F193758}" srcOrd="0" destOrd="0" presId="urn:diagrams.loki3.com/BracketList"/>
    <dgm:cxn modelId="{F507BA6C-0478-4096-A5B1-6EED900B314E}" type="presOf" srcId="{0EA73B21-E19F-489F-898C-0927FB6F8CE5}" destId="{0B422EC1-F518-4528-B0D1-237B15D2AC77}" srcOrd="0" destOrd="0" presId="urn:diagrams.loki3.com/BracketList"/>
    <dgm:cxn modelId="{957E02AE-AFD7-4A52-AD1D-17361E95519B}" srcId="{E0A9691B-A1EF-41C5-9BBB-295E1D067FFB}" destId="{662CCD69-331C-4427-A236-880B1461AEA8}" srcOrd="0" destOrd="0" parTransId="{DDC17FA9-120B-46C5-B258-116B83F90D6C}" sibTransId="{3DAB5754-A6D4-43C6-B2A7-C2BC9C01D9B3}"/>
    <dgm:cxn modelId="{B06B9F87-E32A-4E87-B7DB-87E2F03AD3FF}" srcId="{E0A9691B-A1EF-41C5-9BBB-295E1D067FFB}" destId="{211FCA1C-CCD4-4280-B9E8-A36C426A4740}" srcOrd="1" destOrd="0" parTransId="{1387EA6D-AADC-4455-BC2D-55C28185CBDF}" sibTransId="{E166EB8B-A88B-429F-ABAD-4316F81BDB7B}"/>
    <dgm:cxn modelId="{706D88CD-0691-42EE-B910-1F35A196F2F1}" type="presParOf" srcId="{01BC0143-CFCF-40A3-8F87-B7D5900A1403}" destId="{01350AE7-445C-4BDC-8D64-49ACE3B60F77}" srcOrd="0" destOrd="0" presId="urn:diagrams.loki3.com/BracketList"/>
    <dgm:cxn modelId="{6BA29260-8AC8-4089-8FC8-017DA19D8EC4}" type="presParOf" srcId="{01350AE7-445C-4BDC-8D64-49ACE3B60F77}" destId="{EFEA38B5-FA50-4BAF-83D2-7F7FC73C4676}" srcOrd="0" destOrd="0" presId="urn:diagrams.loki3.com/BracketList"/>
    <dgm:cxn modelId="{C122082E-336E-4AE4-AA32-8C08BBC8A7F0}" type="presParOf" srcId="{01350AE7-445C-4BDC-8D64-49ACE3B60F77}" destId="{98069469-8E65-4662-B35B-83733C19F273}" srcOrd="1" destOrd="0" presId="urn:diagrams.loki3.com/BracketList"/>
    <dgm:cxn modelId="{699F83D2-4905-40D7-97D8-B8EEAC766320}" type="presParOf" srcId="{01350AE7-445C-4BDC-8D64-49ACE3B60F77}" destId="{16E46DAF-CF96-47A8-87B6-CB56848646FB}" srcOrd="2" destOrd="0" presId="urn:diagrams.loki3.com/BracketList"/>
    <dgm:cxn modelId="{50752254-0A89-4F9C-8016-5D48CD6FA94E}" type="presParOf" srcId="{01350AE7-445C-4BDC-8D64-49ACE3B60F77}" destId="{FEBABEC5-8EAE-4EA5-B21E-49943F193758}" srcOrd="3" destOrd="0" presId="urn:diagrams.loki3.com/BracketList"/>
    <dgm:cxn modelId="{56EF2574-63BD-4919-9233-91E23AE97CD1}" type="presParOf" srcId="{01BC0143-CFCF-40A3-8F87-B7D5900A1403}" destId="{1AF5C3B9-C08F-420E-B583-B22562739131}" srcOrd="1" destOrd="0" presId="urn:diagrams.loki3.com/BracketList"/>
    <dgm:cxn modelId="{13160AA5-9904-42B5-A8D5-C281131C06A1}" type="presParOf" srcId="{01BC0143-CFCF-40A3-8F87-B7D5900A1403}" destId="{B029EE57-4A31-4850-8BDB-F0503B6118A1}" srcOrd="2" destOrd="0" presId="urn:diagrams.loki3.com/BracketList"/>
    <dgm:cxn modelId="{CE9E892E-406D-483E-90F3-03DCB7BCD7DA}" type="presParOf" srcId="{B029EE57-4A31-4850-8BDB-F0503B6118A1}" destId="{4586DF86-EB1D-489D-90BB-8F28AFEBAD27}" srcOrd="0" destOrd="0" presId="urn:diagrams.loki3.com/BracketList"/>
    <dgm:cxn modelId="{6C60A508-1CC1-41FF-9120-9B44CD7E9D75}" type="presParOf" srcId="{B029EE57-4A31-4850-8BDB-F0503B6118A1}" destId="{88F20521-15A4-4A7E-BC2E-92C20265C763}" srcOrd="1" destOrd="0" presId="urn:diagrams.loki3.com/BracketList"/>
    <dgm:cxn modelId="{36D73DE3-252D-4E7F-BF44-9E6444675B2C}" type="presParOf" srcId="{B029EE57-4A31-4850-8BDB-F0503B6118A1}" destId="{ED0F571A-BC6F-46C0-8900-D7A71A0CCACD}" srcOrd="2" destOrd="0" presId="urn:diagrams.loki3.com/BracketList"/>
    <dgm:cxn modelId="{6AE54C78-F499-42A3-B6EF-4D91BFE085E7}" type="presParOf" srcId="{B029EE57-4A31-4850-8BDB-F0503B6118A1}" destId="{0B422EC1-F518-4528-B0D1-237B15D2AC77}" srcOrd="3" destOrd="0" presId="urn:diagrams.loki3.com/Bracke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A38B5-FA50-4BAF-83D2-7F7FC73C4676}">
      <dsp:nvSpPr>
        <dsp:cNvPr id="0" name=""/>
        <dsp:cNvSpPr/>
      </dsp:nvSpPr>
      <dsp:spPr>
        <a:xfrm>
          <a:off x="0" y="649347"/>
          <a:ext cx="2328174" cy="8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040" tIns="114300" rIns="320040" bIns="114300" numCol="1" spcCol="1270" anchor="ctr" anchorCtr="0">
          <a:noAutofit/>
        </a:bodyPr>
        <a:lstStyle/>
        <a:p>
          <a:pPr lvl="0" algn="r" defTabSz="2000250">
            <a:lnSpc>
              <a:spcPct val="90000"/>
            </a:lnSpc>
            <a:spcBef>
              <a:spcPct val="0"/>
            </a:spcBef>
            <a:spcAft>
              <a:spcPct val="35000"/>
            </a:spcAft>
          </a:pPr>
          <a:endParaRPr lang="vi-VN" sz="4500" kern="1200" dirty="0"/>
        </a:p>
      </dsp:txBody>
      <dsp:txXfrm>
        <a:off x="0" y="649347"/>
        <a:ext cx="2328174" cy="891000"/>
      </dsp:txXfrm>
    </dsp:sp>
    <dsp:sp modelId="{98069469-8E65-4662-B35B-83733C19F273}">
      <dsp:nvSpPr>
        <dsp:cNvPr id="0" name=""/>
        <dsp:cNvSpPr/>
      </dsp:nvSpPr>
      <dsp:spPr>
        <a:xfrm>
          <a:off x="2328174" y="8941"/>
          <a:ext cx="465634" cy="2171812"/>
        </a:xfrm>
        <a:prstGeom prst="leftBrace">
          <a:avLst>
            <a:gd name="adj1" fmla="val 35000"/>
            <a:gd name="adj2" fmla="val 50000"/>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EBABEC5-8EAE-4EA5-B21E-49943F193758}">
      <dsp:nvSpPr>
        <dsp:cNvPr id="0" name=""/>
        <dsp:cNvSpPr/>
      </dsp:nvSpPr>
      <dsp:spPr>
        <a:xfrm>
          <a:off x="2980062" y="8941"/>
          <a:ext cx="6332633" cy="2171812"/>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1450" tIns="171450" rIns="171450" bIns="171450" numCol="1" spcCol="1270" anchor="ctr" anchorCtr="0">
          <a:noAutofit/>
        </a:bodyPr>
        <a:lstStyle/>
        <a:p>
          <a:pPr marL="285750" lvl="1" indent="-285750" algn="l" defTabSz="2000250">
            <a:lnSpc>
              <a:spcPct val="90000"/>
            </a:lnSpc>
            <a:spcBef>
              <a:spcPct val="0"/>
            </a:spcBef>
            <a:spcAft>
              <a:spcPct val="15000"/>
            </a:spcAft>
            <a:buChar char="••"/>
          </a:pP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Bản</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thân</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em</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sẽ</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làm</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gì</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để</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thể</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hiện</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lòng</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biết</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ơn</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đối</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với</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tổ</a:t>
          </a:r>
          <a:r>
            <a:rPr lang="en-US" sz="4500" kern="1200" dirty="0">
              <a:latin typeface="Times New Roman" panose="02020603050405020304" pitchFamily="18" charset="0"/>
              <a:cs typeface="Times New Roman" panose="02020603050405020304" pitchFamily="18" charset="0"/>
            </a:rPr>
            <a:t> </a:t>
          </a:r>
          <a:r>
            <a:rPr lang="en-US" sz="4500" kern="1200" dirty="0" err="1">
              <a:latin typeface="Times New Roman" panose="02020603050405020304" pitchFamily="18" charset="0"/>
              <a:cs typeface="Times New Roman" panose="02020603050405020304" pitchFamily="18" charset="0"/>
            </a:rPr>
            <a:t>tiên</a:t>
          </a:r>
          <a:r>
            <a:rPr lang="en-US" sz="4500" kern="1200" dirty="0">
              <a:latin typeface="Times New Roman" panose="02020603050405020304" pitchFamily="18" charset="0"/>
              <a:cs typeface="Times New Roman" panose="02020603050405020304" pitchFamily="18" charset="0"/>
            </a:rPr>
            <a:t> ?</a:t>
          </a:r>
          <a:endParaRPr lang="vi-VN" sz="4500" kern="1200" dirty="0">
            <a:latin typeface="Times New Roman" panose="02020603050405020304" pitchFamily="18" charset="0"/>
            <a:cs typeface="Times New Roman" panose="02020603050405020304" pitchFamily="18" charset="0"/>
          </a:endParaRPr>
        </a:p>
      </dsp:txBody>
      <dsp:txXfrm>
        <a:off x="2980062" y="8941"/>
        <a:ext cx="6332633" cy="2171812"/>
      </dsp:txXfrm>
    </dsp:sp>
    <dsp:sp modelId="{4586DF86-EB1D-489D-90BB-8F28AFEBAD27}">
      <dsp:nvSpPr>
        <dsp:cNvPr id="0" name=""/>
        <dsp:cNvSpPr/>
      </dsp:nvSpPr>
      <dsp:spPr>
        <a:xfrm>
          <a:off x="0" y="2704722"/>
          <a:ext cx="2330450" cy="89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040" tIns="114300" rIns="320040" bIns="114300" numCol="1" spcCol="1270" anchor="ctr" anchorCtr="0">
          <a:noAutofit/>
        </a:bodyPr>
        <a:lstStyle/>
        <a:p>
          <a:pPr lvl="0" algn="r" defTabSz="2000250">
            <a:lnSpc>
              <a:spcPct val="90000"/>
            </a:lnSpc>
            <a:spcBef>
              <a:spcPct val="0"/>
            </a:spcBef>
            <a:spcAft>
              <a:spcPct val="35000"/>
            </a:spcAft>
          </a:pPr>
          <a:endParaRPr lang="vi-VN" sz="4500" kern="1200"/>
        </a:p>
      </dsp:txBody>
      <dsp:txXfrm>
        <a:off x="0" y="2704722"/>
        <a:ext cx="2330450" cy="891000"/>
      </dsp:txXfrm>
    </dsp:sp>
    <dsp:sp modelId="{88F20521-15A4-4A7E-BC2E-92C20265C763}">
      <dsp:nvSpPr>
        <dsp:cNvPr id="0" name=""/>
        <dsp:cNvSpPr/>
      </dsp:nvSpPr>
      <dsp:spPr>
        <a:xfrm>
          <a:off x="2330449" y="2342754"/>
          <a:ext cx="466090" cy="1614937"/>
        </a:xfrm>
        <a:prstGeom prst="leftBrace">
          <a:avLst>
            <a:gd name="adj1" fmla="val 35000"/>
            <a:gd name="adj2" fmla="val 50000"/>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422EC1-F518-4528-B0D1-237B15D2AC77}">
      <dsp:nvSpPr>
        <dsp:cNvPr id="0" name=""/>
        <dsp:cNvSpPr/>
      </dsp:nvSpPr>
      <dsp:spPr>
        <a:xfrm>
          <a:off x="2982975" y="2342754"/>
          <a:ext cx="6338824" cy="1614937"/>
        </a:xfrm>
        <a:prstGeom prst="rect">
          <a:avLst/>
        </a:prstGeom>
        <a:solidFill>
          <a:schemeClr val="accent5">
            <a:hueOff val="-9933876"/>
            <a:satOff val="39811"/>
            <a:lumOff val="8628"/>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1450" tIns="171450" rIns="171450" bIns="171450" numCol="1" spcCol="1270" anchor="ctr" anchorCtr="0">
          <a:noAutofit/>
        </a:bodyPr>
        <a:lstStyle/>
        <a:p>
          <a:pPr marL="285750" lvl="1" indent="-285750" algn="l" defTabSz="2000250">
            <a:lnSpc>
              <a:spcPct val="90000"/>
            </a:lnSpc>
            <a:spcBef>
              <a:spcPct val="0"/>
            </a:spcBef>
            <a:spcAft>
              <a:spcPct val="15000"/>
            </a:spcAft>
            <a:buChar char="••"/>
          </a:pPr>
          <a:r>
            <a:rPr lang="en-US" sz="4500" kern="1200" dirty="0" err="1"/>
            <a:t>Chuẩn</a:t>
          </a:r>
          <a:r>
            <a:rPr lang="en-US" sz="4500" kern="1200" dirty="0"/>
            <a:t> </a:t>
          </a:r>
          <a:r>
            <a:rPr lang="en-US" sz="4500" kern="1200" dirty="0" err="1"/>
            <a:t>bị</a:t>
          </a:r>
          <a:r>
            <a:rPr lang="en-US" sz="4500" kern="1200" dirty="0"/>
            <a:t> </a:t>
          </a:r>
          <a:r>
            <a:rPr lang="en-US" sz="4500" kern="1200" dirty="0" err="1"/>
            <a:t>bài</a:t>
          </a:r>
          <a:r>
            <a:rPr lang="en-US" sz="4500" kern="1200" dirty="0"/>
            <a:t> </a:t>
          </a:r>
          <a:r>
            <a:rPr lang="en-US" sz="4500" kern="1200" dirty="0" err="1"/>
            <a:t>sau</a:t>
          </a:r>
          <a:r>
            <a:rPr lang="en-US" sz="4500" kern="1200" dirty="0"/>
            <a:t>: </a:t>
          </a:r>
          <a:r>
            <a:rPr lang="en-US" sz="4500" kern="1200" dirty="0" err="1"/>
            <a:t>Tình</a:t>
          </a:r>
          <a:r>
            <a:rPr lang="en-US" sz="4500" kern="1200" dirty="0"/>
            <a:t> </a:t>
          </a:r>
          <a:r>
            <a:rPr lang="en-US" sz="4500" kern="1200" dirty="0" err="1"/>
            <a:t>bạn</a:t>
          </a:r>
          <a:endParaRPr lang="vi-VN" sz="4500" kern="1200" dirty="0"/>
        </a:p>
      </dsp:txBody>
      <dsp:txXfrm>
        <a:off x="2982975" y="2342754"/>
        <a:ext cx="6338824" cy="1614937"/>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BCB94A-A04C-486D-979C-FDACC4BDABCA}" type="datetimeFigureOut">
              <a:rPr lang="vi-VN" smtClean="0"/>
              <a:t>10/10/2021</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75A681-951E-4D49-B6D7-C84FB4D59EA2}" type="slidenum">
              <a:rPr lang="vi-VN" smtClean="0"/>
              <a:t>‹#›</a:t>
            </a:fld>
            <a:endParaRPr lang="vi-VN"/>
          </a:p>
        </p:txBody>
      </p:sp>
    </p:spTree>
    <p:extLst>
      <p:ext uri="{BB962C8B-B14F-4D97-AF65-F5344CB8AC3E}">
        <p14:creationId xmlns:p14="http://schemas.microsoft.com/office/powerpoint/2010/main" val="1370802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8B75A681-951E-4D49-B6D7-C84FB4D59EA2}" type="slidenum">
              <a:rPr lang="vi-VN" smtClean="0"/>
              <a:t>7</a:t>
            </a:fld>
            <a:endParaRPr lang="vi-VN"/>
          </a:p>
        </p:txBody>
      </p:sp>
    </p:spTree>
    <p:extLst>
      <p:ext uri="{BB962C8B-B14F-4D97-AF65-F5344CB8AC3E}">
        <p14:creationId xmlns:p14="http://schemas.microsoft.com/office/powerpoint/2010/main" val="918679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75A681-951E-4D49-B6D7-C84FB4D59EA2}" type="slidenum">
              <a:rPr lang="vi-VN" smtClean="0"/>
              <a:t>17</a:t>
            </a:fld>
            <a:endParaRPr lang="vi-VN"/>
          </a:p>
        </p:txBody>
      </p:sp>
    </p:spTree>
    <p:extLst>
      <p:ext uri="{BB962C8B-B14F-4D97-AF65-F5344CB8AC3E}">
        <p14:creationId xmlns:p14="http://schemas.microsoft.com/office/powerpoint/2010/main" val="2363745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43AF2-3713-4C98-AA0C-36BDC9ECE2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CDBB8C5-F783-45EE-A37D-689A05DFAA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F7B6808B-9A0E-439D-A9A6-C2F7717FAC6D}"/>
              </a:ext>
            </a:extLst>
          </p:cNvPr>
          <p:cNvSpPr>
            <a:spLocks noGrp="1"/>
          </p:cNvSpPr>
          <p:nvPr>
            <p:ph type="dt" sz="half" idx="10"/>
          </p:nvPr>
        </p:nvSpPr>
        <p:spPr/>
        <p:txBody>
          <a:bodyPr/>
          <a:lstStyle/>
          <a:p>
            <a:fld id="{070A4096-00AF-4915-9A42-7804DEDC1841}" type="datetimeFigureOut">
              <a:rPr lang="vi-VN" smtClean="0"/>
              <a:t>10/10/2021</a:t>
            </a:fld>
            <a:endParaRPr lang="vi-VN"/>
          </a:p>
        </p:txBody>
      </p:sp>
      <p:sp>
        <p:nvSpPr>
          <p:cNvPr id="5" name="Footer Placeholder 4">
            <a:extLst>
              <a:ext uri="{FF2B5EF4-FFF2-40B4-BE49-F238E27FC236}">
                <a16:creationId xmlns:a16="http://schemas.microsoft.com/office/drawing/2014/main" id="{4B855AE9-AC13-4E2D-87F0-8C2FC023A66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669121C4-8274-40B9-8C38-E47544E2E9B9}"/>
              </a:ext>
            </a:extLst>
          </p:cNvPr>
          <p:cNvSpPr>
            <a:spLocks noGrp="1"/>
          </p:cNvSpPr>
          <p:nvPr>
            <p:ph type="sldNum" sz="quarter" idx="12"/>
          </p:nvPr>
        </p:nvSpPr>
        <p:spPr/>
        <p:txBody>
          <a:bodyPr/>
          <a:lstStyle/>
          <a:p>
            <a:fld id="{427C1507-DD0B-4751-9929-F30D1CACA988}" type="slidenum">
              <a:rPr lang="vi-VN" smtClean="0"/>
              <a:t>‹#›</a:t>
            </a:fld>
            <a:endParaRPr lang="vi-VN"/>
          </a:p>
        </p:txBody>
      </p:sp>
    </p:spTree>
    <p:extLst>
      <p:ext uri="{BB962C8B-B14F-4D97-AF65-F5344CB8AC3E}">
        <p14:creationId xmlns:p14="http://schemas.microsoft.com/office/powerpoint/2010/main" val="11530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F0D7-E73C-45CB-960C-7C386AC25541}"/>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AC3AFE0-202C-4A42-9906-DBF8065C6B6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467A45A-F107-46AC-97F9-B9E78DF62179}"/>
              </a:ext>
            </a:extLst>
          </p:cNvPr>
          <p:cNvSpPr>
            <a:spLocks noGrp="1"/>
          </p:cNvSpPr>
          <p:nvPr>
            <p:ph type="dt" sz="half" idx="10"/>
          </p:nvPr>
        </p:nvSpPr>
        <p:spPr/>
        <p:txBody>
          <a:bodyPr/>
          <a:lstStyle/>
          <a:p>
            <a:fld id="{070A4096-00AF-4915-9A42-7804DEDC1841}" type="datetimeFigureOut">
              <a:rPr lang="vi-VN" smtClean="0"/>
              <a:t>10/10/2021</a:t>
            </a:fld>
            <a:endParaRPr lang="vi-VN"/>
          </a:p>
        </p:txBody>
      </p:sp>
      <p:sp>
        <p:nvSpPr>
          <p:cNvPr id="5" name="Footer Placeholder 4">
            <a:extLst>
              <a:ext uri="{FF2B5EF4-FFF2-40B4-BE49-F238E27FC236}">
                <a16:creationId xmlns:a16="http://schemas.microsoft.com/office/drawing/2014/main" id="{535CECAC-A8FE-47A1-8929-7BD53098A8E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191AB2B-8DE5-4AB5-8910-0357AD3F08CF}"/>
              </a:ext>
            </a:extLst>
          </p:cNvPr>
          <p:cNvSpPr>
            <a:spLocks noGrp="1"/>
          </p:cNvSpPr>
          <p:nvPr>
            <p:ph type="sldNum" sz="quarter" idx="12"/>
          </p:nvPr>
        </p:nvSpPr>
        <p:spPr/>
        <p:txBody>
          <a:bodyPr/>
          <a:lstStyle/>
          <a:p>
            <a:fld id="{427C1507-DD0B-4751-9929-F30D1CACA988}" type="slidenum">
              <a:rPr lang="vi-VN" smtClean="0"/>
              <a:t>‹#›</a:t>
            </a:fld>
            <a:endParaRPr lang="vi-VN"/>
          </a:p>
        </p:txBody>
      </p:sp>
    </p:spTree>
    <p:extLst>
      <p:ext uri="{BB962C8B-B14F-4D97-AF65-F5344CB8AC3E}">
        <p14:creationId xmlns:p14="http://schemas.microsoft.com/office/powerpoint/2010/main" val="2210612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4C8E93-8B2F-4374-882C-8A0B432DA6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409152F-34CA-4573-829C-F05B8277D8B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0D3EFA7-A762-4ABE-A6CE-31E762BCA0DC}"/>
              </a:ext>
            </a:extLst>
          </p:cNvPr>
          <p:cNvSpPr>
            <a:spLocks noGrp="1"/>
          </p:cNvSpPr>
          <p:nvPr>
            <p:ph type="dt" sz="half" idx="10"/>
          </p:nvPr>
        </p:nvSpPr>
        <p:spPr/>
        <p:txBody>
          <a:bodyPr/>
          <a:lstStyle/>
          <a:p>
            <a:fld id="{070A4096-00AF-4915-9A42-7804DEDC1841}" type="datetimeFigureOut">
              <a:rPr lang="vi-VN" smtClean="0"/>
              <a:t>10/10/2021</a:t>
            </a:fld>
            <a:endParaRPr lang="vi-VN"/>
          </a:p>
        </p:txBody>
      </p:sp>
      <p:sp>
        <p:nvSpPr>
          <p:cNvPr id="5" name="Footer Placeholder 4">
            <a:extLst>
              <a:ext uri="{FF2B5EF4-FFF2-40B4-BE49-F238E27FC236}">
                <a16:creationId xmlns:a16="http://schemas.microsoft.com/office/drawing/2014/main" id="{A4F8DEB9-21E2-459F-80A8-2E4B876AF42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ED2B8CC-6202-46DE-BB08-426A1AB26666}"/>
              </a:ext>
            </a:extLst>
          </p:cNvPr>
          <p:cNvSpPr>
            <a:spLocks noGrp="1"/>
          </p:cNvSpPr>
          <p:nvPr>
            <p:ph type="sldNum" sz="quarter" idx="12"/>
          </p:nvPr>
        </p:nvSpPr>
        <p:spPr/>
        <p:txBody>
          <a:bodyPr/>
          <a:lstStyle/>
          <a:p>
            <a:fld id="{427C1507-DD0B-4751-9929-F30D1CACA988}" type="slidenum">
              <a:rPr lang="vi-VN" smtClean="0"/>
              <a:t>‹#›</a:t>
            </a:fld>
            <a:endParaRPr lang="vi-VN"/>
          </a:p>
        </p:txBody>
      </p:sp>
    </p:spTree>
    <p:extLst>
      <p:ext uri="{BB962C8B-B14F-4D97-AF65-F5344CB8AC3E}">
        <p14:creationId xmlns:p14="http://schemas.microsoft.com/office/powerpoint/2010/main" val="34755258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914400" y="2130425"/>
            <a:ext cx="10363200" cy="1470025"/>
          </a:xfrm>
        </p:spPr>
        <p:txBody>
          <a:bodyPr/>
          <a:lstStyle/>
          <a:p>
            <a:r>
              <a:rPr lang="vi-VN"/>
              <a:t>Bấm &amp; sửa kiểu tiêu đề</a:t>
            </a:r>
            <a:endParaRPr lang="en-US"/>
          </a:p>
        </p:txBody>
      </p:sp>
      <p:sp>
        <p:nvSpPr>
          <p:cNvPr id="3" name="Tiêu đề phụ 2"/>
          <p:cNvSpPr>
            <a:spLocks noGrp="1"/>
          </p:cNvSpPr>
          <p:nvPr>
            <p:ph type="subTitle" idx="1"/>
          </p:nvPr>
        </p:nvSpPr>
        <p:spPr>
          <a:xfrm>
            <a:off x="1828800" y="3886200"/>
            <a:ext cx="8534400" cy="1752600"/>
          </a:xfrm>
        </p:spPr>
        <p:txBody>
          <a:bodyPr/>
          <a:lstStyle>
            <a:lvl1pPr marL="0" indent="0" algn="ctr">
              <a:buNone/>
              <a:defRPr/>
            </a:lvl1pPr>
            <a:lvl2pPr marL="571500" indent="0" algn="ctr">
              <a:buNone/>
              <a:defRPr/>
            </a:lvl2pPr>
            <a:lvl3pPr marL="1143000" indent="0" algn="ctr">
              <a:buNone/>
              <a:defRPr/>
            </a:lvl3pPr>
            <a:lvl4pPr marL="1714500" indent="0" algn="ctr">
              <a:buNone/>
              <a:defRPr/>
            </a:lvl4pPr>
            <a:lvl5pPr marL="2286000" indent="0" algn="ctr">
              <a:buNone/>
              <a:defRPr/>
            </a:lvl5pPr>
            <a:lvl6pPr marL="2857500" indent="0" algn="ctr">
              <a:buNone/>
              <a:defRPr/>
            </a:lvl6pPr>
            <a:lvl7pPr marL="3429000" indent="0" algn="ctr">
              <a:buNone/>
              <a:defRPr/>
            </a:lvl7pPr>
            <a:lvl8pPr marL="4000500" indent="0" algn="ctr">
              <a:buNone/>
              <a:defRPr/>
            </a:lvl8pPr>
            <a:lvl9pPr marL="4572000" indent="0" algn="ctr">
              <a:buNone/>
              <a:defRPr/>
            </a:lvl9pPr>
          </a:lstStyle>
          <a:p>
            <a:r>
              <a:rPr lang="vi-VN"/>
              <a:t>Bấm &amp; sửa kiểu phụ đề</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2266F5A-E45E-430E-B622-0EBCCD193A4B}" type="slidenum">
              <a:rPr lang="en-US" altLang="en-US"/>
              <a:pPr/>
              <a:t>‹#›</a:t>
            </a:fld>
            <a:endParaRPr lang="en-US" altLang="en-US"/>
          </a:p>
        </p:txBody>
      </p:sp>
    </p:spTree>
    <p:extLst>
      <p:ext uri="{BB962C8B-B14F-4D97-AF65-F5344CB8AC3E}">
        <p14:creationId xmlns:p14="http://schemas.microsoft.com/office/powerpoint/2010/main" val="2585385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DBFBA7F-B832-48F3-B1A6-4177B910A5D2}" type="slidenum">
              <a:rPr lang="en-US" altLang="en-US"/>
              <a:pPr/>
              <a:t>‹#›</a:t>
            </a:fld>
            <a:endParaRPr lang="en-US" altLang="en-US"/>
          </a:p>
        </p:txBody>
      </p:sp>
    </p:spTree>
    <p:extLst>
      <p:ext uri="{BB962C8B-B14F-4D97-AF65-F5344CB8AC3E}">
        <p14:creationId xmlns:p14="http://schemas.microsoft.com/office/powerpoint/2010/main" val="35206724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963084" y="4406900"/>
            <a:ext cx="10363200" cy="1362075"/>
          </a:xfrm>
        </p:spPr>
        <p:txBody>
          <a:bodyPr anchor="t"/>
          <a:lstStyle>
            <a:lvl1pPr algn="l">
              <a:defRPr sz="5000" b="1" cap="all"/>
            </a:lvl1pPr>
          </a:lstStyle>
          <a:p>
            <a:r>
              <a:rPr lang="vi-VN"/>
              <a:t>Bấm &amp; sửa kiểu tiêu đề</a:t>
            </a:r>
            <a:endParaRPr lang="en-US"/>
          </a:p>
        </p:txBody>
      </p:sp>
      <p:sp>
        <p:nvSpPr>
          <p:cNvPr id="3" name="Nơi giữ chỗ cho Văn bản 2"/>
          <p:cNvSpPr>
            <a:spLocks noGrp="1"/>
          </p:cNvSpPr>
          <p:nvPr>
            <p:ph type="body" idx="1"/>
          </p:nvPr>
        </p:nvSpPr>
        <p:spPr>
          <a:xfrm>
            <a:off x="963084" y="2906714"/>
            <a:ext cx="10363200" cy="1500188"/>
          </a:xfrm>
        </p:spPr>
        <p:txBody>
          <a:bodyPr anchor="b"/>
          <a:lstStyle>
            <a:lvl1pPr marL="0" indent="0">
              <a:buNone/>
              <a:defRPr sz="2500"/>
            </a:lvl1pPr>
            <a:lvl2pPr marL="571500" indent="0">
              <a:buNone/>
              <a:defRPr sz="2250"/>
            </a:lvl2pPr>
            <a:lvl3pPr marL="1143000" indent="0">
              <a:buNone/>
              <a:defRPr sz="2000"/>
            </a:lvl3pPr>
            <a:lvl4pPr marL="1714500" indent="0">
              <a:buNone/>
              <a:defRPr sz="1750"/>
            </a:lvl4pPr>
            <a:lvl5pPr marL="2286000" indent="0">
              <a:buNone/>
              <a:defRPr sz="1750"/>
            </a:lvl5pPr>
            <a:lvl6pPr marL="2857500" indent="0">
              <a:buNone/>
              <a:defRPr sz="1750"/>
            </a:lvl6pPr>
            <a:lvl7pPr marL="3429000" indent="0">
              <a:buNone/>
              <a:defRPr sz="1750"/>
            </a:lvl7pPr>
            <a:lvl8pPr marL="4000500" indent="0">
              <a:buNone/>
              <a:defRPr sz="1750"/>
            </a:lvl8pPr>
            <a:lvl9pPr marL="4572000" indent="0">
              <a:buNone/>
              <a:defRPr sz="1750"/>
            </a:lvl9pPr>
          </a:lstStyle>
          <a:p>
            <a:pPr lvl="0"/>
            <a:r>
              <a:rPr lang="vi-VN"/>
              <a:t>Bấm &amp; sửa kiểu tiêu đề</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58BD80B-8A35-4A4F-AFFC-2C1069756E20}" type="slidenum">
              <a:rPr lang="en-US" altLang="en-US"/>
              <a:pPr/>
              <a:t>‹#›</a:t>
            </a:fld>
            <a:endParaRPr lang="en-US" altLang="en-US"/>
          </a:p>
        </p:txBody>
      </p:sp>
    </p:spTree>
    <p:extLst>
      <p:ext uri="{BB962C8B-B14F-4D97-AF65-F5344CB8AC3E}">
        <p14:creationId xmlns:p14="http://schemas.microsoft.com/office/powerpoint/2010/main" val="2983037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Nội dung 2"/>
          <p:cNvSpPr>
            <a:spLocks noGrp="1"/>
          </p:cNvSpPr>
          <p:nvPr>
            <p:ph sz="half" idx="1"/>
          </p:nvPr>
        </p:nvSpPr>
        <p:spPr>
          <a:xfrm>
            <a:off x="609600" y="1600201"/>
            <a:ext cx="5384800" cy="4525963"/>
          </a:xfrm>
        </p:spPr>
        <p:txBody>
          <a:bodyPr/>
          <a:lstStyle>
            <a:lvl1pPr>
              <a:defRPr sz="3500"/>
            </a:lvl1pPr>
            <a:lvl2pPr>
              <a:defRPr sz="3000"/>
            </a:lvl2pPr>
            <a:lvl3pPr>
              <a:defRPr sz="2500"/>
            </a:lvl3pPr>
            <a:lvl4pPr>
              <a:defRPr sz="2250"/>
            </a:lvl4pPr>
            <a:lvl5pPr>
              <a:defRPr sz="2250"/>
            </a:lvl5pPr>
            <a:lvl6pPr>
              <a:defRPr sz="2250"/>
            </a:lvl6pPr>
            <a:lvl7pPr>
              <a:defRPr sz="2250"/>
            </a:lvl7pPr>
            <a:lvl8pPr>
              <a:defRPr sz="2250"/>
            </a:lvl8pPr>
            <a:lvl9pPr>
              <a:defRPr sz="225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Nội dung 3"/>
          <p:cNvSpPr>
            <a:spLocks noGrp="1"/>
          </p:cNvSpPr>
          <p:nvPr>
            <p:ph sz="half" idx="2"/>
          </p:nvPr>
        </p:nvSpPr>
        <p:spPr>
          <a:xfrm>
            <a:off x="6197600" y="1600201"/>
            <a:ext cx="5384800" cy="4525963"/>
          </a:xfrm>
        </p:spPr>
        <p:txBody>
          <a:bodyPr/>
          <a:lstStyle>
            <a:lvl1pPr>
              <a:defRPr sz="3500"/>
            </a:lvl1pPr>
            <a:lvl2pPr>
              <a:defRPr sz="3000"/>
            </a:lvl2pPr>
            <a:lvl3pPr>
              <a:defRPr sz="2500"/>
            </a:lvl3pPr>
            <a:lvl4pPr>
              <a:defRPr sz="2250"/>
            </a:lvl4pPr>
            <a:lvl5pPr>
              <a:defRPr sz="2250"/>
            </a:lvl5pPr>
            <a:lvl6pPr>
              <a:defRPr sz="2250"/>
            </a:lvl6pPr>
            <a:lvl7pPr>
              <a:defRPr sz="2250"/>
            </a:lvl7pPr>
            <a:lvl8pPr>
              <a:defRPr sz="2250"/>
            </a:lvl8pPr>
            <a:lvl9pPr>
              <a:defRPr sz="225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CC5592A-5A18-4DBF-B063-B7EF1C2BC773}" type="slidenum">
              <a:rPr lang="en-US" altLang="en-US"/>
              <a:pPr/>
              <a:t>‹#›</a:t>
            </a:fld>
            <a:endParaRPr lang="en-US" altLang="en-US"/>
          </a:p>
        </p:txBody>
      </p:sp>
    </p:spTree>
    <p:extLst>
      <p:ext uri="{BB962C8B-B14F-4D97-AF65-F5344CB8AC3E}">
        <p14:creationId xmlns:p14="http://schemas.microsoft.com/office/powerpoint/2010/main" val="1955256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endParaRPr lang="en-US"/>
          </a:p>
        </p:txBody>
      </p:sp>
      <p:sp>
        <p:nvSpPr>
          <p:cNvPr id="3" name="Nơi giữ chỗ cho Văn bản 2"/>
          <p:cNvSpPr>
            <a:spLocks noGrp="1"/>
          </p:cNvSpPr>
          <p:nvPr>
            <p:ph type="body" idx="1"/>
          </p:nvPr>
        </p:nvSpPr>
        <p:spPr>
          <a:xfrm>
            <a:off x="609600" y="1535112"/>
            <a:ext cx="5386917" cy="639763"/>
          </a:xfrm>
        </p:spPr>
        <p:txBody>
          <a:bodyPr anchor="b"/>
          <a:lstStyle>
            <a:lvl1pPr marL="0" indent="0">
              <a:buNone/>
              <a:defRPr sz="3000" b="1"/>
            </a:lvl1pPr>
            <a:lvl2pPr marL="571500" indent="0">
              <a:buNone/>
              <a:defRPr sz="2500" b="1"/>
            </a:lvl2pPr>
            <a:lvl3pPr marL="1143000" indent="0">
              <a:buNone/>
              <a:defRPr sz="225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4000500" indent="0">
              <a:buNone/>
              <a:defRPr sz="2000" b="1"/>
            </a:lvl8pPr>
            <a:lvl9pPr marL="4572000" indent="0">
              <a:buNone/>
              <a:defRPr sz="2000" b="1"/>
            </a:lvl9pPr>
          </a:lstStyle>
          <a:p>
            <a:pPr lvl="0"/>
            <a:r>
              <a:rPr lang="vi-VN"/>
              <a:t>Bấm &amp; sửa kiểu tiêu đề</a:t>
            </a:r>
          </a:p>
        </p:txBody>
      </p:sp>
      <p:sp>
        <p:nvSpPr>
          <p:cNvPr id="4" name="Nơi giữ chỗ cho Nội dung 3"/>
          <p:cNvSpPr>
            <a:spLocks noGrp="1"/>
          </p:cNvSpPr>
          <p:nvPr>
            <p:ph sz="half" idx="2"/>
          </p:nvPr>
        </p:nvSpPr>
        <p:spPr>
          <a:xfrm>
            <a:off x="609600" y="2174875"/>
            <a:ext cx="5386917" cy="3951288"/>
          </a:xfrm>
        </p:spPr>
        <p:txBody>
          <a:bodyPr/>
          <a:lstStyle>
            <a:lvl1pPr>
              <a:defRPr sz="3000"/>
            </a:lvl1pPr>
            <a:lvl2pPr>
              <a:defRPr sz="2500"/>
            </a:lvl2pPr>
            <a:lvl3pPr>
              <a:defRPr sz="225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5" name="Nơi giữ chỗ cho Văn bản 4"/>
          <p:cNvSpPr>
            <a:spLocks noGrp="1"/>
          </p:cNvSpPr>
          <p:nvPr>
            <p:ph type="body" sz="quarter" idx="3"/>
          </p:nvPr>
        </p:nvSpPr>
        <p:spPr>
          <a:xfrm>
            <a:off x="6193369" y="1535112"/>
            <a:ext cx="5389033" cy="639763"/>
          </a:xfrm>
        </p:spPr>
        <p:txBody>
          <a:bodyPr anchor="b"/>
          <a:lstStyle>
            <a:lvl1pPr marL="0" indent="0">
              <a:buNone/>
              <a:defRPr sz="3000" b="1"/>
            </a:lvl1pPr>
            <a:lvl2pPr marL="571500" indent="0">
              <a:buNone/>
              <a:defRPr sz="2500" b="1"/>
            </a:lvl2pPr>
            <a:lvl3pPr marL="1143000" indent="0">
              <a:buNone/>
              <a:defRPr sz="2250" b="1"/>
            </a:lvl3pPr>
            <a:lvl4pPr marL="1714500" indent="0">
              <a:buNone/>
              <a:defRPr sz="2000" b="1"/>
            </a:lvl4pPr>
            <a:lvl5pPr marL="2286000" indent="0">
              <a:buNone/>
              <a:defRPr sz="2000" b="1"/>
            </a:lvl5pPr>
            <a:lvl6pPr marL="2857500" indent="0">
              <a:buNone/>
              <a:defRPr sz="2000" b="1"/>
            </a:lvl6pPr>
            <a:lvl7pPr marL="3429000" indent="0">
              <a:buNone/>
              <a:defRPr sz="2000" b="1"/>
            </a:lvl7pPr>
            <a:lvl8pPr marL="4000500" indent="0">
              <a:buNone/>
              <a:defRPr sz="2000" b="1"/>
            </a:lvl8pPr>
            <a:lvl9pPr marL="4572000" indent="0">
              <a:buNone/>
              <a:defRPr sz="2000" b="1"/>
            </a:lvl9pPr>
          </a:lstStyle>
          <a:p>
            <a:pPr lvl="0"/>
            <a:r>
              <a:rPr lang="vi-VN"/>
              <a:t>Bấm &amp; sửa kiểu tiêu đề</a:t>
            </a:r>
          </a:p>
        </p:txBody>
      </p:sp>
      <p:sp>
        <p:nvSpPr>
          <p:cNvPr id="6" name="Nơi giữ chỗ cho Nội dung 5"/>
          <p:cNvSpPr>
            <a:spLocks noGrp="1"/>
          </p:cNvSpPr>
          <p:nvPr>
            <p:ph sz="quarter" idx="4"/>
          </p:nvPr>
        </p:nvSpPr>
        <p:spPr>
          <a:xfrm>
            <a:off x="6193369" y="2174875"/>
            <a:ext cx="5389033" cy="3951288"/>
          </a:xfrm>
        </p:spPr>
        <p:txBody>
          <a:bodyPr/>
          <a:lstStyle>
            <a:lvl1pPr>
              <a:defRPr sz="3000"/>
            </a:lvl1pPr>
            <a:lvl2pPr>
              <a:defRPr sz="2500"/>
            </a:lvl2pPr>
            <a:lvl3pPr>
              <a:defRPr sz="2250"/>
            </a:lvl3pPr>
            <a:lvl4pPr>
              <a:defRPr sz="2000"/>
            </a:lvl4pPr>
            <a:lvl5pPr>
              <a:defRPr sz="2000"/>
            </a:lvl5pPr>
            <a:lvl6pPr>
              <a:defRPr sz="2000"/>
            </a:lvl6pPr>
            <a:lvl7pPr>
              <a:defRPr sz="2000"/>
            </a:lvl7pPr>
            <a:lvl8pPr>
              <a:defRPr sz="2000"/>
            </a:lvl8pPr>
            <a:lvl9pPr>
              <a:defRPr sz="20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44BE9B7F-54D8-45CA-8792-608802BB42C5}" type="slidenum">
              <a:rPr lang="en-US" altLang="en-US"/>
              <a:pPr/>
              <a:t>‹#›</a:t>
            </a:fld>
            <a:endParaRPr lang="en-US" altLang="en-US"/>
          </a:p>
        </p:txBody>
      </p:sp>
    </p:spTree>
    <p:extLst>
      <p:ext uri="{BB962C8B-B14F-4D97-AF65-F5344CB8AC3E}">
        <p14:creationId xmlns:p14="http://schemas.microsoft.com/office/powerpoint/2010/main" val="10903073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D2283AB-6F55-4FD9-9F52-8AEABF601772}" type="slidenum">
              <a:rPr lang="en-US" altLang="en-US"/>
              <a:pPr/>
              <a:t>‹#›</a:t>
            </a:fld>
            <a:endParaRPr lang="en-US" altLang="en-US"/>
          </a:p>
        </p:txBody>
      </p:sp>
    </p:spTree>
    <p:extLst>
      <p:ext uri="{BB962C8B-B14F-4D97-AF65-F5344CB8AC3E}">
        <p14:creationId xmlns:p14="http://schemas.microsoft.com/office/powerpoint/2010/main" val="41900229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7E3A050B-FD97-4854-BE0A-D3E465B50A2C}" type="slidenum">
              <a:rPr lang="en-US" altLang="en-US"/>
              <a:pPr/>
              <a:t>‹#›</a:t>
            </a:fld>
            <a:endParaRPr lang="en-US" altLang="en-US"/>
          </a:p>
        </p:txBody>
      </p:sp>
    </p:spTree>
    <p:extLst>
      <p:ext uri="{BB962C8B-B14F-4D97-AF65-F5344CB8AC3E}">
        <p14:creationId xmlns:p14="http://schemas.microsoft.com/office/powerpoint/2010/main" val="29260570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609602" y="273050"/>
            <a:ext cx="4011084" cy="1162050"/>
          </a:xfrm>
        </p:spPr>
        <p:txBody>
          <a:bodyPr anchor="b"/>
          <a:lstStyle>
            <a:lvl1pPr algn="l">
              <a:defRPr sz="2500" b="1"/>
            </a:lvl1pPr>
          </a:lstStyle>
          <a:p>
            <a:r>
              <a:rPr lang="vi-VN"/>
              <a:t>Bấm &amp; sửa kiểu tiêu đề</a:t>
            </a:r>
            <a:endParaRPr lang="en-US"/>
          </a:p>
        </p:txBody>
      </p:sp>
      <p:sp>
        <p:nvSpPr>
          <p:cNvPr id="3" name="Nơi giữ chỗ cho Nội dung 2"/>
          <p:cNvSpPr>
            <a:spLocks noGrp="1"/>
          </p:cNvSpPr>
          <p:nvPr>
            <p:ph idx="1"/>
          </p:nvPr>
        </p:nvSpPr>
        <p:spPr>
          <a:xfrm>
            <a:off x="4766733" y="273051"/>
            <a:ext cx="6815667" cy="5853113"/>
          </a:xfrm>
        </p:spPr>
        <p:txBody>
          <a:bodyPr/>
          <a:lstStyle>
            <a:lvl1pPr>
              <a:defRPr sz="4000"/>
            </a:lvl1pPr>
            <a:lvl2pPr>
              <a:defRPr sz="3500"/>
            </a:lvl2pPr>
            <a:lvl3pPr>
              <a:defRPr sz="3000"/>
            </a:lvl3pPr>
            <a:lvl4pPr>
              <a:defRPr sz="2500"/>
            </a:lvl4pPr>
            <a:lvl5pPr>
              <a:defRPr sz="2500"/>
            </a:lvl5pPr>
            <a:lvl6pPr>
              <a:defRPr sz="2500"/>
            </a:lvl6pPr>
            <a:lvl7pPr>
              <a:defRPr sz="2500"/>
            </a:lvl7pPr>
            <a:lvl8pPr>
              <a:defRPr sz="2500"/>
            </a:lvl8pPr>
            <a:lvl9pPr>
              <a:defRPr sz="25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Nơi giữ chỗ cho Văn bản 3"/>
          <p:cNvSpPr>
            <a:spLocks noGrp="1"/>
          </p:cNvSpPr>
          <p:nvPr>
            <p:ph type="body" sz="half" idx="2"/>
          </p:nvPr>
        </p:nvSpPr>
        <p:spPr>
          <a:xfrm>
            <a:off x="609602" y="1435101"/>
            <a:ext cx="4011084" cy="4691063"/>
          </a:xfrm>
        </p:spPr>
        <p:txBody>
          <a:bodyPr/>
          <a:lstStyle>
            <a:lvl1pPr marL="0" indent="0">
              <a:buNone/>
              <a:defRPr sz="1750"/>
            </a:lvl1pPr>
            <a:lvl2pPr marL="571500" indent="0">
              <a:buNone/>
              <a:defRPr sz="1500"/>
            </a:lvl2pPr>
            <a:lvl3pPr marL="1143000" indent="0">
              <a:buNone/>
              <a:defRPr sz="1250"/>
            </a:lvl3pPr>
            <a:lvl4pPr marL="1714500" indent="0">
              <a:buNone/>
              <a:defRPr sz="1125"/>
            </a:lvl4pPr>
            <a:lvl5pPr marL="2286000" indent="0">
              <a:buNone/>
              <a:defRPr sz="1125"/>
            </a:lvl5pPr>
            <a:lvl6pPr marL="2857500" indent="0">
              <a:buNone/>
              <a:defRPr sz="1125"/>
            </a:lvl6pPr>
            <a:lvl7pPr marL="3429000" indent="0">
              <a:buNone/>
              <a:defRPr sz="1125"/>
            </a:lvl7pPr>
            <a:lvl8pPr marL="4000500" indent="0">
              <a:buNone/>
              <a:defRPr sz="1125"/>
            </a:lvl8pPr>
            <a:lvl9pPr marL="4572000" indent="0">
              <a:buNone/>
              <a:defRPr sz="1125"/>
            </a:lvl9pPr>
          </a:lstStyle>
          <a:p>
            <a:pPr lvl="0"/>
            <a:r>
              <a:rPr lang="vi-VN"/>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EE3D389-984B-42CD-87E0-D1AC98652E3D}" type="slidenum">
              <a:rPr lang="en-US" altLang="en-US"/>
              <a:pPr/>
              <a:t>‹#›</a:t>
            </a:fld>
            <a:endParaRPr lang="en-US" altLang="en-US"/>
          </a:p>
        </p:txBody>
      </p:sp>
    </p:spTree>
    <p:extLst>
      <p:ext uri="{BB962C8B-B14F-4D97-AF65-F5344CB8AC3E}">
        <p14:creationId xmlns:p14="http://schemas.microsoft.com/office/powerpoint/2010/main" val="2490018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17972-6DB7-4101-8843-4F672EF87E52}"/>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B104208-49CF-47DA-A586-4F448DCE54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2C9AD3D-36C3-4412-A140-69093E846C63}"/>
              </a:ext>
            </a:extLst>
          </p:cNvPr>
          <p:cNvSpPr>
            <a:spLocks noGrp="1"/>
          </p:cNvSpPr>
          <p:nvPr>
            <p:ph type="dt" sz="half" idx="10"/>
          </p:nvPr>
        </p:nvSpPr>
        <p:spPr/>
        <p:txBody>
          <a:bodyPr/>
          <a:lstStyle/>
          <a:p>
            <a:fld id="{070A4096-00AF-4915-9A42-7804DEDC1841}" type="datetimeFigureOut">
              <a:rPr lang="vi-VN" smtClean="0"/>
              <a:t>10/10/2021</a:t>
            </a:fld>
            <a:endParaRPr lang="vi-VN"/>
          </a:p>
        </p:txBody>
      </p:sp>
      <p:sp>
        <p:nvSpPr>
          <p:cNvPr id="5" name="Footer Placeholder 4">
            <a:extLst>
              <a:ext uri="{FF2B5EF4-FFF2-40B4-BE49-F238E27FC236}">
                <a16:creationId xmlns:a16="http://schemas.microsoft.com/office/drawing/2014/main" id="{778E39DC-9404-4A6C-BB52-59972E4E109F}"/>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32334E8-21C9-40CA-8780-FD9853386C15}"/>
              </a:ext>
            </a:extLst>
          </p:cNvPr>
          <p:cNvSpPr>
            <a:spLocks noGrp="1"/>
          </p:cNvSpPr>
          <p:nvPr>
            <p:ph type="sldNum" sz="quarter" idx="12"/>
          </p:nvPr>
        </p:nvSpPr>
        <p:spPr/>
        <p:txBody>
          <a:bodyPr/>
          <a:lstStyle/>
          <a:p>
            <a:fld id="{427C1507-DD0B-4751-9929-F30D1CACA988}" type="slidenum">
              <a:rPr lang="vi-VN" smtClean="0"/>
              <a:t>‹#›</a:t>
            </a:fld>
            <a:endParaRPr lang="vi-VN"/>
          </a:p>
        </p:txBody>
      </p:sp>
    </p:spTree>
    <p:extLst>
      <p:ext uri="{BB962C8B-B14F-4D97-AF65-F5344CB8AC3E}">
        <p14:creationId xmlns:p14="http://schemas.microsoft.com/office/powerpoint/2010/main" val="1851583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389717" y="4800600"/>
            <a:ext cx="7315200" cy="566738"/>
          </a:xfrm>
        </p:spPr>
        <p:txBody>
          <a:bodyPr anchor="b"/>
          <a:lstStyle>
            <a:lvl1pPr algn="l">
              <a:defRPr sz="2500" b="1"/>
            </a:lvl1pPr>
          </a:lstStyle>
          <a:p>
            <a:r>
              <a:rPr lang="vi-VN"/>
              <a:t>Bấm &amp; sửa kiểu tiêu đề</a:t>
            </a:r>
            <a:endParaRPr lang="en-US"/>
          </a:p>
        </p:txBody>
      </p:sp>
      <p:sp>
        <p:nvSpPr>
          <p:cNvPr id="3" name="Nơi giữ chỗ cho Hình ảnh 2"/>
          <p:cNvSpPr>
            <a:spLocks noGrp="1"/>
          </p:cNvSpPr>
          <p:nvPr>
            <p:ph type="pic" idx="1"/>
          </p:nvPr>
        </p:nvSpPr>
        <p:spPr>
          <a:xfrm>
            <a:off x="2389717" y="612775"/>
            <a:ext cx="7315200" cy="4114800"/>
          </a:xfrm>
        </p:spPr>
        <p:txBody>
          <a:bodyPr/>
          <a:lstStyle>
            <a:lvl1pPr marL="0" indent="0">
              <a:buNone/>
              <a:defRPr sz="4000"/>
            </a:lvl1pPr>
            <a:lvl2pPr marL="571500" indent="0">
              <a:buNone/>
              <a:defRPr sz="3500"/>
            </a:lvl2pPr>
            <a:lvl3pPr marL="1143000" indent="0">
              <a:buNone/>
              <a:defRPr sz="3000"/>
            </a:lvl3pPr>
            <a:lvl4pPr marL="1714500" indent="0">
              <a:buNone/>
              <a:defRPr sz="2500"/>
            </a:lvl4pPr>
            <a:lvl5pPr marL="2286000" indent="0">
              <a:buNone/>
              <a:defRPr sz="2500"/>
            </a:lvl5pPr>
            <a:lvl6pPr marL="2857500" indent="0">
              <a:buNone/>
              <a:defRPr sz="2500"/>
            </a:lvl6pPr>
            <a:lvl7pPr marL="3429000" indent="0">
              <a:buNone/>
              <a:defRPr sz="2500"/>
            </a:lvl7pPr>
            <a:lvl8pPr marL="4000500" indent="0">
              <a:buNone/>
              <a:defRPr sz="2500"/>
            </a:lvl8pPr>
            <a:lvl9pPr marL="4572000" indent="0">
              <a:buNone/>
              <a:defRPr sz="2500"/>
            </a:lvl9pPr>
          </a:lstStyle>
          <a:p>
            <a:pPr lvl="0"/>
            <a:endParaRPr lang="en-US" noProof="0"/>
          </a:p>
        </p:txBody>
      </p:sp>
      <p:sp>
        <p:nvSpPr>
          <p:cNvPr id="4" name="Nơi giữ chỗ cho Văn bản 3"/>
          <p:cNvSpPr>
            <a:spLocks noGrp="1"/>
          </p:cNvSpPr>
          <p:nvPr>
            <p:ph type="body" sz="half" idx="2"/>
          </p:nvPr>
        </p:nvSpPr>
        <p:spPr>
          <a:xfrm>
            <a:off x="2389717" y="5367337"/>
            <a:ext cx="7315200" cy="804863"/>
          </a:xfrm>
        </p:spPr>
        <p:txBody>
          <a:bodyPr/>
          <a:lstStyle>
            <a:lvl1pPr marL="0" indent="0">
              <a:buNone/>
              <a:defRPr sz="1750"/>
            </a:lvl1pPr>
            <a:lvl2pPr marL="571500" indent="0">
              <a:buNone/>
              <a:defRPr sz="1500"/>
            </a:lvl2pPr>
            <a:lvl3pPr marL="1143000" indent="0">
              <a:buNone/>
              <a:defRPr sz="1250"/>
            </a:lvl3pPr>
            <a:lvl4pPr marL="1714500" indent="0">
              <a:buNone/>
              <a:defRPr sz="1125"/>
            </a:lvl4pPr>
            <a:lvl5pPr marL="2286000" indent="0">
              <a:buNone/>
              <a:defRPr sz="1125"/>
            </a:lvl5pPr>
            <a:lvl6pPr marL="2857500" indent="0">
              <a:buNone/>
              <a:defRPr sz="1125"/>
            </a:lvl6pPr>
            <a:lvl7pPr marL="3429000" indent="0">
              <a:buNone/>
              <a:defRPr sz="1125"/>
            </a:lvl7pPr>
            <a:lvl8pPr marL="4000500" indent="0">
              <a:buNone/>
              <a:defRPr sz="1125"/>
            </a:lvl8pPr>
            <a:lvl9pPr marL="4572000" indent="0">
              <a:buNone/>
              <a:defRPr sz="1125"/>
            </a:lvl9pPr>
          </a:lstStyle>
          <a:p>
            <a:pPr lvl="0"/>
            <a:r>
              <a:rPr lang="vi-VN"/>
              <a:t>Bấm &amp; sửa kiểu tiêu đề</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8EFDC6-FE67-455E-808C-3A88A7103F6B}" type="slidenum">
              <a:rPr lang="en-US" altLang="en-US"/>
              <a:pPr/>
              <a:t>‹#›</a:t>
            </a:fld>
            <a:endParaRPr lang="en-US" altLang="en-US"/>
          </a:p>
        </p:txBody>
      </p:sp>
    </p:spTree>
    <p:extLst>
      <p:ext uri="{BB962C8B-B14F-4D97-AF65-F5344CB8AC3E}">
        <p14:creationId xmlns:p14="http://schemas.microsoft.com/office/powerpoint/2010/main" val="24888977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endParaRPr lang="en-US"/>
          </a:p>
        </p:txBody>
      </p:sp>
      <p:sp>
        <p:nvSpPr>
          <p:cNvPr id="3" name="Nơi giữ chỗ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BF65404-5B0B-4F5C-9CDC-32AFF10C91BD}" type="slidenum">
              <a:rPr lang="en-US" altLang="en-US"/>
              <a:pPr/>
              <a:t>‹#›</a:t>
            </a:fld>
            <a:endParaRPr lang="en-US" altLang="en-US"/>
          </a:p>
        </p:txBody>
      </p:sp>
    </p:spTree>
    <p:extLst>
      <p:ext uri="{BB962C8B-B14F-4D97-AF65-F5344CB8AC3E}">
        <p14:creationId xmlns:p14="http://schemas.microsoft.com/office/powerpoint/2010/main" val="3414675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8839200" y="274639"/>
            <a:ext cx="2743200" cy="5851525"/>
          </a:xfrm>
        </p:spPr>
        <p:txBody>
          <a:bodyPr vert="eaVert"/>
          <a:lstStyle/>
          <a:p>
            <a:r>
              <a:rPr lang="vi-VN"/>
              <a:t>Bấm &amp; sửa kiểu tiêu đề</a:t>
            </a:r>
            <a:endParaRPr lang="en-US"/>
          </a:p>
        </p:txBody>
      </p:sp>
      <p:sp>
        <p:nvSpPr>
          <p:cNvPr id="3" name="Nơi giữ chỗ cho Văn bản Dọc 2"/>
          <p:cNvSpPr>
            <a:spLocks noGrp="1"/>
          </p:cNvSpPr>
          <p:nvPr>
            <p:ph type="body" orient="vert" idx="1"/>
          </p:nvPr>
        </p:nvSpPr>
        <p:spPr>
          <a:xfrm>
            <a:off x="609600" y="274639"/>
            <a:ext cx="8026400" cy="5851525"/>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11740DB-2F6A-4390-9EBD-F3CDBADBAC35}" type="slidenum">
              <a:rPr lang="en-US" altLang="en-US"/>
              <a:pPr/>
              <a:t>‹#›</a:t>
            </a:fld>
            <a:endParaRPr lang="en-US" altLang="en-US"/>
          </a:p>
        </p:txBody>
      </p:sp>
    </p:spTree>
    <p:extLst>
      <p:ext uri="{BB962C8B-B14F-4D97-AF65-F5344CB8AC3E}">
        <p14:creationId xmlns:p14="http://schemas.microsoft.com/office/powerpoint/2010/main" val="65052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7010557-0514-4C67-B8EE-2BA6B151154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E45905F-2DB6-4083-BEE8-64A4DCF7C50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D0D6E06-625E-45D2-987D-65D3565E7D5E}"/>
              </a:ext>
            </a:extLst>
          </p:cNvPr>
          <p:cNvSpPr>
            <a:spLocks noGrp="1"/>
          </p:cNvSpPr>
          <p:nvPr>
            <p:ph type="sldNum" sz="quarter" idx="12"/>
          </p:nvPr>
        </p:nvSpPr>
        <p:spPr/>
        <p:txBody>
          <a:bodyPr/>
          <a:lstStyle>
            <a:lvl1pPr>
              <a:defRPr/>
            </a:lvl1pPr>
          </a:lstStyle>
          <a:p>
            <a:fld id="{03FC23AC-B1D4-4D64-B47E-F8FF486D1562}" type="slidenum">
              <a:rPr lang="en-US" altLang="en-US"/>
              <a:pPr/>
              <a:t>‹#›</a:t>
            </a:fld>
            <a:endParaRPr lang="en-US" altLang="en-US"/>
          </a:p>
        </p:txBody>
      </p:sp>
    </p:spTree>
    <p:extLst>
      <p:ext uri="{BB962C8B-B14F-4D97-AF65-F5344CB8AC3E}">
        <p14:creationId xmlns:p14="http://schemas.microsoft.com/office/powerpoint/2010/main" val="3239931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D98B4EE-CEE5-4A64-99CC-D1685F507E32}"/>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E600B20-47FE-46C4-A6F4-968D4409464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745659-09DA-44EF-9F9B-7DB0A7C855B8}"/>
              </a:ext>
            </a:extLst>
          </p:cNvPr>
          <p:cNvSpPr>
            <a:spLocks noGrp="1"/>
          </p:cNvSpPr>
          <p:nvPr>
            <p:ph type="sldNum" sz="quarter" idx="12"/>
          </p:nvPr>
        </p:nvSpPr>
        <p:spPr/>
        <p:txBody>
          <a:bodyPr/>
          <a:lstStyle>
            <a:lvl1pPr>
              <a:defRPr/>
            </a:lvl1pPr>
          </a:lstStyle>
          <a:p>
            <a:fld id="{B6069F74-7C21-41DA-AB35-105DCC775C2A}" type="slidenum">
              <a:rPr lang="en-US" altLang="en-US"/>
              <a:pPr/>
              <a:t>‹#›</a:t>
            </a:fld>
            <a:endParaRPr lang="en-US" altLang="en-US"/>
          </a:p>
        </p:txBody>
      </p:sp>
    </p:spTree>
    <p:extLst>
      <p:ext uri="{BB962C8B-B14F-4D97-AF65-F5344CB8AC3E}">
        <p14:creationId xmlns:p14="http://schemas.microsoft.com/office/powerpoint/2010/main" val="1982625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F71CF69-411A-4EE2-9EE9-1D549BE1B75D}"/>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10192403-28A1-42D9-93AD-DC9F13FA49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2B169D-C1A9-4D4B-93CE-859DF830CEB8}"/>
              </a:ext>
            </a:extLst>
          </p:cNvPr>
          <p:cNvSpPr>
            <a:spLocks noGrp="1"/>
          </p:cNvSpPr>
          <p:nvPr>
            <p:ph type="sldNum" sz="quarter" idx="12"/>
          </p:nvPr>
        </p:nvSpPr>
        <p:spPr/>
        <p:txBody>
          <a:bodyPr/>
          <a:lstStyle>
            <a:lvl1pPr>
              <a:defRPr/>
            </a:lvl1pPr>
          </a:lstStyle>
          <a:p>
            <a:fld id="{B589E85D-FBA8-44EE-B419-0A68960C03BA}" type="slidenum">
              <a:rPr lang="en-US" altLang="en-US"/>
              <a:pPr/>
              <a:t>‹#›</a:t>
            </a:fld>
            <a:endParaRPr lang="en-US" altLang="en-US"/>
          </a:p>
        </p:txBody>
      </p:sp>
    </p:spTree>
    <p:extLst>
      <p:ext uri="{BB962C8B-B14F-4D97-AF65-F5344CB8AC3E}">
        <p14:creationId xmlns:p14="http://schemas.microsoft.com/office/powerpoint/2010/main" val="38325827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226F30C4-B883-45E3-8A85-DA118AE5C126}"/>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0C51EC7-6088-4728-97D8-B64DB3586B0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F6B39FC-99CD-4AF8-BAB0-E76CEA47DDA1}"/>
              </a:ext>
            </a:extLst>
          </p:cNvPr>
          <p:cNvSpPr>
            <a:spLocks noGrp="1"/>
          </p:cNvSpPr>
          <p:nvPr>
            <p:ph type="sldNum" sz="quarter" idx="12"/>
          </p:nvPr>
        </p:nvSpPr>
        <p:spPr/>
        <p:txBody>
          <a:bodyPr/>
          <a:lstStyle>
            <a:lvl1pPr>
              <a:defRPr/>
            </a:lvl1pPr>
          </a:lstStyle>
          <a:p>
            <a:fld id="{19614D44-C9BF-49C8-9D95-5666CD22E050}" type="slidenum">
              <a:rPr lang="en-US" altLang="en-US"/>
              <a:pPr/>
              <a:t>‹#›</a:t>
            </a:fld>
            <a:endParaRPr lang="en-US" altLang="en-US"/>
          </a:p>
        </p:txBody>
      </p:sp>
    </p:spTree>
    <p:extLst>
      <p:ext uri="{BB962C8B-B14F-4D97-AF65-F5344CB8AC3E}">
        <p14:creationId xmlns:p14="http://schemas.microsoft.com/office/powerpoint/2010/main" val="3837740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F07B1EFC-A453-4DC7-AB39-796699089DC6}"/>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0599D2AC-63A1-437F-9752-81BAA040CE2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65868E3C-9990-4A2C-B07E-858E6331EA58}"/>
              </a:ext>
            </a:extLst>
          </p:cNvPr>
          <p:cNvSpPr>
            <a:spLocks noGrp="1"/>
          </p:cNvSpPr>
          <p:nvPr>
            <p:ph type="sldNum" sz="quarter" idx="12"/>
          </p:nvPr>
        </p:nvSpPr>
        <p:spPr/>
        <p:txBody>
          <a:bodyPr/>
          <a:lstStyle>
            <a:lvl1pPr>
              <a:defRPr/>
            </a:lvl1pPr>
          </a:lstStyle>
          <a:p>
            <a:fld id="{80161C06-5C17-49BF-B35A-269DB6D2965C}" type="slidenum">
              <a:rPr lang="en-US" altLang="en-US"/>
              <a:pPr/>
              <a:t>‹#›</a:t>
            </a:fld>
            <a:endParaRPr lang="en-US" altLang="en-US"/>
          </a:p>
        </p:txBody>
      </p:sp>
    </p:spTree>
    <p:extLst>
      <p:ext uri="{BB962C8B-B14F-4D97-AF65-F5344CB8AC3E}">
        <p14:creationId xmlns:p14="http://schemas.microsoft.com/office/powerpoint/2010/main" val="2020655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757AF378-58E2-428E-ABD4-E2C7574221A1}"/>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154DC977-ADCF-456B-B503-6DC6FC3B414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CD5D213-2567-4040-A45E-592E799801C7}"/>
              </a:ext>
            </a:extLst>
          </p:cNvPr>
          <p:cNvSpPr>
            <a:spLocks noGrp="1"/>
          </p:cNvSpPr>
          <p:nvPr>
            <p:ph type="sldNum" sz="quarter" idx="12"/>
          </p:nvPr>
        </p:nvSpPr>
        <p:spPr/>
        <p:txBody>
          <a:bodyPr/>
          <a:lstStyle>
            <a:lvl1pPr>
              <a:defRPr/>
            </a:lvl1pPr>
          </a:lstStyle>
          <a:p>
            <a:fld id="{61DB45DD-133F-4686-B5A8-32B0F9FD0A4A}" type="slidenum">
              <a:rPr lang="en-US" altLang="en-US"/>
              <a:pPr/>
              <a:t>‹#›</a:t>
            </a:fld>
            <a:endParaRPr lang="en-US" altLang="en-US"/>
          </a:p>
        </p:txBody>
      </p:sp>
    </p:spTree>
    <p:extLst>
      <p:ext uri="{BB962C8B-B14F-4D97-AF65-F5344CB8AC3E}">
        <p14:creationId xmlns:p14="http://schemas.microsoft.com/office/powerpoint/2010/main" val="1990677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A4978FF-83FE-4BBC-8EF9-2FFBCD0FEE9F}"/>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E926430B-7CDA-4DBB-BF74-4546CC904701}"/>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5B95F450-F99B-4F88-8549-7278986DF7F3}"/>
              </a:ext>
            </a:extLst>
          </p:cNvPr>
          <p:cNvSpPr>
            <a:spLocks noGrp="1"/>
          </p:cNvSpPr>
          <p:nvPr>
            <p:ph type="sldNum" sz="quarter" idx="12"/>
          </p:nvPr>
        </p:nvSpPr>
        <p:spPr/>
        <p:txBody>
          <a:bodyPr/>
          <a:lstStyle>
            <a:lvl1pPr>
              <a:defRPr/>
            </a:lvl1pPr>
          </a:lstStyle>
          <a:p>
            <a:fld id="{DCF03A4C-00CD-49AA-8A9B-781AF2A16E33}" type="slidenum">
              <a:rPr lang="en-US" altLang="en-US"/>
              <a:pPr/>
              <a:t>‹#›</a:t>
            </a:fld>
            <a:endParaRPr lang="en-US" altLang="en-US"/>
          </a:p>
        </p:txBody>
      </p:sp>
    </p:spTree>
    <p:extLst>
      <p:ext uri="{BB962C8B-B14F-4D97-AF65-F5344CB8AC3E}">
        <p14:creationId xmlns:p14="http://schemas.microsoft.com/office/powerpoint/2010/main" val="666044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143C9-CF6F-4736-86B4-224DB42F16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C8E03D0-7DB4-4DD7-8C8B-1F9FE8717E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B603B2-3983-467B-95BD-BC833D75BF0A}"/>
              </a:ext>
            </a:extLst>
          </p:cNvPr>
          <p:cNvSpPr>
            <a:spLocks noGrp="1"/>
          </p:cNvSpPr>
          <p:nvPr>
            <p:ph type="dt" sz="half" idx="10"/>
          </p:nvPr>
        </p:nvSpPr>
        <p:spPr/>
        <p:txBody>
          <a:bodyPr/>
          <a:lstStyle/>
          <a:p>
            <a:fld id="{070A4096-00AF-4915-9A42-7804DEDC1841}" type="datetimeFigureOut">
              <a:rPr lang="vi-VN" smtClean="0"/>
              <a:t>10/10/2021</a:t>
            </a:fld>
            <a:endParaRPr lang="vi-VN"/>
          </a:p>
        </p:txBody>
      </p:sp>
      <p:sp>
        <p:nvSpPr>
          <p:cNvPr id="5" name="Footer Placeholder 4">
            <a:extLst>
              <a:ext uri="{FF2B5EF4-FFF2-40B4-BE49-F238E27FC236}">
                <a16:creationId xmlns:a16="http://schemas.microsoft.com/office/drawing/2014/main" id="{7810C5EF-DFBB-487B-BBF8-35236143C60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6FA119E-93C6-41DE-8DC2-5433E615B524}"/>
              </a:ext>
            </a:extLst>
          </p:cNvPr>
          <p:cNvSpPr>
            <a:spLocks noGrp="1"/>
          </p:cNvSpPr>
          <p:nvPr>
            <p:ph type="sldNum" sz="quarter" idx="12"/>
          </p:nvPr>
        </p:nvSpPr>
        <p:spPr/>
        <p:txBody>
          <a:bodyPr/>
          <a:lstStyle/>
          <a:p>
            <a:fld id="{427C1507-DD0B-4751-9929-F30D1CACA988}" type="slidenum">
              <a:rPr lang="vi-VN" smtClean="0"/>
              <a:t>‹#›</a:t>
            </a:fld>
            <a:endParaRPr lang="vi-VN"/>
          </a:p>
        </p:txBody>
      </p:sp>
    </p:spTree>
    <p:extLst>
      <p:ext uri="{BB962C8B-B14F-4D97-AF65-F5344CB8AC3E}">
        <p14:creationId xmlns:p14="http://schemas.microsoft.com/office/powerpoint/2010/main" val="7204988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FC958C1-30FB-4D34-9973-BD159D728EB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53A10BC0-C1C1-4EEE-A675-41CAC6298FF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6FB70AD-1BBF-4BEB-9E1B-67CAB6470E20}"/>
              </a:ext>
            </a:extLst>
          </p:cNvPr>
          <p:cNvSpPr>
            <a:spLocks noGrp="1"/>
          </p:cNvSpPr>
          <p:nvPr>
            <p:ph type="sldNum" sz="quarter" idx="12"/>
          </p:nvPr>
        </p:nvSpPr>
        <p:spPr/>
        <p:txBody>
          <a:bodyPr/>
          <a:lstStyle>
            <a:lvl1pPr>
              <a:defRPr/>
            </a:lvl1pPr>
          </a:lstStyle>
          <a:p>
            <a:fld id="{E6BE8E9A-7436-4E9F-9DE3-B0098E65C2F6}" type="slidenum">
              <a:rPr lang="en-US" altLang="en-US"/>
              <a:pPr/>
              <a:t>‹#›</a:t>
            </a:fld>
            <a:endParaRPr lang="en-US" altLang="en-US"/>
          </a:p>
        </p:txBody>
      </p:sp>
    </p:spTree>
    <p:extLst>
      <p:ext uri="{BB962C8B-B14F-4D97-AF65-F5344CB8AC3E}">
        <p14:creationId xmlns:p14="http://schemas.microsoft.com/office/powerpoint/2010/main" val="37588481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66C6D93-4AB7-4981-AB55-632407543CE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F83443C0-F4A3-44DF-BAF2-F2D65EDFA07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4A5A65-00CF-4FA7-B81B-436239D1F61A}"/>
              </a:ext>
            </a:extLst>
          </p:cNvPr>
          <p:cNvSpPr>
            <a:spLocks noGrp="1"/>
          </p:cNvSpPr>
          <p:nvPr>
            <p:ph type="sldNum" sz="quarter" idx="12"/>
          </p:nvPr>
        </p:nvSpPr>
        <p:spPr/>
        <p:txBody>
          <a:bodyPr/>
          <a:lstStyle>
            <a:lvl1pPr>
              <a:defRPr/>
            </a:lvl1pPr>
          </a:lstStyle>
          <a:p>
            <a:fld id="{2ACC9241-DD46-4173-9B37-8F13EE2A64CE}" type="slidenum">
              <a:rPr lang="en-US" altLang="en-US"/>
              <a:pPr/>
              <a:t>‹#›</a:t>
            </a:fld>
            <a:endParaRPr lang="en-US" altLang="en-US"/>
          </a:p>
        </p:txBody>
      </p:sp>
    </p:spTree>
    <p:extLst>
      <p:ext uri="{BB962C8B-B14F-4D97-AF65-F5344CB8AC3E}">
        <p14:creationId xmlns:p14="http://schemas.microsoft.com/office/powerpoint/2010/main" val="26217489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3577BEE-1F6E-4CBB-AA4B-201687B2FDC1}"/>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F51771D-4B2E-4C19-B83D-3F7E35F01A2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82DDA3-BC6A-4A21-B90A-3649940D7883}"/>
              </a:ext>
            </a:extLst>
          </p:cNvPr>
          <p:cNvSpPr>
            <a:spLocks noGrp="1"/>
          </p:cNvSpPr>
          <p:nvPr>
            <p:ph type="sldNum" sz="quarter" idx="12"/>
          </p:nvPr>
        </p:nvSpPr>
        <p:spPr/>
        <p:txBody>
          <a:bodyPr/>
          <a:lstStyle>
            <a:lvl1pPr>
              <a:defRPr/>
            </a:lvl1pPr>
          </a:lstStyle>
          <a:p>
            <a:fld id="{0A49BF35-377E-46B0-BA27-71C6E8F40EFC}" type="slidenum">
              <a:rPr lang="en-US" altLang="en-US"/>
              <a:pPr/>
              <a:t>‹#›</a:t>
            </a:fld>
            <a:endParaRPr lang="en-US" altLang="en-US"/>
          </a:p>
        </p:txBody>
      </p:sp>
    </p:spTree>
    <p:extLst>
      <p:ext uri="{BB962C8B-B14F-4D97-AF65-F5344CB8AC3E}">
        <p14:creationId xmlns:p14="http://schemas.microsoft.com/office/powerpoint/2010/main" val="21741723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C0CD6B1-DF42-4E9E-9574-A51513AF0CE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7D92725-D274-4DF9-8925-A4495EFCBE0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C8455E1-1670-4418-8729-446F8AF0ACBF}"/>
              </a:ext>
            </a:extLst>
          </p:cNvPr>
          <p:cNvSpPr>
            <a:spLocks noGrp="1"/>
          </p:cNvSpPr>
          <p:nvPr>
            <p:ph type="sldNum" sz="quarter" idx="12"/>
          </p:nvPr>
        </p:nvSpPr>
        <p:spPr/>
        <p:txBody>
          <a:bodyPr/>
          <a:lstStyle>
            <a:lvl1pPr>
              <a:defRPr/>
            </a:lvl1pPr>
          </a:lstStyle>
          <a:p>
            <a:fld id="{246C8B3E-C7CB-4541-AAF8-FB44DD94E244}" type="slidenum">
              <a:rPr lang="en-US" altLang="en-US"/>
              <a:pPr/>
              <a:t>‹#›</a:t>
            </a:fld>
            <a:endParaRPr lang="en-US" altLang="en-US"/>
          </a:p>
        </p:txBody>
      </p:sp>
    </p:spTree>
    <p:extLst>
      <p:ext uri="{BB962C8B-B14F-4D97-AF65-F5344CB8AC3E}">
        <p14:creationId xmlns:p14="http://schemas.microsoft.com/office/powerpoint/2010/main" val="7991556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53591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0871945"/>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467656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537975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1524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3236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8E915-9838-43F5-9F1B-452324BECEE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A939AED-97DC-4807-BBDA-074C6C2A9F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2EB80882-0845-4AAB-81DE-30554E0E39B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B0C3E3D-8EA0-47B5-8681-7C93EFD29D30}"/>
              </a:ext>
            </a:extLst>
          </p:cNvPr>
          <p:cNvSpPr>
            <a:spLocks noGrp="1"/>
          </p:cNvSpPr>
          <p:nvPr>
            <p:ph type="dt" sz="half" idx="10"/>
          </p:nvPr>
        </p:nvSpPr>
        <p:spPr/>
        <p:txBody>
          <a:bodyPr/>
          <a:lstStyle/>
          <a:p>
            <a:fld id="{070A4096-00AF-4915-9A42-7804DEDC1841}" type="datetimeFigureOut">
              <a:rPr lang="vi-VN" smtClean="0"/>
              <a:t>10/10/2021</a:t>
            </a:fld>
            <a:endParaRPr lang="vi-VN"/>
          </a:p>
        </p:txBody>
      </p:sp>
      <p:sp>
        <p:nvSpPr>
          <p:cNvPr id="6" name="Footer Placeholder 5">
            <a:extLst>
              <a:ext uri="{FF2B5EF4-FFF2-40B4-BE49-F238E27FC236}">
                <a16:creationId xmlns:a16="http://schemas.microsoft.com/office/drawing/2014/main" id="{18DC6BB9-82C1-463B-9D8F-4408E700F37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A1E497E-C66C-443C-BC3C-9C806DDD45E7}"/>
              </a:ext>
            </a:extLst>
          </p:cNvPr>
          <p:cNvSpPr>
            <a:spLocks noGrp="1"/>
          </p:cNvSpPr>
          <p:nvPr>
            <p:ph type="sldNum" sz="quarter" idx="12"/>
          </p:nvPr>
        </p:nvSpPr>
        <p:spPr/>
        <p:txBody>
          <a:bodyPr/>
          <a:lstStyle/>
          <a:p>
            <a:fld id="{427C1507-DD0B-4751-9929-F30D1CACA988}" type="slidenum">
              <a:rPr lang="vi-VN" smtClean="0"/>
              <a:t>‹#›</a:t>
            </a:fld>
            <a:endParaRPr lang="vi-VN"/>
          </a:p>
        </p:txBody>
      </p:sp>
    </p:spTree>
    <p:extLst>
      <p:ext uri="{BB962C8B-B14F-4D97-AF65-F5344CB8AC3E}">
        <p14:creationId xmlns:p14="http://schemas.microsoft.com/office/powerpoint/2010/main" val="655639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64724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2685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73921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1497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6854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24529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8409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60821-2877-44F9-B9A6-375557B5B4F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7E3D24F-4266-4D6A-A928-39EF87CF0B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4D6111-E039-4D57-9248-014E3292D8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F8D32A1E-1BEF-401E-84E2-630144E3E0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4028081-D5DD-43EB-8B47-5E9B89D3AB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0CDA278F-9D56-4F41-B5E3-A32DE0F2D887}"/>
              </a:ext>
            </a:extLst>
          </p:cNvPr>
          <p:cNvSpPr>
            <a:spLocks noGrp="1"/>
          </p:cNvSpPr>
          <p:nvPr>
            <p:ph type="dt" sz="half" idx="10"/>
          </p:nvPr>
        </p:nvSpPr>
        <p:spPr/>
        <p:txBody>
          <a:bodyPr/>
          <a:lstStyle/>
          <a:p>
            <a:fld id="{070A4096-00AF-4915-9A42-7804DEDC1841}" type="datetimeFigureOut">
              <a:rPr lang="vi-VN" smtClean="0"/>
              <a:t>10/10/2021</a:t>
            </a:fld>
            <a:endParaRPr lang="vi-VN"/>
          </a:p>
        </p:txBody>
      </p:sp>
      <p:sp>
        <p:nvSpPr>
          <p:cNvPr id="8" name="Footer Placeholder 7">
            <a:extLst>
              <a:ext uri="{FF2B5EF4-FFF2-40B4-BE49-F238E27FC236}">
                <a16:creationId xmlns:a16="http://schemas.microsoft.com/office/drawing/2014/main" id="{B629AB70-FA99-4924-9631-656B863734DB}"/>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CB36E38F-DE12-4CDA-A0D8-825DDC795268}"/>
              </a:ext>
            </a:extLst>
          </p:cNvPr>
          <p:cNvSpPr>
            <a:spLocks noGrp="1"/>
          </p:cNvSpPr>
          <p:nvPr>
            <p:ph type="sldNum" sz="quarter" idx="12"/>
          </p:nvPr>
        </p:nvSpPr>
        <p:spPr/>
        <p:txBody>
          <a:bodyPr/>
          <a:lstStyle/>
          <a:p>
            <a:fld id="{427C1507-DD0B-4751-9929-F30D1CACA988}" type="slidenum">
              <a:rPr lang="vi-VN" smtClean="0"/>
              <a:t>‹#›</a:t>
            </a:fld>
            <a:endParaRPr lang="vi-VN"/>
          </a:p>
        </p:txBody>
      </p:sp>
    </p:spTree>
    <p:extLst>
      <p:ext uri="{BB962C8B-B14F-4D97-AF65-F5344CB8AC3E}">
        <p14:creationId xmlns:p14="http://schemas.microsoft.com/office/powerpoint/2010/main" val="687745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B1F3C-97D9-494C-BD6F-167512C9861F}"/>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ADB2C044-F744-4FA8-99EA-D5D53839F583}"/>
              </a:ext>
            </a:extLst>
          </p:cNvPr>
          <p:cNvSpPr>
            <a:spLocks noGrp="1"/>
          </p:cNvSpPr>
          <p:nvPr>
            <p:ph type="dt" sz="half" idx="10"/>
          </p:nvPr>
        </p:nvSpPr>
        <p:spPr/>
        <p:txBody>
          <a:bodyPr/>
          <a:lstStyle/>
          <a:p>
            <a:fld id="{070A4096-00AF-4915-9A42-7804DEDC1841}" type="datetimeFigureOut">
              <a:rPr lang="vi-VN" smtClean="0"/>
              <a:t>10/10/2021</a:t>
            </a:fld>
            <a:endParaRPr lang="vi-VN"/>
          </a:p>
        </p:txBody>
      </p:sp>
      <p:sp>
        <p:nvSpPr>
          <p:cNvPr id="4" name="Footer Placeholder 3">
            <a:extLst>
              <a:ext uri="{FF2B5EF4-FFF2-40B4-BE49-F238E27FC236}">
                <a16:creationId xmlns:a16="http://schemas.microsoft.com/office/drawing/2014/main" id="{DF55EEAB-17C4-4DEB-9D01-206213D8E18F}"/>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CAC8D2C-23FA-4145-A318-3F50913A3D37}"/>
              </a:ext>
            </a:extLst>
          </p:cNvPr>
          <p:cNvSpPr>
            <a:spLocks noGrp="1"/>
          </p:cNvSpPr>
          <p:nvPr>
            <p:ph type="sldNum" sz="quarter" idx="12"/>
          </p:nvPr>
        </p:nvSpPr>
        <p:spPr/>
        <p:txBody>
          <a:bodyPr/>
          <a:lstStyle/>
          <a:p>
            <a:fld id="{427C1507-DD0B-4751-9929-F30D1CACA988}" type="slidenum">
              <a:rPr lang="vi-VN" smtClean="0"/>
              <a:t>‹#›</a:t>
            </a:fld>
            <a:endParaRPr lang="vi-VN"/>
          </a:p>
        </p:txBody>
      </p:sp>
    </p:spTree>
    <p:extLst>
      <p:ext uri="{BB962C8B-B14F-4D97-AF65-F5344CB8AC3E}">
        <p14:creationId xmlns:p14="http://schemas.microsoft.com/office/powerpoint/2010/main" val="176868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7FCBEC-9530-45DA-B105-445A7939A032}"/>
              </a:ext>
            </a:extLst>
          </p:cNvPr>
          <p:cNvSpPr>
            <a:spLocks noGrp="1"/>
          </p:cNvSpPr>
          <p:nvPr>
            <p:ph type="dt" sz="half" idx="10"/>
          </p:nvPr>
        </p:nvSpPr>
        <p:spPr/>
        <p:txBody>
          <a:bodyPr/>
          <a:lstStyle/>
          <a:p>
            <a:fld id="{070A4096-00AF-4915-9A42-7804DEDC1841}" type="datetimeFigureOut">
              <a:rPr lang="vi-VN" smtClean="0"/>
              <a:t>10/10/2021</a:t>
            </a:fld>
            <a:endParaRPr lang="vi-VN"/>
          </a:p>
        </p:txBody>
      </p:sp>
      <p:sp>
        <p:nvSpPr>
          <p:cNvPr id="3" name="Footer Placeholder 2">
            <a:extLst>
              <a:ext uri="{FF2B5EF4-FFF2-40B4-BE49-F238E27FC236}">
                <a16:creationId xmlns:a16="http://schemas.microsoft.com/office/drawing/2014/main" id="{83580793-25A1-4A31-8562-23617ABD1888}"/>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A120E86-06C5-441E-B1A5-9C41D69B0846}"/>
              </a:ext>
            </a:extLst>
          </p:cNvPr>
          <p:cNvSpPr>
            <a:spLocks noGrp="1"/>
          </p:cNvSpPr>
          <p:nvPr>
            <p:ph type="sldNum" sz="quarter" idx="12"/>
          </p:nvPr>
        </p:nvSpPr>
        <p:spPr/>
        <p:txBody>
          <a:bodyPr/>
          <a:lstStyle/>
          <a:p>
            <a:fld id="{427C1507-DD0B-4751-9929-F30D1CACA988}" type="slidenum">
              <a:rPr lang="vi-VN" smtClean="0"/>
              <a:t>‹#›</a:t>
            </a:fld>
            <a:endParaRPr lang="vi-VN"/>
          </a:p>
        </p:txBody>
      </p:sp>
    </p:spTree>
    <p:extLst>
      <p:ext uri="{BB962C8B-B14F-4D97-AF65-F5344CB8AC3E}">
        <p14:creationId xmlns:p14="http://schemas.microsoft.com/office/powerpoint/2010/main" val="478032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D1B4F-EAA4-46CC-A689-1E4863D495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B3B09D66-32C2-43D3-9DE8-91A2EDFA62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9DB5F43-09C7-4734-9FFD-47BC61A14A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8E4E3C-710F-47DA-AF82-56442F817C3F}"/>
              </a:ext>
            </a:extLst>
          </p:cNvPr>
          <p:cNvSpPr>
            <a:spLocks noGrp="1"/>
          </p:cNvSpPr>
          <p:nvPr>
            <p:ph type="dt" sz="half" idx="10"/>
          </p:nvPr>
        </p:nvSpPr>
        <p:spPr/>
        <p:txBody>
          <a:bodyPr/>
          <a:lstStyle/>
          <a:p>
            <a:fld id="{070A4096-00AF-4915-9A42-7804DEDC1841}" type="datetimeFigureOut">
              <a:rPr lang="vi-VN" smtClean="0"/>
              <a:t>10/10/2021</a:t>
            </a:fld>
            <a:endParaRPr lang="vi-VN"/>
          </a:p>
        </p:txBody>
      </p:sp>
      <p:sp>
        <p:nvSpPr>
          <p:cNvPr id="6" name="Footer Placeholder 5">
            <a:extLst>
              <a:ext uri="{FF2B5EF4-FFF2-40B4-BE49-F238E27FC236}">
                <a16:creationId xmlns:a16="http://schemas.microsoft.com/office/drawing/2014/main" id="{1E1FB2DC-9DD2-4F03-8330-4EFA5198350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D291690-1620-4DA6-9FB5-C6FF33C9B1E7}"/>
              </a:ext>
            </a:extLst>
          </p:cNvPr>
          <p:cNvSpPr>
            <a:spLocks noGrp="1"/>
          </p:cNvSpPr>
          <p:nvPr>
            <p:ph type="sldNum" sz="quarter" idx="12"/>
          </p:nvPr>
        </p:nvSpPr>
        <p:spPr/>
        <p:txBody>
          <a:bodyPr/>
          <a:lstStyle/>
          <a:p>
            <a:fld id="{427C1507-DD0B-4751-9929-F30D1CACA988}" type="slidenum">
              <a:rPr lang="vi-VN" smtClean="0"/>
              <a:t>‹#›</a:t>
            </a:fld>
            <a:endParaRPr lang="vi-VN"/>
          </a:p>
        </p:txBody>
      </p:sp>
    </p:spTree>
    <p:extLst>
      <p:ext uri="{BB962C8B-B14F-4D97-AF65-F5344CB8AC3E}">
        <p14:creationId xmlns:p14="http://schemas.microsoft.com/office/powerpoint/2010/main" val="3735293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93054-FFB8-45D7-99D4-C0CA915B30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8BD6C330-CA99-4885-9EBB-2C529FBD56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404B8DF5-9407-4154-A4B9-FA92B8E27E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6D105D-3889-4CDB-92FF-D83AB4D5312A}"/>
              </a:ext>
            </a:extLst>
          </p:cNvPr>
          <p:cNvSpPr>
            <a:spLocks noGrp="1"/>
          </p:cNvSpPr>
          <p:nvPr>
            <p:ph type="dt" sz="half" idx="10"/>
          </p:nvPr>
        </p:nvSpPr>
        <p:spPr/>
        <p:txBody>
          <a:bodyPr/>
          <a:lstStyle/>
          <a:p>
            <a:fld id="{070A4096-00AF-4915-9A42-7804DEDC1841}" type="datetimeFigureOut">
              <a:rPr lang="vi-VN" smtClean="0"/>
              <a:t>10/10/2021</a:t>
            </a:fld>
            <a:endParaRPr lang="vi-VN"/>
          </a:p>
        </p:txBody>
      </p:sp>
      <p:sp>
        <p:nvSpPr>
          <p:cNvPr id="6" name="Footer Placeholder 5">
            <a:extLst>
              <a:ext uri="{FF2B5EF4-FFF2-40B4-BE49-F238E27FC236}">
                <a16:creationId xmlns:a16="http://schemas.microsoft.com/office/drawing/2014/main" id="{36CB1075-5425-474C-8F7F-DD20BFA6ED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155562C-236F-4AD1-B927-11615BADAEF9}"/>
              </a:ext>
            </a:extLst>
          </p:cNvPr>
          <p:cNvSpPr>
            <a:spLocks noGrp="1"/>
          </p:cNvSpPr>
          <p:nvPr>
            <p:ph type="sldNum" sz="quarter" idx="12"/>
          </p:nvPr>
        </p:nvSpPr>
        <p:spPr/>
        <p:txBody>
          <a:bodyPr/>
          <a:lstStyle/>
          <a:p>
            <a:fld id="{427C1507-DD0B-4751-9929-F30D1CACA988}" type="slidenum">
              <a:rPr lang="vi-VN" smtClean="0"/>
              <a:t>‹#›</a:t>
            </a:fld>
            <a:endParaRPr lang="vi-VN"/>
          </a:p>
        </p:txBody>
      </p:sp>
    </p:spTree>
    <p:extLst>
      <p:ext uri="{BB962C8B-B14F-4D97-AF65-F5344CB8AC3E}">
        <p14:creationId xmlns:p14="http://schemas.microsoft.com/office/powerpoint/2010/main" val="3888189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48F54-AA16-42F9-A5BD-7D8A937C9D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002F070-53ED-47CC-957D-33E6F2B826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035BDCE-F3DE-49A0-A37C-D472F12D5B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0A4096-00AF-4915-9A42-7804DEDC1841}" type="datetimeFigureOut">
              <a:rPr lang="vi-VN" smtClean="0"/>
              <a:t>10/10/2021</a:t>
            </a:fld>
            <a:endParaRPr lang="vi-VN"/>
          </a:p>
        </p:txBody>
      </p:sp>
      <p:sp>
        <p:nvSpPr>
          <p:cNvPr id="5" name="Footer Placeholder 4">
            <a:extLst>
              <a:ext uri="{FF2B5EF4-FFF2-40B4-BE49-F238E27FC236}">
                <a16:creationId xmlns:a16="http://schemas.microsoft.com/office/drawing/2014/main" id="{9AAB7926-E61A-4FA6-96BD-91584E1DA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C7DF163C-3006-4140-A3CA-B35F8B315C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7C1507-DD0B-4751-9929-F30D1CACA988}" type="slidenum">
              <a:rPr lang="vi-VN" smtClean="0"/>
              <a:t>‹#›</a:t>
            </a:fld>
            <a:endParaRPr lang="vi-VN"/>
          </a:p>
        </p:txBody>
      </p:sp>
    </p:spTree>
    <p:extLst>
      <p:ext uri="{BB962C8B-B14F-4D97-AF65-F5344CB8AC3E}">
        <p14:creationId xmlns:p14="http://schemas.microsoft.com/office/powerpoint/2010/main" val="1445543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75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75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750"/>
            </a:lvl1pPr>
          </a:lstStyle>
          <a:p>
            <a:fld id="{3C541CC3-D085-4E0B-97D7-51467EC2310F}" type="slidenum">
              <a:rPr lang="en-US" altLang="en-US"/>
              <a:pPr/>
              <a:t>‹#›</a:t>
            </a:fld>
            <a:endParaRPr lang="en-US" altLang="en-US"/>
          </a:p>
        </p:txBody>
      </p:sp>
    </p:spTree>
    <p:extLst>
      <p:ext uri="{BB962C8B-B14F-4D97-AF65-F5344CB8AC3E}">
        <p14:creationId xmlns:p14="http://schemas.microsoft.com/office/powerpoint/2010/main" val="11243750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5500">
          <a:solidFill>
            <a:schemeClr val="tx2"/>
          </a:solidFill>
          <a:latin typeface="+mj-lt"/>
          <a:ea typeface="+mj-ea"/>
          <a:cs typeface="+mj-cs"/>
        </a:defRPr>
      </a:lvl1pPr>
      <a:lvl2pPr algn="ctr" rtl="0" eaLnBrk="0" fontAlgn="base" hangingPunct="0">
        <a:spcBef>
          <a:spcPct val="0"/>
        </a:spcBef>
        <a:spcAft>
          <a:spcPct val="0"/>
        </a:spcAft>
        <a:defRPr sz="5500">
          <a:solidFill>
            <a:schemeClr val="tx2"/>
          </a:solidFill>
          <a:latin typeface="Arial" charset="0"/>
        </a:defRPr>
      </a:lvl2pPr>
      <a:lvl3pPr algn="ctr" rtl="0" eaLnBrk="0" fontAlgn="base" hangingPunct="0">
        <a:spcBef>
          <a:spcPct val="0"/>
        </a:spcBef>
        <a:spcAft>
          <a:spcPct val="0"/>
        </a:spcAft>
        <a:defRPr sz="5500">
          <a:solidFill>
            <a:schemeClr val="tx2"/>
          </a:solidFill>
          <a:latin typeface="Arial" charset="0"/>
        </a:defRPr>
      </a:lvl3pPr>
      <a:lvl4pPr algn="ctr" rtl="0" eaLnBrk="0" fontAlgn="base" hangingPunct="0">
        <a:spcBef>
          <a:spcPct val="0"/>
        </a:spcBef>
        <a:spcAft>
          <a:spcPct val="0"/>
        </a:spcAft>
        <a:defRPr sz="5500">
          <a:solidFill>
            <a:schemeClr val="tx2"/>
          </a:solidFill>
          <a:latin typeface="Arial" charset="0"/>
        </a:defRPr>
      </a:lvl4pPr>
      <a:lvl5pPr algn="ctr" rtl="0" eaLnBrk="0" fontAlgn="base" hangingPunct="0">
        <a:spcBef>
          <a:spcPct val="0"/>
        </a:spcBef>
        <a:spcAft>
          <a:spcPct val="0"/>
        </a:spcAft>
        <a:defRPr sz="5500">
          <a:solidFill>
            <a:schemeClr val="tx2"/>
          </a:solidFill>
          <a:latin typeface="Arial" charset="0"/>
        </a:defRPr>
      </a:lvl5pPr>
      <a:lvl6pPr marL="571500" algn="ctr" rtl="0" fontAlgn="base">
        <a:spcBef>
          <a:spcPct val="0"/>
        </a:spcBef>
        <a:spcAft>
          <a:spcPct val="0"/>
        </a:spcAft>
        <a:defRPr sz="5500">
          <a:solidFill>
            <a:schemeClr val="tx2"/>
          </a:solidFill>
          <a:latin typeface="Arial" charset="0"/>
        </a:defRPr>
      </a:lvl6pPr>
      <a:lvl7pPr marL="1143000" algn="ctr" rtl="0" fontAlgn="base">
        <a:spcBef>
          <a:spcPct val="0"/>
        </a:spcBef>
        <a:spcAft>
          <a:spcPct val="0"/>
        </a:spcAft>
        <a:defRPr sz="5500">
          <a:solidFill>
            <a:schemeClr val="tx2"/>
          </a:solidFill>
          <a:latin typeface="Arial" charset="0"/>
        </a:defRPr>
      </a:lvl7pPr>
      <a:lvl8pPr marL="1714500" algn="ctr" rtl="0" fontAlgn="base">
        <a:spcBef>
          <a:spcPct val="0"/>
        </a:spcBef>
        <a:spcAft>
          <a:spcPct val="0"/>
        </a:spcAft>
        <a:defRPr sz="5500">
          <a:solidFill>
            <a:schemeClr val="tx2"/>
          </a:solidFill>
          <a:latin typeface="Arial" charset="0"/>
        </a:defRPr>
      </a:lvl8pPr>
      <a:lvl9pPr marL="2286000" algn="ctr" rtl="0" fontAlgn="base">
        <a:spcBef>
          <a:spcPct val="0"/>
        </a:spcBef>
        <a:spcAft>
          <a:spcPct val="0"/>
        </a:spcAft>
        <a:defRPr sz="5500">
          <a:solidFill>
            <a:schemeClr val="tx2"/>
          </a:solidFill>
          <a:latin typeface="Arial" charset="0"/>
        </a:defRPr>
      </a:lvl9pPr>
    </p:titleStyle>
    <p:bodyStyle>
      <a:lvl1pPr marL="428625" indent="-428625" algn="l" rtl="0" eaLnBrk="0" fontAlgn="base" hangingPunct="0">
        <a:spcBef>
          <a:spcPct val="20000"/>
        </a:spcBef>
        <a:spcAft>
          <a:spcPct val="0"/>
        </a:spcAft>
        <a:buChar char="•"/>
        <a:defRPr sz="4000">
          <a:solidFill>
            <a:schemeClr val="tx1"/>
          </a:solidFill>
          <a:latin typeface="+mn-lt"/>
          <a:ea typeface="+mn-ea"/>
          <a:cs typeface="+mn-cs"/>
        </a:defRPr>
      </a:lvl1pPr>
      <a:lvl2pPr marL="928688" indent="-357188" algn="l" rtl="0" eaLnBrk="0" fontAlgn="base" hangingPunct="0">
        <a:spcBef>
          <a:spcPct val="20000"/>
        </a:spcBef>
        <a:spcAft>
          <a:spcPct val="0"/>
        </a:spcAft>
        <a:buChar char="–"/>
        <a:defRPr sz="3500">
          <a:solidFill>
            <a:schemeClr val="tx1"/>
          </a:solidFill>
          <a:latin typeface="+mn-lt"/>
        </a:defRPr>
      </a:lvl2pPr>
      <a:lvl3pPr marL="1428750" indent="-285750" algn="l" rtl="0" eaLnBrk="0" fontAlgn="base" hangingPunct="0">
        <a:spcBef>
          <a:spcPct val="20000"/>
        </a:spcBef>
        <a:spcAft>
          <a:spcPct val="0"/>
        </a:spcAft>
        <a:buChar char="•"/>
        <a:defRPr sz="3000">
          <a:solidFill>
            <a:schemeClr val="tx1"/>
          </a:solidFill>
          <a:latin typeface="+mn-lt"/>
        </a:defRPr>
      </a:lvl3pPr>
      <a:lvl4pPr marL="2000250" indent="-285750" algn="l" rtl="0" eaLnBrk="0" fontAlgn="base" hangingPunct="0">
        <a:spcBef>
          <a:spcPct val="20000"/>
        </a:spcBef>
        <a:spcAft>
          <a:spcPct val="0"/>
        </a:spcAft>
        <a:buChar char="–"/>
        <a:defRPr sz="2500">
          <a:solidFill>
            <a:schemeClr val="tx1"/>
          </a:solidFill>
          <a:latin typeface="+mn-lt"/>
        </a:defRPr>
      </a:lvl4pPr>
      <a:lvl5pPr marL="2571750" indent="-285750" algn="l" rtl="0" eaLnBrk="0" fontAlgn="base" hangingPunct="0">
        <a:spcBef>
          <a:spcPct val="20000"/>
        </a:spcBef>
        <a:spcAft>
          <a:spcPct val="0"/>
        </a:spcAft>
        <a:buChar char="»"/>
        <a:defRPr sz="2500">
          <a:solidFill>
            <a:schemeClr val="tx1"/>
          </a:solidFill>
          <a:latin typeface="+mn-lt"/>
        </a:defRPr>
      </a:lvl5pPr>
      <a:lvl6pPr marL="3143250" indent="-285750" algn="l" rtl="0" fontAlgn="base">
        <a:spcBef>
          <a:spcPct val="20000"/>
        </a:spcBef>
        <a:spcAft>
          <a:spcPct val="0"/>
        </a:spcAft>
        <a:buChar char="»"/>
        <a:defRPr sz="2500">
          <a:solidFill>
            <a:schemeClr val="tx1"/>
          </a:solidFill>
          <a:latin typeface="+mn-lt"/>
        </a:defRPr>
      </a:lvl6pPr>
      <a:lvl7pPr marL="3714750" indent="-285750" algn="l" rtl="0" fontAlgn="base">
        <a:spcBef>
          <a:spcPct val="20000"/>
        </a:spcBef>
        <a:spcAft>
          <a:spcPct val="0"/>
        </a:spcAft>
        <a:buChar char="»"/>
        <a:defRPr sz="2500">
          <a:solidFill>
            <a:schemeClr val="tx1"/>
          </a:solidFill>
          <a:latin typeface="+mn-lt"/>
        </a:defRPr>
      </a:lvl7pPr>
      <a:lvl8pPr marL="4286250" indent="-285750" algn="l" rtl="0" fontAlgn="base">
        <a:spcBef>
          <a:spcPct val="20000"/>
        </a:spcBef>
        <a:spcAft>
          <a:spcPct val="0"/>
        </a:spcAft>
        <a:buChar char="»"/>
        <a:defRPr sz="2500">
          <a:solidFill>
            <a:schemeClr val="tx1"/>
          </a:solidFill>
          <a:latin typeface="+mn-lt"/>
        </a:defRPr>
      </a:lvl8pPr>
      <a:lvl9pPr marL="4857750" indent="-285750" algn="l" rtl="0" fontAlgn="base">
        <a:spcBef>
          <a:spcPct val="20000"/>
        </a:spcBef>
        <a:spcAft>
          <a:spcPct val="0"/>
        </a:spcAft>
        <a:buChar char="»"/>
        <a:defRPr sz="2500">
          <a:solidFill>
            <a:schemeClr val="tx1"/>
          </a:solidFill>
          <a:latin typeface="+mn-lt"/>
        </a:defRPr>
      </a:lvl9pPr>
    </p:bodyStyle>
    <p:otherStyle>
      <a:defPPr>
        <a:defRPr lang="en-US"/>
      </a:defPPr>
      <a:lvl1pPr marL="0" algn="l" defTabSz="1143000" rtl="0" eaLnBrk="1" latinLnBrk="0" hangingPunct="1">
        <a:defRPr sz="2250" kern="1200">
          <a:solidFill>
            <a:schemeClr val="tx1"/>
          </a:solidFill>
          <a:latin typeface="+mn-lt"/>
          <a:ea typeface="+mn-ea"/>
          <a:cs typeface="+mn-cs"/>
        </a:defRPr>
      </a:lvl1pPr>
      <a:lvl2pPr marL="571500" algn="l" defTabSz="1143000" rtl="0" eaLnBrk="1" latinLnBrk="0" hangingPunct="1">
        <a:defRPr sz="2250" kern="1200">
          <a:solidFill>
            <a:schemeClr val="tx1"/>
          </a:solidFill>
          <a:latin typeface="+mn-lt"/>
          <a:ea typeface="+mn-ea"/>
          <a:cs typeface="+mn-cs"/>
        </a:defRPr>
      </a:lvl2pPr>
      <a:lvl3pPr marL="1143000" algn="l" defTabSz="1143000" rtl="0" eaLnBrk="1" latinLnBrk="0" hangingPunct="1">
        <a:defRPr sz="2250" kern="1200">
          <a:solidFill>
            <a:schemeClr val="tx1"/>
          </a:solidFill>
          <a:latin typeface="+mn-lt"/>
          <a:ea typeface="+mn-ea"/>
          <a:cs typeface="+mn-cs"/>
        </a:defRPr>
      </a:lvl3pPr>
      <a:lvl4pPr marL="1714500" algn="l" defTabSz="1143000" rtl="0" eaLnBrk="1" latinLnBrk="0" hangingPunct="1">
        <a:defRPr sz="2250" kern="1200">
          <a:solidFill>
            <a:schemeClr val="tx1"/>
          </a:solidFill>
          <a:latin typeface="+mn-lt"/>
          <a:ea typeface="+mn-ea"/>
          <a:cs typeface="+mn-cs"/>
        </a:defRPr>
      </a:lvl4pPr>
      <a:lvl5pPr marL="2286000" algn="l" defTabSz="1143000" rtl="0" eaLnBrk="1" latinLnBrk="0" hangingPunct="1">
        <a:defRPr sz="2250" kern="1200">
          <a:solidFill>
            <a:schemeClr val="tx1"/>
          </a:solidFill>
          <a:latin typeface="+mn-lt"/>
          <a:ea typeface="+mn-ea"/>
          <a:cs typeface="+mn-cs"/>
        </a:defRPr>
      </a:lvl5pPr>
      <a:lvl6pPr marL="2857500" algn="l" defTabSz="1143000" rtl="0" eaLnBrk="1" latinLnBrk="0" hangingPunct="1">
        <a:defRPr sz="2250" kern="1200">
          <a:solidFill>
            <a:schemeClr val="tx1"/>
          </a:solidFill>
          <a:latin typeface="+mn-lt"/>
          <a:ea typeface="+mn-ea"/>
          <a:cs typeface="+mn-cs"/>
        </a:defRPr>
      </a:lvl6pPr>
      <a:lvl7pPr marL="3429000" algn="l" defTabSz="1143000" rtl="0" eaLnBrk="1" latinLnBrk="0" hangingPunct="1">
        <a:defRPr sz="2250" kern="1200">
          <a:solidFill>
            <a:schemeClr val="tx1"/>
          </a:solidFill>
          <a:latin typeface="+mn-lt"/>
          <a:ea typeface="+mn-ea"/>
          <a:cs typeface="+mn-cs"/>
        </a:defRPr>
      </a:lvl7pPr>
      <a:lvl8pPr marL="4000500" algn="l" defTabSz="1143000" rtl="0" eaLnBrk="1" latinLnBrk="0" hangingPunct="1">
        <a:defRPr sz="2250" kern="1200">
          <a:solidFill>
            <a:schemeClr val="tx1"/>
          </a:solidFill>
          <a:latin typeface="+mn-lt"/>
          <a:ea typeface="+mn-ea"/>
          <a:cs typeface="+mn-cs"/>
        </a:defRPr>
      </a:lvl8pPr>
      <a:lvl9pPr marL="4572000" algn="l" defTabSz="1143000" rtl="0" eaLnBrk="1" latinLnBrk="0" hangingPunct="1">
        <a:defRPr sz="22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49F21A3-0184-4467-9D8E-83E6E7C3EB4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id="{E9BA48B0-4FF8-4366-970A-0E74F8447A4C}"/>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BB7DC4B0-4189-4B26-A0E6-0F0B918D459F}"/>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308D9773-7D14-4E17-96DC-E08FA53659B1}"/>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A56E91A5-F90D-48DA-918F-C79351B5C72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668EF97-08F8-4409-968C-A80A9D231C69}" type="slidenum">
              <a:rPr lang="en-US" altLang="en-US"/>
              <a:pPr/>
              <a:t>‹#›</a:t>
            </a:fld>
            <a:endParaRPr lang="en-US" altLang="en-US"/>
          </a:p>
        </p:txBody>
      </p:sp>
    </p:spTree>
    <p:extLst>
      <p:ext uri="{BB962C8B-B14F-4D97-AF65-F5344CB8AC3E}">
        <p14:creationId xmlns:p14="http://schemas.microsoft.com/office/powerpoint/2010/main" val="23731309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0148990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7" r:id="rId3"/>
    <p:sldLayoutId id="214748369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19.jpe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5.xml"/><Relationship Id="rId5" Type="http://schemas.openxmlformats.org/officeDocument/2006/relationships/image" Target="../media/image26.jp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g"/><Relationship Id="rId1" Type="http://schemas.openxmlformats.org/officeDocument/2006/relationships/slideLayout" Target="../slideLayouts/slideLayout3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4.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5.wav"/><Relationship Id="rId1" Type="http://schemas.openxmlformats.org/officeDocument/2006/relationships/slideLayout" Target="../slideLayouts/slideLayout24.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22532" name="Rectangle 4">
            <a:extLst>
              <a:ext uri="{FF2B5EF4-FFF2-40B4-BE49-F238E27FC236}">
                <a16:creationId xmlns:a16="http://schemas.microsoft.com/office/drawing/2014/main" id="{BE5D439F-9B17-4867-AA67-51A9F07B9E4C}"/>
              </a:ext>
            </a:extLst>
          </p:cNvPr>
          <p:cNvSpPr>
            <a:spLocks noGrp="1"/>
          </p:cNvSpPr>
          <p:nvPr>
            <p:ph idx="4294967295"/>
          </p:nvPr>
        </p:nvSpPr>
        <p:spPr>
          <a:xfrm>
            <a:off x="3031843" y="2743200"/>
            <a:ext cx="7772400" cy="2133600"/>
          </a:xfrm>
        </p:spPr>
        <p:txBody>
          <a:bodyPr/>
          <a:lstStyle/>
          <a:p>
            <a:pPr eaLnBrk="1" hangingPunct="1">
              <a:buFontTx/>
              <a:buNone/>
            </a:pPr>
            <a:r>
              <a:rPr lang="en-US" altLang="en-US" b="1" dirty="0">
                <a:latin typeface="Times New Roman" panose="02020603050405020304" pitchFamily="18" charset="0"/>
              </a:rPr>
              <a:t>1.Hãy </a:t>
            </a:r>
            <a:r>
              <a:rPr lang="en-US" altLang="en-US" b="1" dirty="0" err="1">
                <a:latin typeface="Times New Roman" panose="02020603050405020304" pitchFamily="18" charset="0"/>
              </a:rPr>
              <a:t>kể</a:t>
            </a:r>
            <a:r>
              <a:rPr lang="en-US" altLang="en-US" b="1" dirty="0">
                <a:latin typeface="Times New Roman" panose="02020603050405020304" pitchFamily="18" charset="0"/>
              </a:rPr>
              <a:t> </a:t>
            </a:r>
            <a:r>
              <a:rPr lang="en-US" altLang="en-US" b="1" dirty="0" err="1">
                <a:latin typeface="Times New Roman" panose="02020603050405020304" pitchFamily="18" charset="0"/>
              </a:rPr>
              <a:t>về</a:t>
            </a:r>
            <a:r>
              <a:rPr lang="en-US" altLang="en-US" b="1" dirty="0">
                <a:latin typeface="Times New Roman" panose="02020603050405020304" pitchFamily="18" charset="0"/>
              </a:rPr>
              <a:t> </a:t>
            </a:r>
            <a:r>
              <a:rPr lang="en-US" altLang="en-US" b="1" dirty="0" err="1">
                <a:latin typeface="Times New Roman" panose="02020603050405020304" pitchFamily="18" charset="0"/>
              </a:rPr>
              <a:t>một</a:t>
            </a:r>
            <a:r>
              <a:rPr lang="en-US" altLang="en-US" b="1" dirty="0">
                <a:latin typeface="Times New Roman" panose="02020603050405020304" pitchFamily="18" charset="0"/>
              </a:rPr>
              <a:t> </a:t>
            </a:r>
            <a:r>
              <a:rPr lang="vi-VN" altLang="en-US" b="1" dirty="0">
                <a:latin typeface="Times New Roman" panose="02020603050405020304" pitchFamily="18" charset="0"/>
              </a:rPr>
              <a:t>tấm</a:t>
            </a:r>
            <a:r>
              <a:rPr lang="en-US" altLang="en-US" b="1" dirty="0">
                <a:latin typeface="Times New Roman" panose="02020603050405020304" pitchFamily="18" charset="0"/>
              </a:rPr>
              <a:t> </a:t>
            </a:r>
            <a:r>
              <a:rPr lang="en-US" altLang="en-US" b="1" dirty="0" err="1">
                <a:latin typeface="Times New Roman" panose="02020603050405020304" pitchFamily="18" charset="0"/>
              </a:rPr>
              <a:t>gương</a:t>
            </a:r>
            <a:r>
              <a:rPr lang="en-US" altLang="en-US" b="1" dirty="0">
                <a:latin typeface="Times New Roman" panose="02020603050405020304" pitchFamily="18" charset="0"/>
              </a:rPr>
              <a:t> “</a:t>
            </a:r>
            <a:r>
              <a:rPr lang="en-US" altLang="en-US" b="1" dirty="0" err="1">
                <a:latin typeface="Times New Roman" panose="02020603050405020304" pitchFamily="18" charset="0"/>
              </a:rPr>
              <a:t>Có</a:t>
            </a:r>
            <a:r>
              <a:rPr lang="en-US" altLang="en-US" b="1" dirty="0">
                <a:latin typeface="Times New Roman" panose="02020603050405020304" pitchFamily="18" charset="0"/>
              </a:rPr>
              <a:t> </a:t>
            </a:r>
            <a:r>
              <a:rPr lang="en-US" altLang="en-US" b="1" dirty="0" err="1">
                <a:latin typeface="Times New Roman" panose="02020603050405020304" pitchFamily="18" charset="0"/>
              </a:rPr>
              <a:t>chí</a:t>
            </a:r>
            <a:r>
              <a:rPr lang="en-US" altLang="en-US" b="1" dirty="0">
                <a:latin typeface="Times New Roman" panose="02020603050405020304" pitchFamily="18" charset="0"/>
              </a:rPr>
              <a:t> </a:t>
            </a:r>
            <a:r>
              <a:rPr lang="en-US" altLang="en-US" b="1" dirty="0" err="1">
                <a:latin typeface="Times New Roman" panose="02020603050405020304" pitchFamily="18" charset="0"/>
              </a:rPr>
              <a:t>thì</a:t>
            </a:r>
            <a:r>
              <a:rPr lang="en-US" altLang="en-US" b="1" dirty="0">
                <a:latin typeface="Times New Roman" panose="02020603050405020304" pitchFamily="18" charset="0"/>
              </a:rPr>
              <a:t> </a:t>
            </a:r>
            <a:r>
              <a:rPr lang="en-US" altLang="en-US" b="1" dirty="0" err="1">
                <a:latin typeface="Times New Roman" panose="02020603050405020304" pitchFamily="18" charset="0"/>
              </a:rPr>
              <a:t>nên</a:t>
            </a:r>
            <a:r>
              <a:rPr lang="en-US" altLang="en-US" b="1" dirty="0">
                <a:latin typeface="Times New Roman" panose="02020603050405020304" pitchFamily="18" charset="0"/>
              </a:rPr>
              <a:t>” </a:t>
            </a:r>
            <a:r>
              <a:rPr lang="en-US" altLang="en-US" b="1" dirty="0" err="1">
                <a:latin typeface="Times New Roman" panose="02020603050405020304" pitchFamily="18" charset="0"/>
              </a:rPr>
              <a:t>mà</a:t>
            </a:r>
            <a:r>
              <a:rPr lang="en-US" altLang="en-US" b="1" dirty="0">
                <a:latin typeface="Times New Roman" panose="02020603050405020304" pitchFamily="18" charset="0"/>
              </a:rPr>
              <a:t> </a:t>
            </a:r>
            <a:r>
              <a:rPr lang="en-US" altLang="en-US" b="1" dirty="0" err="1">
                <a:latin typeface="Times New Roman" panose="02020603050405020304" pitchFamily="18" charset="0"/>
              </a:rPr>
              <a:t>em</a:t>
            </a:r>
            <a:r>
              <a:rPr lang="en-US" altLang="en-US" b="1" dirty="0">
                <a:latin typeface="Times New Roman" panose="02020603050405020304" pitchFamily="18" charset="0"/>
              </a:rPr>
              <a:t> </a:t>
            </a:r>
            <a:r>
              <a:rPr lang="en-US" altLang="en-US" b="1" dirty="0" err="1">
                <a:latin typeface="Times New Roman" panose="02020603050405020304" pitchFamily="18" charset="0"/>
              </a:rPr>
              <a:t>biết</a:t>
            </a:r>
            <a:r>
              <a:rPr lang="en-US" altLang="en-US" b="1" dirty="0">
                <a:latin typeface="Times New Roman" panose="02020603050405020304" pitchFamily="18" charset="0"/>
              </a:rPr>
              <a:t>?</a:t>
            </a:r>
          </a:p>
          <a:p>
            <a:pPr eaLnBrk="1" hangingPunct="1">
              <a:buFontTx/>
              <a:buNone/>
            </a:pPr>
            <a:r>
              <a:rPr lang="en-US" altLang="en-US" b="1" dirty="0">
                <a:latin typeface="Times New Roman" panose="02020603050405020304" pitchFamily="18" charset="0"/>
              </a:rPr>
              <a:t>2.Trong </a:t>
            </a:r>
            <a:r>
              <a:rPr lang="en-US" altLang="en-US" b="1" dirty="0" err="1">
                <a:latin typeface="Times New Roman" panose="02020603050405020304" pitchFamily="18" charset="0"/>
              </a:rPr>
              <a:t>cuộc</a:t>
            </a:r>
            <a:r>
              <a:rPr lang="en-US" altLang="en-US" b="1" dirty="0">
                <a:latin typeface="Times New Roman" panose="02020603050405020304" pitchFamily="18" charset="0"/>
              </a:rPr>
              <a:t> </a:t>
            </a:r>
            <a:r>
              <a:rPr lang="en-US" altLang="en-US" b="1" dirty="0" err="1">
                <a:latin typeface="Times New Roman" panose="02020603050405020304" pitchFamily="18" charset="0"/>
              </a:rPr>
              <a:t>sống</a:t>
            </a:r>
            <a:r>
              <a:rPr lang="en-US" altLang="en-US" b="1" dirty="0">
                <a:latin typeface="Times New Roman" panose="02020603050405020304" pitchFamily="18" charset="0"/>
              </a:rPr>
              <a:t> </a:t>
            </a:r>
            <a:r>
              <a:rPr lang="en-US" altLang="en-US" b="1" dirty="0" err="1">
                <a:latin typeface="Times New Roman" panose="02020603050405020304" pitchFamily="18" charset="0"/>
              </a:rPr>
              <a:t>nếu</a:t>
            </a:r>
            <a:r>
              <a:rPr lang="en-US" altLang="en-US" b="1" dirty="0">
                <a:latin typeface="Times New Roman" panose="02020603050405020304" pitchFamily="18" charset="0"/>
              </a:rPr>
              <a:t> </a:t>
            </a:r>
            <a:r>
              <a:rPr lang="en-US" altLang="en-US" b="1" dirty="0" err="1">
                <a:latin typeface="Times New Roman" panose="02020603050405020304" pitchFamily="18" charset="0"/>
              </a:rPr>
              <a:t>gặp</a:t>
            </a:r>
            <a:r>
              <a:rPr lang="en-US" altLang="en-US" b="1" dirty="0">
                <a:latin typeface="Times New Roman" panose="02020603050405020304" pitchFamily="18" charset="0"/>
              </a:rPr>
              <a:t> </a:t>
            </a:r>
            <a:r>
              <a:rPr lang="en-US" altLang="en-US" b="1" dirty="0" err="1">
                <a:latin typeface="Times New Roman" panose="02020603050405020304" pitchFamily="18" charset="0"/>
              </a:rPr>
              <a:t>khó</a:t>
            </a:r>
            <a:r>
              <a:rPr lang="en-US" altLang="en-US" b="1" dirty="0">
                <a:latin typeface="Times New Roman" panose="02020603050405020304" pitchFamily="18" charset="0"/>
              </a:rPr>
              <a:t> </a:t>
            </a:r>
            <a:r>
              <a:rPr lang="en-US" altLang="en-US" b="1" dirty="0" err="1">
                <a:latin typeface="Times New Roman" panose="02020603050405020304" pitchFamily="18" charset="0"/>
              </a:rPr>
              <a:t>khăn</a:t>
            </a:r>
            <a:r>
              <a:rPr lang="en-US" altLang="en-US" b="1" dirty="0">
                <a:latin typeface="Times New Roman" panose="02020603050405020304" pitchFamily="18" charset="0"/>
              </a:rPr>
              <a:t> </a:t>
            </a:r>
            <a:r>
              <a:rPr lang="vi-VN" altLang="en-US" b="1" dirty="0">
                <a:latin typeface="Times New Roman" panose="02020603050405020304" pitchFamily="18" charset="0"/>
              </a:rPr>
              <a:t>chúng </a:t>
            </a:r>
            <a:r>
              <a:rPr lang="en-US" altLang="en-US" b="1" dirty="0">
                <a:latin typeface="Times New Roman" panose="02020603050405020304" pitchFamily="18" charset="0"/>
              </a:rPr>
              <a:t>ta </a:t>
            </a:r>
            <a:r>
              <a:rPr lang="en-US" altLang="en-US" b="1" dirty="0" err="1">
                <a:latin typeface="Times New Roman" panose="02020603050405020304" pitchFamily="18" charset="0"/>
              </a:rPr>
              <a:t>cần</a:t>
            </a:r>
            <a:r>
              <a:rPr lang="en-US" altLang="en-US" b="1" dirty="0">
                <a:latin typeface="Times New Roman" panose="02020603050405020304" pitchFamily="18" charset="0"/>
              </a:rPr>
              <a:t> </a:t>
            </a:r>
            <a:r>
              <a:rPr lang="en-US" altLang="en-US" b="1" dirty="0" err="1">
                <a:latin typeface="Times New Roman" panose="02020603050405020304" pitchFamily="18" charset="0"/>
              </a:rPr>
              <a:t>phải</a:t>
            </a:r>
            <a:r>
              <a:rPr lang="en-US" altLang="en-US" b="1" dirty="0">
                <a:latin typeface="Times New Roman" panose="02020603050405020304" pitchFamily="18" charset="0"/>
              </a:rPr>
              <a:t> </a:t>
            </a:r>
            <a:r>
              <a:rPr lang="en-US" altLang="en-US" b="1" dirty="0" err="1">
                <a:latin typeface="Times New Roman" panose="02020603050405020304" pitchFamily="18" charset="0"/>
              </a:rPr>
              <a:t>làm</a:t>
            </a:r>
            <a:r>
              <a:rPr lang="en-US" altLang="en-US" b="1" dirty="0">
                <a:latin typeface="Times New Roman" panose="02020603050405020304" pitchFamily="18" charset="0"/>
              </a:rPr>
              <a:t> </a:t>
            </a:r>
            <a:r>
              <a:rPr lang="en-US" altLang="en-US" b="1" dirty="0" err="1">
                <a:latin typeface="Times New Roman" panose="02020603050405020304" pitchFamily="18" charset="0"/>
              </a:rPr>
              <a:t>gì</a:t>
            </a:r>
            <a:r>
              <a:rPr lang="en-US" altLang="en-US" b="1" dirty="0">
                <a:latin typeface="Times New Roman" panose="02020603050405020304" pitchFamily="18" charset="0"/>
              </a:rPr>
              <a:t>?</a:t>
            </a:r>
          </a:p>
        </p:txBody>
      </p:sp>
      <p:sp>
        <p:nvSpPr>
          <p:cNvPr id="5123" name="Rectangle 5">
            <a:extLst>
              <a:ext uri="{FF2B5EF4-FFF2-40B4-BE49-F238E27FC236}">
                <a16:creationId xmlns:a16="http://schemas.microsoft.com/office/drawing/2014/main" id="{3C401DAE-8427-49F5-ABCB-DB7BA1C50FD1}"/>
              </a:ext>
            </a:extLst>
          </p:cNvPr>
          <p:cNvSpPr>
            <a:spLocks noChangeArrowheads="1"/>
          </p:cNvSpPr>
          <p:nvPr/>
        </p:nvSpPr>
        <p:spPr bwMode="auto">
          <a:xfrm>
            <a:off x="1524000" y="2590800"/>
            <a:ext cx="8839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buFontTx/>
              <a:buNone/>
            </a:pPr>
            <a:r>
              <a:rPr lang="en-US" altLang="en-US" sz="3600" b="1">
                <a:solidFill>
                  <a:srgbClr val="FF0000"/>
                </a:solidFill>
                <a:latin typeface="Times New Roman" panose="02020603050405020304" pitchFamily="18" charset="0"/>
              </a:rPr>
              <a:t>   </a:t>
            </a:r>
          </a:p>
        </p:txBody>
      </p:sp>
      <p:pic>
        <p:nvPicPr>
          <p:cNvPr id="5126" name="Picture 6" descr="Cau hoi">
            <a:extLst>
              <a:ext uri="{FF2B5EF4-FFF2-40B4-BE49-F238E27FC236}">
                <a16:creationId xmlns:a16="http://schemas.microsoft.com/office/drawing/2014/main" id="{2D0B3416-A19C-4D78-97F6-590CA2A6C93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57388" y="2362200"/>
            <a:ext cx="938212"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03F9C0AC-C9DD-4D95-99CB-107F2E5ADD2C}"/>
              </a:ext>
            </a:extLst>
          </p:cNvPr>
          <p:cNvSpPr/>
          <p:nvPr/>
        </p:nvSpPr>
        <p:spPr>
          <a:xfrm>
            <a:off x="3185090" y="1161871"/>
            <a:ext cx="7178110" cy="1200329"/>
          </a:xfrm>
          <a:prstGeom prst="rect">
            <a:avLst/>
          </a:prstGeom>
          <a:noFill/>
        </p:spPr>
        <p:txBody>
          <a:bodyPr wrap="square" lIns="91440" tIns="45720" rIns="91440" bIns="45720">
            <a:spAutoFit/>
          </a:bodyPr>
          <a:lstStyle/>
          <a:p>
            <a:pPr algn="ctr"/>
            <a:r>
              <a:rPr lang="vi-VN" sz="7200" b="1" cap="none" spc="0" dirty="0">
                <a:ln w="0"/>
                <a:solidFill>
                  <a:srgbClr val="FF0000"/>
                </a:solidFill>
                <a:effectLst>
                  <a:reflection blurRad="6350" stA="53000" endA="300" endPos="35500" dir="5400000" sy="-90000" algn="bl" rotWithShape="0"/>
                </a:effectLst>
              </a:rPr>
              <a:t>KHỞI ĐỘNG</a:t>
            </a:r>
            <a:endParaRPr lang="en-US" sz="7200" b="1" cap="none" spc="0" dirty="0">
              <a:ln w="0"/>
              <a:solidFill>
                <a:srgbClr val="FF0000"/>
              </a:solidFill>
              <a:effectLst>
                <a:reflection blurRad="6350" stA="53000" endA="300" endPos="35500" dir="5400000" sy="-90000" algn="bl" rotWithShape="0"/>
              </a:effectLst>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 calcmode="lin" valueType="num">
                                      <p:cBhvr additive="base">
                                        <p:cTn id="7" dur="500" fill="hold"/>
                                        <p:tgtEl>
                                          <p:spTgt spid="225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2">
                                            <p:txEl>
                                              <p:pRg st="0" end="0"/>
                                            </p:txEl>
                                          </p:spTgt>
                                        </p:tgtEl>
                                        <p:attrNameLst>
                                          <p:attrName>ppt_y</p:attrName>
                                        </p:attrNameLst>
                                      </p:cBhvr>
                                      <p:tavLst>
                                        <p:tav tm="0">
                                          <p:val>
                                            <p:strVal val="1+#ppt_h/2"/>
                                          </p:val>
                                        </p:tav>
                                        <p:tav tm="100000">
                                          <p:val>
                                            <p:strVal val="#ppt_y"/>
                                          </p:val>
                                        </p:tav>
                                      </p:tavLst>
                                    </p:anim>
                                  </p:childTnLst>
                                  <p:subTnLst>
                                    <p:audio>
                                      <p:cMediaNode vol="90000">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xit" presetSubtype="10" fill="hold" nodeType="clickEffect">
                                  <p:stCondLst>
                                    <p:cond delay="0"/>
                                  </p:stCondLst>
                                  <p:childTnLst>
                                    <p:animEffect transition="out" filter="blinds(horizontal)">
                                      <p:cBhvr>
                                        <p:cTn id="12" dur="500"/>
                                        <p:tgtEl>
                                          <p:spTgt spid="22532">
                                            <p:txEl>
                                              <p:pRg st="0" end="0"/>
                                            </p:txEl>
                                          </p:spTgt>
                                        </p:tgtEl>
                                      </p:cBhvr>
                                    </p:animEffect>
                                    <p:set>
                                      <p:cBhvr>
                                        <p:cTn id="13" dur="1" fill="hold">
                                          <p:stCondLst>
                                            <p:cond delay="499"/>
                                          </p:stCondLst>
                                        </p:cTn>
                                        <p:tgtEl>
                                          <p:spTgt spid="22532">
                                            <p:txEl>
                                              <p:pRg st="0" end="0"/>
                                            </p:txEl>
                                          </p:spTgt>
                                        </p:tgtEl>
                                        <p:attrNameLst>
                                          <p:attrName>style.visibility</p:attrName>
                                        </p:attrNameLst>
                                      </p:cBhvr>
                                      <p:to>
                                        <p:strVal val="hidden"/>
                                      </p:to>
                                    </p:set>
                                  </p:childTnLst>
                                </p:cTn>
                              </p:par>
                              <p:par>
                                <p:cTn id="14" presetID="2" presetClass="entr" presetSubtype="4" fill="hold" nodeType="withEffect">
                                  <p:stCondLst>
                                    <p:cond delay="0"/>
                                  </p:stCondLst>
                                  <p:childTnLst>
                                    <p:set>
                                      <p:cBhvr>
                                        <p:cTn id="15" dur="1" fill="hold">
                                          <p:stCondLst>
                                            <p:cond delay="0"/>
                                          </p:stCondLst>
                                        </p:cTn>
                                        <p:tgtEl>
                                          <p:spTgt spid="22532">
                                            <p:txEl>
                                              <p:pRg st="1" end="1"/>
                                            </p:txEl>
                                          </p:spTgt>
                                        </p:tgtEl>
                                        <p:attrNameLst>
                                          <p:attrName>style.visibility</p:attrName>
                                        </p:attrNameLst>
                                      </p:cBhvr>
                                      <p:to>
                                        <p:strVal val="visible"/>
                                      </p:to>
                                    </p:set>
                                    <p:anim calcmode="lin" valueType="num">
                                      <p:cBhvr additive="base">
                                        <p:cTn id="16" dur="500" fill="hold"/>
                                        <p:tgtEl>
                                          <p:spTgt spid="22532">
                                            <p:txEl>
                                              <p:pRg st="1" end="1"/>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2532">
                                            <p:txEl>
                                              <p:pRg st="1" end="1"/>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87B74A70-6639-40D2-A6CD-4E1156691B6E}"/>
              </a:ext>
            </a:extLst>
          </p:cNvPr>
          <p:cNvSpPr>
            <a:spLocks noGrp="1"/>
          </p:cNvSpPr>
          <p:nvPr>
            <p:ph type="title"/>
          </p:nvPr>
        </p:nvSpPr>
        <p:spPr>
          <a:xfrm>
            <a:off x="1981200" y="0"/>
            <a:ext cx="8229600" cy="1143000"/>
          </a:xfrm>
        </p:spPr>
        <p:txBody>
          <a:bodyPr/>
          <a:lstStyle/>
          <a:p>
            <a:pPr eaLnBrk="1" hangingPunct="1"/>
            <a:r>
              <a:rPr lang="en-US" altLang="en-US" sz="3300" b="1">
                <a:solidFill>
                  <a:srgbClr val="FF0000"/>
                </a:solidFill>
              </a:rPr>
              <a:t/>
            </a:r>
            <a:br>
              <a:rPr lang="en-US" altLang="en-US" sz="3300" b="1">
                <a:solidFill>
                  <a:srgbClr val="FF0000"/>
                </a:solidFill>
              </a:rPr>
            </a:br>
            <a:r>
              <a:rPr lang="en-US" altLang="en-US" sz="3300" b="1">
                <a:solidFill>
                  <a:srgbClr val="FF0000"/>
                </a:solidFill>
              </a:rPr>
              <a:t>	</a:t>
            </a:r>
          </a:p>
        </p:txBody>
      </p:sp>
      <p:sp>
        <p:nvSpPr>
          <p:cNvPr id="17411" name="Rectangle 3">
            <a:extLst>
              <a:ext uri="{FF2B5EF4-FFF2-40B4-BE49-F238E27FC236}">
                <a16:creationId xmlns:a16="http://schemas.microsoft.com/office/drawing/2014/main" id="{0EEE9C96-E2CB-4217-866A-D2CC7C1F3E6D}"/>
              </a:ext>
            </a:extLst>
          </p:cNvPr>
          <p:cNvSpPr>
            <a:spLocks noGrp="1"/>
          </p:cNvSpPr>
          <p:nvPr>
            <p:ph idx="1"/>
          </p:nvPr>
        </p:nvSpPr>
        <p:spPr>
          <a:xfrm>
            <a:off x="1828800" y="2590800"/>
            <a:ext cx="8839200" cy="3200400"/>
          </a:xfrm>
        </p:spPr>
        <p:txBody>
          <a:bodyPr/>
          <a:lstStyle/>
          <a:p>
            <a:pPr eaLnBrk="1" hangingPunct="1">
              <a:lnSpc>
                <a:spcPct val="90000"/>
              </a:lnSpc>
              <a:buFontTx/>
              <a:buNone/>
            </a:pPr>
            <a:r>
              <a:rPr lang="en-US" altLang="en-US" sz="2800" b="1" dirty="0">
                <a:latin typeface="Times New Roman" panose="02020603050405020304" pitchFamily="18" charset="0"/>
              </a:rPr>
              <a:t>a. </a:t>
            </a:r>
            <a:r>
              <a:rPr lang="en-US" altLang="en-US" sz="2800" b="1" dirty="0" err="1">
                <a:latin typeface="Times New Roman" panose="02020603050405020304" pitchFamily="18" charset="0"/>
              </a:rPr>
              <a:t>Cố</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gắng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học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tập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rèn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luyện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để</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trở</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thành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người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có</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ích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đình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quê</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hương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đất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nước</a:t>
            </a:r>
            <a:r>
              <a:rPr lang="en-US" altLang="en-US" sz="2800" b="1" dirty="0">
                <a:latin typeface="Times New Roman" panose="02020603050405020304" pitchFamily="18" charset="0"/>
              </a:rPr>
              <a:t>.</a:t>
            </a:r>
          </a:p>
          <a:p>
            <a:pPr eaLnBrk="1" hangingPunct="1">
              <a:lnSpc>
                <a:spcPct val="90000"/>
              </a:lnSpc>
              <a:buFontTx/>
              <a:buNone/>
            </a:pPr>
            <a:r>
              <a:rPr lang="en-US" altLang="en-US" sz="2800" b="1" dirty="0">
                <a:latin typeface="Times New Roman" panose="02020603050405020304" pitchFamily="18" charset="0"/>
              </a:rPr>
              <a:t>b.  </a:t>
            </a:r>
            <a:r>
              <a:rPr lang="en-US" altLang="en-US" sz="2800" b="1" dirty="0" err="1">
                <a:latin typeface="Times New Roman" panose="02020603050405020304" pitchFamily="18" charset="0"/>
              </a:rPr>
              <a:t>Không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coi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trọng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các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kỉ</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vật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của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đình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dòng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họ</a:t>
            </a:r>
            <a:r>
              <a:rPr lang="en-US" altLang="en-US" sz="2800" b="1" dirty="0">
                <a:latin typeface="Times New Roman" panose="02020603050405020304" pitchFamily="18" charset="0"/>
              </a:rPr>
              <a:t>.</a:t>
            </a:r>
          </a:p>
          <a:p>
            <a:pPr eaLnBrk="1" hangingPunct="1">
              <a:lnSpc>
                <a:spcPct val="90000"/>
              </a:lnSpc>
              <a:buFontTx/>
              <a:buNone/>
            </a:pPr>
            <a:r>
              <a:rPr lang="en-US" altLang="en-US" sz="2800" b="1" dirty="0">
                <a:latin typeface="Times New Roman" panose="02020603050405020304" pitchFamily="18" charset="0"/>
              </a:rPr>
              <a:t>c.  </a:t>
            </a:r>
            <a:r>
              <a:rPr lang="en-US" altLang="en-US" sz="2800" b="1" dirty="0" err="1">
                <a:latin typeface="Times New Roman" panose="02020603050405020304" pitchFamily="18" charset="0"/>
              </a:rPr>
              <a:t>Giữ</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gìn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nề</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nếp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tốt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của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đình</a:t>
            </a:r>
            <a:r>
              <a:rPr lang="en-US" altLang="en-US" sz="2800" b="1" dirty="0">
                <a:latin typeface="Times New Roman" panose="02020603050405020304" pitchFamily="18" charset="0"/>
              </a:rPr>
              <a:t>.</a:t>
            </a:r>
          </a:p>
          <a:p>
            <a:pPr eaLnBrk="1" hangingPunct="1">
              <a:lnSpc>
                <a:spcPct val="90000"/>
              </a:lnSpc>
              <a:buFontTx/>
              <a:buNone/>
            </a:pPr>
            <a:r>
              <a:rPr lang="en-US" altLang="en-US" sz="2800" b="1" dirty="0">
                <a:latin typeface="Times New Roman" panose="02020603050405020304" pitchFamily="18" charset="0"/>
              </a:rPr>
              <a:t>d. </a:t>
            </a:r>
            <a:r>
              <a:rPr lang="en-US" altLang="en-US" sz="2800" b="1" dirty="0" err="1">
                <a:latin typeface="Times New Roman" panose="02020603050405020304" pitchFamily="18" charset="0"/>
              </a:rPr>
              <a:t>Thăm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mộ</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tổ</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tiên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ông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bà</a:t>
            </a:r>
            <a:r>
              <a:rPr lang="en-US" altLang="en-US" sz="2800" b="1" dirty="0">
                <a:latin typeface="Times New Roman" panose="02020603050405020304" pitchFamily="18" charset="0"/>
              </a:rPr>
              <a:t>.</a:t>
            </a:r>
          </a:p>
          <a:p>
            <a:pPr eaLnBrk="1" hangingPunct="1">
              <a:lnSpc>
                <a:spcPct val="90000"/>
              </a:lnSpc>
              <a:buFontTx/>
              <a:buNone/>
            </a:pPr>
            <a:r>
              <a:rPr lang="en-US" altLang="en-US" sz="2800" b="1" dirty="0">
                <a:latin typeface="Times New Roman" panose="02020603050405020304" pitchFamily="18" charset="0"/>
              </a:rPr>
              <a:t>đ. </a:t>
            </a:r>
            <a:r>
              <a:rPr lang="en-US" altLang="en-US" sz="2800" b="1" dirty="0" err="1">
                <a:latin typeface="Times New Roman" panose="02020603050405020304" pitchFamily="18" charset="0"/>
              </a:rPr>
              <a:t>Dù</a:t>
            </a:r>
            <a:r>
              <a:rPr lang="en-US" altLang="en-US" sz="2800" b="1" dirty="0">
                <a:latin typeface="Times New Roman" panose="02020603050405020304" pitchFamily="18" charset="0"/>
              </a:rPr>
              <a:t> ở </a:t>
            </a:r>
            <a:r>
              <a:rPr lang="en-US" altLang="en-US" sz="2800" b="1" dirty="0" err="1">
                <a:latin typeface="Times New Roman" panose="02020603050405020304" pitchFamily="18" charset="0"/>
              </a:rPr>
              <a:t>xa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nhưng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mỗi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dịp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giỗ</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Tết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đều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không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quên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viết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thư</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thăm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hỏi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đình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họ</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hàng</a:t>
            </a:r>
            <a:r>
              <a:rPr lang="en-US" altLang="en-US" sz="2800" b="1" dirty="0">
                <a:latin typeface="Times New Roman" panose="02020603050405020304" pitchFamily="18" charset="0"/>
              </a:rPr>
              <a:t>.</a:t>
            </a:r>
          </a:p>
        </p:txBody>
      </p:sp>
      <p:sp>
        <p:nvSpPr>
          <p:cNvPr id="17412" name="Oval 4">
            <a:extLst>
              <a:ext uri="{FF2B5EF4-FFF2-40B4-BE49-F238E27FC236}">
                <a16:creationId xmlns:a16="http://schemas.microsoft.com/office/drawing/2014/main" id="{75D6D7E7-41BC-4CDE-AF83-6B35438A59E8}"/>
              </a:ext>
            </a:extLst>
          </p:cNvPr>
          <p:cNvSpPr>
            <a:spLocks noChangeArrowheads="1"/>
          </p:cNvSpPr>
          <p:nvPr/>
        </p:nvSpPr>
        <p:spPr bwMode="auto">
          <a:xfrm>
            <a:off x="1739900" y="2590800"/>
            <a:ext cx="5334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endParaRPr lang="en-US" altLang="en-US" sz="1800" b="1">
              <a:solidFill>
                <a:srgbClr val="9933FF"/>
              </a:solidFill>
              <a:latin typeface="Arial" panose="020B0604020202020204" pitchFamily="34" charset="0"/>
            </a:endParaRPr>
          </a:p>
        </p:txBody>
      </p:sp>
      <p:sp>
        <p:nvSpPr>
          <p:cNvPr id="17413" name="Oval 5">
            <a:extLst>
              <a:ext uri="{FF2B5EF4-FFF2-40B4-BE49-F238E27FC236}">
                <a16:creationId xmlns:a16="http://schemas.microsoft.com/office/drawing/2014/main" id="{10DCDDD2-F07A-42B5-A5A2-525BF6EDAADC}"/>
              </a:ext>
            </a:extLst>
          </p:cNvPr>
          <p:cNvSpPr>
            <a:spLocks noChangeArrowheads="1"/>
          </p:cNvSpPr>
          <p:nvPr/>
        </p:nvSpPr>
        <p:spPr bwMode="auto">
          <a:xfrm>
            <a:off x="1752600" y="3889375"/>
            <a:ext cx="5334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endParaRPr lang="en-US" altLang="en-US" sz="1800" b="1">
              <a:solidFill>
                <a:srgbClr val="9933FF"/>
              </a:solidFill>
              <a:latin typeface="Arial" panose="020B0604020202020204" pitchFamily="34" charset="0"/>
            </a:endParaRPr>
          </a:p>
        </p:txBody>
      </p:sp>
      <p:sp>
        <p:nvSpPr>
          <p:cNvPr id="17414" name="Oval 6">
            <a:extLst>
              <a:ext uri="{FF2B5EF4-FFF2-40B4-BE49-F238E27FC236}">
                <a16:creationId xmlns:a16="http://schemas.microsoft.com/office/drawing/2014/main" id="{4D281778-26A8-4A2B-8A03-7FF2F654C44F}"/>
              </a:ext>
            </a:extLst>
          </p:cNvPr>
          <p:cNvSpPr>
            <a:spLocks noChangeArrowheads="1"/>
          </p:cNvSpPr>
          <p:nvPr/>
        </p:nvSpPr>
        <p:spPr bwMode="auto">
          <a:xfrm>
            <a:off x="1752600" y="4389438"/>
            <a:ext cx="5334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endParaRPr lang="en-US" altLang="en-US" sz="1800" b="1">
              <a:solidFill>
                <a:srgbClr val="9933FF"/>
              </a:solidFill>
              <a:latin typeface="Arial" panose="020B0604020202020204" pitchFamily="34" charset="0"/>
            </a:endParaRPr>
          </a:p>
        </p:txBody>
      </p:sp>
      <p:sp>
        <p:nvSpPr>
          <p:cNvPr id="17415" name="Oval 7">
            <a:extLst>
              <a:ext uri="{FF2B5EF4-FFF2-40B4-BE49-F238E27FC236}">
                <a16:creationId xmlns:a16="http://schemas.microsoft.com/office/drawing/2014/main" id="{40D1ACC5-6BA1-45F3-A9B5-28659120C5D7}"/>
              </a:ext>
            </a:extLst>
          </p:cNvPr>
          <p:cNvSpPr>
            <a:spLocks noChangeArrowheads="1"/>
          </p:cNvSpPr>
          <p:nvPr/>
        </p:nvSpPr>
        <p:spPr bwMode="auto">
          <a:xfrm>
            <a:off x="1728788" y="4918075"/>
            <a:ext cx="533400" cy="4572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None/>
            </a:pPr>
            <a:endParaRPr lang="en-US" altLang="en-US" sz="1800" b="1">
              <a:solidFill>
                <a:srgbClr val="9933FF"/>
              </a:solidFill>
              <a:latin typeface="Arial" panose="020B0604020202020204" pitchFamily="34" charset="0"/>
            </a:endParaRPr>
          </a:p>
        </p:txBody>
      </p:sp>
      <p:sp>
        <p:nvSpPr>
          <p:cNvPr id="17416" name="Text Box 8">
            <a:extLst>
              <a:ext uri="{FF2B5EF4-FFF2-40B4-BE49-F238E27FC236}">
                <a16:creationId xmlns:a16="http://schemas.microsoft.com/office/drawing/2014/main" id="{38668B16-1C58-4A06-8D57-F034C9811265}"/>
              </a:ext>
            </a:extLst>
          </p:cNvPr>
          <p:cNvSpPr txBox="1">
            <a:spLocks noChangeArrowheads="1"/>
          </p:cNvSpPr>
          <p:nvPr/>
        </p:nvSpPr>
        <p:spPr bwMode="auto">
          <a:xfrm>
            <a:off x="1600200" y="1635126"/>
            <a:ext cx="8991600" cy="95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 typeface="Wingdings" panose="05000000000000000000" pitchFamily="2" charset="2"/>
              <a:buChar char="v"/>
            </a:pPr>
            <a:r>
              <a:rPr lang="en-US" altLang="en-US" sz="2800" b="1" dirty="0" err="1">
                <a:solidFill>
                  <a:srgbClr val="FF0000"/>
                </a:solidFill>
                <a:latin typeface="Times New Roman" panose="02020603050405020304" pitchFamily="18" charset="0"/>
              </a:rPr>
              <a:t>Bài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tập</a:t>
            </a:r>
            <a:r>
              <a:rPr lang="en-US" altLang="en-US" sz="2800" b="1" dirty="0">
                <a:solidFill>
                  <a:srgbClr val="FF0000"/>
                </a:solidFill>
                <a:latin typeface="Times New Roman" panose="02020603050405020304" pitchFamily="18" charset="0"/>
              </a:rPr>
              <a:t> 1: </a:t>
            </a:r>
            <a:r>
              <a:rPr lang="en-US" altLang="en-US" sz="2800" b="1" dirty="0" err="1">
                <a:latin typeface="Times New Roman" panose="02020603050405020304" pitchFamily="18" charset="0"/>
              </a:rPr>
              <a:t>Những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việc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làm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nào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dưới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đây</a:t>
            </a:r>
            <a:r>
              <a:rPr lang="en-US" altLang="en-US" sz="2800" dirty="0">
                <a:latin typeface="Times New Roman" panose="02020603050405020304" pitchFamily="18" charset="0"/>
              </a:rPr>
              <a:t> </a:t>
            </a:r>
            <a:r>
              <a:rPr lang="en-US" altLang="en-US" sz="2800" b="1" dirty="0" err="1">
                <a:latin typeface="Times New Roman" panose="02020603050405020304" pitchFamily="18" charset="0"/>
              </a:rPr>
              <a:t>biểu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lòng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biết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ơn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tổ</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tiên</a:t>
            </a:r>
            <a:r>
              <a:rPr lang="en-US" altLang="en-US" sz="2800" b="1" dirty="0">
                <a:latin typeface="Times New Roman" panose="02020603050405020304" pitchFamily="18" charset="0"/>
              </a:rPr>
              <a:t>?</a:t>
            </a:r>
          </a:p>
        </p:txBody>
      </p:sp>
      <p:sp>
        <p:nvSpPr>
          <p:cNvPr id="10" name="Text Box 7">
            <a:extLst>
              <a:ext uri="{FF2B5EF4-FFF2-40B4-BE49-F238E27FC236}">
                <a16:creationId xmlns:a16="http://schemas.microsoft.com/office/drawing/2014/main" id="{12098A7E-56A8-4603-B160-F7618B3DC215}"/>
              </a:ext>
            </a:extLst>
          </p:cNvPr>
          <p:cNvSpPr txBox="1">
            <a:spLocks noChangeArrowheads="1"/>
          </p:cNvSpPr>
          <p:nvPr/>
        </p:nvSpPr>
        <p:spPr bwMode="auto">
          <a:xfrm>
            <a:off x="1450932" y="283642"/>
            <a:ext cx="3581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 typeface="Wingdings" panose="05000000000000000000" pitchFamily="2" charset="2"/>
              <a:buChar char="v"/>
            </a:pPr>
            <a:r>
              <a:rPr lang="en-US" altLang="en-US" b="1" dirty="0" err="1">
                <a:solidFill>
                  <a:srgbClr val="FF0000"/>
                </a:solidFill>
                <a:latin typeface="Times New Roman" panose="02020603050405020304" pitchFamily="18" charset="0"/>
                <a:cs typeface="Times New Roman" panose="02020603050405020304" pitchFamily="18" charset="0"/>
              </a:rPr>
              <a:t>Hoạt</a:t>
            </a:r>
            <a:r>
              <a:rPr lang="en-US" altLang="en-US" b="1" dirty="0">
                <a:solidFill>
                  <a:srgbClr val="FF0000"/>
                </a:solidFill>
                <a:latin typeface="Times New Roman" panose="02020603050405020304" pitchFamily="18" charset="0"/>
                <a:cs typeface="Times New Roman" panose="02020603050405020304" pitchFamily="18" charset="0"/>
              </a:rPr>
              <a:t> </a:t>
            </a:r>
            <a:r>
              <a:rPr lang="en-US" altLang="en-US" b="1" dirty="0" err="1">
                <a:solidFill>
                  <a:srgbClr val="FF0000"/>
                </a:solidFill>
                <a:latin typeface="Times New Roman" panose="02020603050405020304" pitchFamily="18" charset="0"/>
                <a:cs typeface="Times New Roman" panose="02020603050405020304" pitchFamily="18" charset="0"/>
              </a:rPr>
              <a:t>động</a:t>
            </a:r>
            <a:r>
              <a:rPr lang="en-US" altLang="en-US" b="1" dirty="0">
                <a:solidFill>
                  <a:srgbClr val="FF0000"/>
                </a:solidFill>
                <a:latin typeface="Times New Roman" panose="02020603050405020304" pitchFamily="18" charset="0"/>
                <a:cs typeface="Times New Roman" panose="02020603050405020304" pitchFamily="18" charset="0"/>
              </a:rPr>
              <a:t> 2: </a:t>
            </a:r>
            <a:endParaRPr lang="en-US" altLang="en-US" dirty="0">
              <a:solidFill>
                <a:srgbClr val="FF0000"/>
              </a:solidFill>
              <a:latin typeface="Times New Roman" panose="02020603050405020304" pitchFamily="18" charset="0"/>
              <a:cs typeface="Times New Roman" panose="02020603050405020304" pitchFamily="18" charset="0"/>
            </a:endParaRPr>
          </a:p>
        </p:txBody>
      </p:sp>
      <p:sp>
        <p:nvSpPr>
          <p:cNvPr id="11" name="Text Box 8">
            <a:extLst>
              <a:ext uri="{FF2B5EF4-FFF2-40B4-BE49-F238E27FC236}">
                <a16:creationId xmlns:a16="http://schemas.microsoft.com/office/drawing/2014/main" id="{E65722DE-4F48-449C-84BD-15DDD37DEE62}"/>
              </a:ext>
            </a:extLst>
          </p:cNvPr>
          <p:cNvSpPr txBox="1">
            <a:spLocks noChangeArrowheads="1"/>
          </p:cNvSpPr>
          <p:nvPr/>
        </p:nvSpPr>
        <p:spPr bwMode="auto">
          <a:xfrm>
            <a:off x="4239016" y="335879"/>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800" b="1" dirty="0" err="1">
                <a:latin typeface="Times New Roman" panose="02020603050405020304" pitchFamily="18" charset="0"/>
              </a:rPr>
              <a:t>Tìm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hiểu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những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việc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cần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làm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để</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biết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ơn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tổ</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tiên</a:t>
            </a:r>
            <a:r>
              <a:rPr lang="en-US" altLang="en-US" sz="2800" b="1" dirty="0">
                <a:latin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416"/>
                                        </p:tgtEl>
                                        <p:attrNameLst>
                                          <p:attrName>style.visibility</p:attrName>
                                        </p:attrNameLst>
                                      </p:cBhvr>
                                      <p:to>
                                        <p:strVal val="visible"/>
                                      </p:to>
                                    </p:set>
                                    <p:animEffect transition="in" filter="barn(inVertical)">
                                      <p:cBhvr>
                                        <p:cTn id="15" dur="500"/>
                                        <p:tgtEl>
                                          <p:spTgt spid="174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7411">
                                            <p:txEl>
                                              <p:pRg st="0" end="0"/>
                                            </p:txEl>
                                          </p:spTgt>
                                        </p:tgtEl>
                                        <p:attrNameLst>
                                          <p:attrName>style.visibility</p:attrName>
                                        </p:attrNameLst>
                                      </p:cBhvr>
                                      <p:to>
                                        <p:strVal val="visible"/>
                                      </p:to>
                                    </p:set>
                                    <p:animEffect transition="in" filter="barn(inVertical)">
                                      <p:cBhvr>
                                        <p:cTn id="20" dur="500"/>
                                        <p:tgtEl>
                                          <p:spTgt spid="174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411">
                                            <p:txEl>
                                              <p:pRg st="1" end="1"/>
                                            </p:txEl>
                                          </p:spTgt>
                                        </p:tgtEl>
                                        <p:attrNameLst>
                                          <p:attrName>style.visibility</p:attrName>
                                        </p:attrNameLst>
                                      </p:cBhvr>
                                      <p:to>
                                        <p:strVal val="visible"/>
                                      </p:to>
                                    </p:set>
                                    <p:animEffect transition="in" filter="barn(inVertical)">
                                      <p:cBhvr>
                                        <p:cTn id="25" dur="500"/>
                                        <p:tgtEl>
                                          <p:spTgt spid="174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411">
                                            <p:txEl>
                                              <p:pRg st="2" end="2"/>
                                            </p:txEl>
                                          </p:spTgt>
                                        </p:tgtEl>
                                        <p:attrNameLst>
                                          <p:attrName>style.visibility</p:attrName>
                                        </p:attrNameLst>
                                      </p:cBhvr>
                                      <p:to>
                                        <p:strVal val="visible"/>
                                      </p:to>
                                    </p:set>
                                    <p:animEffect transition="in" filter="barn(inVertical)">
                                      <p:cBhvr>
                                        <p:cTn id="30" dur="500"/>
                                        <p:tgtEl>
                                          <p:spTgt spid="1741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7411">
                                            <p:txEl>
                                              <p:pRg st="3" end="3"/>
                                            </p:txEl>
                                          </p:spTgt>
                                        </p:tgtEl>
                                        <p:attrNameLst>
                                          <p:attrName>style.visibility</p:attrName>
                                        </p:attrNameLst>
                                      </p:cBhvr>
                                      <p:to>
                                        <p:strVal val="visible"/>
                                      </p:to>
                                    </p:set>
                                    <p:animEffect transition="in" filter="barn(inVertical)">
                                      <p:cBhvr>
                                        <p:cTn id="35" dur="500"/>
                                        <p:tgtEl>
                                          <p:spTgt spid="1741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411">
                                            <p:txEl>
                                              <p:pRg st="4" end="4"/>
                                            </p:txEl>
                                          </p:spTgt>
                                        </p:tgtEl>
                                        <p:attrNameLst>
                                          <p:attrName>style.visibility</p:attrName>
                                        </p:attrNameLst>
                                      </p:cBhvr>
                                      <p:to>
                                        <p:strVal val="visible"/>
                                      </p:to>
                                    </p:set>
                                    <p:animEffect transition="in" filter="barn(inVertical)">
                                      <p:cBhvr>
                                        <p:cTn id="40" dur="500"/>
                                        <p:tgtEl>
                                          <p:spTgt spid="17411">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7412"/>
                                        </p:tgtEl>
                                        <p:attrNameLst>
                                          <p:attrName>style.visibility</p:attrName>
                                        </p:attrNameLst>
                                      </p:cBhvr>
                                      <p:to>
                                        <p:strVal val="visible"/>
                                      </p:to>
                                    </p:set>
                                    <p:animEffect transition="in" filter="barn(inVertical)">
                                      <p:cBhvr>
                                        <p:cTn id="45" dur="500"/>
                                        <p:tgtEl>
                                          <p:spTgt spid="174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7413"/>
                                        </p:tgtEl>
                                        <p:attrNameLst>
                                          <p:attrName>style.visibility</p:attrName>
                                        </p:attrNameLst>
                                      </p:cBhvr>
                                      <p:to>
                                        <p:strVal val="visible"/>
                                      </p:to>
                                    </p:set>
                                    <p:animEffect transition="in" filter="barn(inVertical)">
                                      <p:cBhvr>
                                        <p:cTn id="48" dur="500"/>
                                        <p:tgtEl>
                                          <p:spTgt spid="17413"/>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17414"/>
                                        </p:tgtEl>
                                        <p:attrNameLst>
                                          <p:attrName>style.visibility</p:attrName>
                                        </p:attrNameLst>
                                      </p:cBhvr>
                                      <p:to>
                                        <p:strVal val="visible"/>
                                      </p:to>
                                    </p:set>
                                    <p:animEffect transition="in" filter="barn(inVertical)">
                                      <p:cBhvr>
                                        <p:cTn id="51" dur="500"/>
                                        <p:tgtEl>
                                          <p:spTgt spid="1741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17415"/>
                                        </p:tgtEl>
                                        <p:attrNameLst>
                                          <p:attrName>style.visibility</p:attrName>
                                        </p:attrNameLst>
                                      </p:cBhvr>
                                      <p:to>
                                        <p:strVal val="visible"/>
                                      </p:to>
                                    </p:set>
                                    <p:animEffect transition="in" filter="barn(inVertical)">
                                      <p:cBhvr>
                                        <p:cTn id="54"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P spid="17412" grpId="0" animBg="1"/>
      <p:bldP spid="17413" grpId="0" animBg="1"/>
      <p:bldP spid="17414" grpId="0" animBg="1"/>
      <p:bldP spid="17415" grpId="0" animBg="1"/>
      <p:bldP spid="17416"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40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648200"/>
            <a:ext cx="9144000" cy="2209800"/>
          </a:xfrm>
          <a:solidFill>
            <a:srgbClr val="FFFF00"/>
          </a:solidFill>
        </p:spPr>
        <p:txBody>
          <a:bodyPr>
            <a:noAutofit/>
          </a:bodyPr>
          <a:lstStyle/>
          <a:p>
            <a:pPr algn="just"/>
            <a:r>
              <a:rPr lang="en-US" sz="6000" b="1" dirty="0">
                <a:latin typeface="Times New Roman" pitchFamily="18" charset="0"/>
                <a:cs typeface="Times New Roman" pitchFamily="18" charset="0"/>
              </a:rPr>
              <a:t>2.Nêu </a:t>
            </a:r>
            <a:r>
              <a:rPr lang="en-US" sz="6000" b="1" dirty="0" err="1">
                <a:latin typeface="Times New Roman" pitchFamily="18" charset="0"/>
                <a:cs typeface="Times New Roman" pitchFamily="18" charset="0"/>
              </a:rPr>
              <a:t>một</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số</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truyền</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thống</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tốt</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đẹp</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của</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gia</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đình</a:t>
            </a:r>
            <a:r>
              <a:rPr lang="en-US" sz="6000" b="1" dirty="0">
                <a:latin typeface="Times New Roman" pitchFamily="18" charset="0"/>
                <a:cs typeface="Times New Roman" pitchFamily="18" charset="0"/>
              </a:rPr>
              <a:t> </a:t>
            </a:r>
            <a:r>
              <a:rPr lang="en-US" sz="6000" b="1" dirty="0" err="1">
                <a:latin typeface="Times New Roman" pitchFamily="18" charset="0"/>
                <a:cs typeface="Times New Roman" pitchFamily="18" charset="0"/>
              </a:rPr>
              <a:t>em</a:t>
            </a:r>
            <a:r>
              <a:rPr lang="en-US" sz="6000" b="1" dirty="0">
                <a:latin typeface="Times New Roman" pitchFamily="18" charset="0"/>
                <a:cs typeface="Times New Roman" pitchFamily="18" charset="0"/>
              </a:rPr>
              <a:t>.</a:t>
            </a:r>
          </a:p>
        </p:txBody>
      </p:sp>
    </p:spTree>
    <p:extLst>
      <p:ext uri="{BB962C8B-B14F-4D97-AF65-F5344CB8AC3E}">
        <p14:creationId xmlns:p14="http://schemas.microsoft.com/office/powerpoint/2010/main" val="3295428231"/>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HIM TRUYEN THONG 00_00_00-00_02_16.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555884" y="0"/>
            <a:ext cx="9112116" cy="6781800"/>
          </a:xfrm>
        </p:spPr>
      </p:pic>
    </p:spTree>
    <p:extLst>
      <p:ext uri="{BB962C8B-B14F-4D97-AF65-F5344CB8AC3E}">
        <p14:creationId xmlns:p14="http://schemas.microsoft.com/office/powerpoint/2010/main" val="872354200"/>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5000" t="27000" r="-15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1524000" y="1"/>
            <a:ext cx="9178636" cy="1904999"/>
          </a:xfrm>
          <a:prstGeom prst="rect">
            <a:avLst/>
          </a:prstGeom>
          <a:solidFill>
            <a:schemeClr val="accent2">
              <a:lumMod val="60000"/>
              <a:lumOff val="40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dirty="0">
                <a:solidFill>
                  <a:prstClr val="black"/>
                </a:solidFill>
                <a:latin typeface="Times New Roman" pitchFamily="18" charset="0"/>
                <a:cs typeface="Times New Roman" pitchFamily="18" charset="0"/>
              </a:rPr>
              <a:t>3. </a:t>
            </a:r>
            <a:r>
              <a:rPr lang="en-US" sz="7200" b="1" dirty="0" err="1">
                <a:solidFill>
                  <a:prstClr val="black"/>
                </a:solidFill>
                <a:latin typeface="Times New Roman" pitchFamily="18" charset="0"/>
                <a:cs typeface="Times New Roman" pitchFamily="18" charset="0"/>
              </a:rPr>
              <a:t>Ca</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dao</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Tục</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ngữ</a:t>
            </a:r>
            <a:r>
              <a:rPr lang="en-US" sz="7200" b="1" dirty="0">
                <a:solidFill>
                  <a:prstClr val="black"/>
                </a:solidFill>
                <a:latin typeface="Times New Roman" pitchFamily="18" charset="0"/>
                <a:cs typeface="Times New Roman" pitchFamily="18" charset="0"/>
              </a:rPr>
              <a:t> </a:t>
            </a:r>
          </a:p>
          <a:p>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Nhớ</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ơn</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tổ</a:t>
            </a:r>
            <a:r>
              <a:rPr lang="en-US" sz="7200" b="1" dirty="0">
                <a:solidFill>
                  <a:prstClr val="black"/>
                </a:solidFill>
                <a:latin typeface="Times New Roman" pitchFamily="18" charset="0"/>
                <a:cs typeface="Times New Roman" pitchFamily="18" charset="0"/>
              </a:rPr>
              <a:t> </a:t>
            </a:r>
            <a:r>
              <a:rPr lang="en-US" sz="7200" b="1" dirty="0" err="1">
                <a:solidFill>
                  <a:prstClr val="black"/>
                </a:solidFill>
                <a:latin typeface="Times New Roman" pitchFamily="18" charset="0"/>
                <a:cs typeface="Times New Roman" pitchFamily="18" charset="0"/>
              </a:rPr>
              <a:t>tiên</a:t>
            </a:r>
            <a:r>
              <a:rPr lang="en-US" sz="7200" b="1" dirty="0">
                <a:solidFill>
                  <a:prstClr val="black"/>
                </a:solidFill>
                <a:latin typeface="Times New Roman" pitchFamily="18" charset="0"/>
                <a:cs typeface="Times New Roman" pitchFamily="18" charset="0"/>
              </a:rPr>
              <a:t>”</a:t>
            </a:r>
          </a:p>
        </p:txBody>
      </p:sp>
    </p:spTree>
    <p:extLst>
      <p:ext uri="{BB962C8B-B14F-4D97-AF65-F5344CB8AC3E}">
        <p14:creationId xmlns:p14="http://schemas.microsoft.com/office/powerpoint/2010/main" val="1012201744"/>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4692" y="0"/>
            <a:ext cx="9113308" cy="6858000"/>
          </a:xfrm>
        </p:spPr>
      </p:pic>
    </p:spTree>
    <p:extLst>
      <p:ext uri="{BB962C8B-B14F-4D97-AF65-F5344CB8AC3E}">
        <p14:creationId xmlns:p14="http://schemas.microsoft.com/office/powerpoint/2010/main" val="8199314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8991600" cy="6858000"/>
          </a:xfrm>
          <a:prstGeom prst="rect">
            <a:avLst/>
          </a:prstGeom>
        </p:spPr>
      </p:pic>
    </p:spTree>
    <p:extLst>
      <p:ext uri="{BB962C8B-B14F-4D97-AF65-F5344CB8AC3E}">
        <p14:creationId xmlns:p14="http://schemas.microsoft.com/office/powerpoint/2010/main" val="3256020236"/>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8D045-2BA1-4464-B755-5DACF089E98E}"/>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4737A28F-EB4E-43E7-A706-CA75D600E8E0}"/>
              </a:ext>
            </a:extLst>
          </p:cNvPr>
          <p:cNvSpPr>
            <a:spLocks noGrp="1"/>
          </p:cNvSpPr>
          <p:nvPr>
            <p:ph idx="1"/>
          </p:nvPr>
        </p:nvSpPr>
        <p:spPr/>
        <p:txBody>
          <a:bodyPr/>
          <a:lstStyle/>
          <a:p>
            <a:endParaRPr lang="vi-VN" dirty="0"/>
          </a:p>
        </p:txBody>
      </p:sp>
      <p:pic>
        <p:nvPicPr>
          <p:cNvPr id="4" name="Picture 3">
            <a:extLst>
              <a:ext uri="{FF2B5EF4-FFF2-40B4-BE49-F238E27FC236}">
                <a16:creationId xmlns:a16="http://schemas.microsoft.com/office/drawing/2014/main" id="{C03AE077-0BD8-4C78-A256-ECD1CF0F8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4273" y="-91751"/>
            <a:ext cx="10083453" cy="5149132"/>
          </a:xfrm>
          <a:prstGeom prst="rect">
            <a:avLst/>
          </a:prstGeom>
        </p:spPr>
      </p:pic>
      <p:sp>
        <p:nvSpPr>
          <p:cNvPr id="5" name="Rectangle: Rounded Corners 4">
            <a:extLst>
              <a:ext uri="{FF2B5EF4-FFF2-40B4-BE49-F238E27FC236}">
                <a16:creationId xmlns:a16="http://schemas.microsoft.com/office/drawing/2014/main" id="{5BDFB92A-793F-4894-8F0D-C33133F6A2BA}"/>
              </a:ext>
            </a:extLst>
          </p:cNvPr>
          <p:cNvSpPr/>
          <p:nvPr/>
        </p:nvSpPr>
        <p:spPr>
          <a:xfrm>
            <a:off x="2413346" y="5020740"/>
            <a:ext cx="7365305" cy="1068783"/>
          </a:xfrm>
          <a:prstGeom prst="roundRect">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400" dirty="0">
                <a:latin typeface="+mj-lt"/>
              </a:rPr>
              <a:t>Uống nước nhớ nguồn.</a:t>
            </a:r>
          </a:p>
        </p:txBody>
      </p:sp>
      <p:sp>
        <p:nvSpPr>
          <p:cNvPr id="6" name="Rectangle: Rounded Corners 5">
            <a:extLst>
              <a:ext uri="{FF2B5EF4-FFF2-40B4-BE49-F238E27FC236}">
                <a16:creationId xmlns:a16="http://schemas.microsoft.com/office/drawing/2014/main" id="{B9E8F94C-D044-4B73-9993-81F0F343E4CF}"/>
              </a:ext>
            </a:extLst>
          </p:cNvPr>
          <p:cNvSpPr/>
          <p:nvPr/>
        </p:nvSpPr>
        <p:spPr>
          <a:xfrm>
            <a:off x="2413346" y="5041093"/>
            <a:ext cx="7365305" cy="1068783"/>
          </a:xfrm>
          <a:prstGeom prst="roundRect">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400" dirty="0">
                <a:latin typeface="+mj-lt"/>
              </a:rPr>
              <a:t>Chim có tổ người có tông.</a:t>
            </a:r>
          </a:p>
        </p:txBody>
      </p:sp>
      <p:sp>
        <p:nvSpPr>
          <p:cNvPr id="7" name="Rectangle: Rounded Corners 6">
            <a:extLst>
              <a:ext uri="{FF2B5EF4-FFF2-40B4-BE49-F238E27FC236}">
                <a16:creationId xmlns:a16="http://schemas.microsoft.com/office/drawing/2014/main" id="{5295C75D-F81D-4327-BC79-CAFA6CE403CE}"/>
              </a:ext>
            </a:extLst>
          </p:cNvPr>
          <p:cNvSpPr/>
          <p:nvPr/>
        </p:nvSpPr>
        <p:spPr>
          <a:xfrm>
            <a:off x="2413346" y="5077734"/>
            <a:ext cx="7365305" cy="1068783"/>
          </a:xfrm>
          <a:prstGeom prst="roundRect">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400" dirty="0">
                <a:latin typeface="+mj-lt"/>
              </a:rPr>
              <a:t>Cây có cội, nước có nguồn.</a:t>
            </a:r>
          </a:p>
        </p:txBody>
      </p:sp>
      <p:sp>
        <p:nvSpPr>
          <p:cNvPr id="8" name="Rectangle: Rounded Corners 7">
            <a:extLst>
              <a:ext uri="{FF2B5EF4-FFF2-40B4-BE49-F238E27FC236}">
                <a16:creationId xmlns:a16="http://schemas.microsoft.com/office/drawing/2014/main" id="{22111B2F-2C11-42D9-8E72-22B5F4FFF817}"/>
              </a:ext>
            </a:extLst>
          </p:cNvPr>
          <p:cNvSpPr/>
          <p:nvPr/>
        </p:nvSpPr>
        <p:spPr>
          <a:xfrm>
            <a:off x="2413344" y="5057381"/>
            <a:ext cx="7365305" cy="1390861"/>
          </a:xfrm>
          <a:prstGeom prst="roundRect">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600" dirty="0">
                <a:latin typeface="+mj-lt"/>
              </a:rPr>
              <a:t>Con người có cố có ông </a:t>
            </a:r>
            <a:br>
              <a:rPr lang="vi-VN" sz="3600" dirty="0">
                <a:latin typeface="+mj-lt"/>
              </a:rPr>
            </a:br>
            <a:r>
              <a:rPr lang="vi-VN" sz="3600" dirty="0">
                <a:latin typeface="+mj-lt"/>
              </a:rPr>
              <a:t>Như cây có cội như sông có nguồn. </a:t>
            </a:r>
          </a:p>
        </p:txBody>
      </p:sp>
      <p:sp>
        <p:nvSpPr>
          <p:cNvPr id="11" name="Rectangle: Rounded Corners 10">
            <a:extLst>
              <a:ext uri="{FF2B5EF4-FFF2-40B4-BE49-F238E27FC236}">
                <a16:creationId xmlns:a16="http://schemas.microsoft.com/office/drawing/2014/main" id="{188CF020-8D52-4357-B2AA-A1AF2F347309}"/>
              </a:ext>
            </a:extLst>
          </p:cNvPr>
          <p:cNvSpPr/>
          <p:nvPr/>
        </p:nvSpPr>
        <p:spPr>
          <a:xfrm>
            <a:off x="2009378" y="5041093"/>
            <a:ext cx="8173236" cy="1390861"/>
          </a:xfrm>
          <a:prstGeom prst="roundRect">
            <a:avLst/>
          </a:prstGeom>
          <a:solidFill>
            <a:srgbClr val="FFC000"/>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vi-VN" sz="3200" b="0" i="0" dirty="0">
              <a:solidFill>
                <a:srgbClr val="000000"/>
              </a:solidFill>
              <a:effectLst/>
              <a:latin typeface="Open Sans" panose="020B0606030504020204" pitchFamily="34" charset="0"/>
            </a:endParaRPr>
          </a:p>
          <a:p>
            <a:pPr algn="ctr"/>
            <a:r>
              <a:rPr lang="vi-VN" sz="3200" b="0" i="0" dirty="0">
                <a:solidFill>
                  <a:srgbClr val="000000"/>
                </a:solidFill>
                <a:effectLst/>
                <a:latin typeface="+mj-lt"/>
              </a:rPr>
              <a:t>Dù ai đi ngược về xuôi </a:t>
            </a:r>
            <a:r>
              <a:rPr lang="vi-VN" sz="3200" dirty="0">
                <a:latin typeface="+mj-lt"/>
              </a:rPr>
              <a:t/>
            </a:r>
            <a:br>
              <a:rPr lang="vi-VN" sz="3200" dirty="0">
                <a:latin typeface="+mj-lt"/>
              </a:rPr>
            </a:br>
            <a:r>
              <a:rPr lang="vi-VN" sz="3200" b="0" i="0" dirty="0">
                <a:solidFill>
                  <a:srgbClr val="000000"/>
                </a:solidFill>
                <a:effectLst/>
                <a:latin typeface="+mj-lt"/>
              </a:rPr>
              <a:t>Nhớ ngày gỗ tổ mùng mười tháng ba.</a:t>
            </a:r>
            <a:r>
              <a:rPr lang="vi-VN" sz="3200" b="0" i="0" dirty="0">
                <a:solidFill>
                  <a:srgbClr val="000000"/>
                </a:solidFill>
                <a:effectLst/>
                <a:latin typeface="Open Sans" panose="020B0606030504020204" pitchFamily="34" charset="0"/>
              </a:rPr>
              <a:t> </a:t>
            </a:r>
            <a:endParaRPr lang="vi-VN" sz="3200" dirty="0"/>
          </a:p>
          <a:p>
            <a:pPr algn="ctr"/>
            <a:r>
              <a:rPr lang="vi-VN" sz="3600" dirty="0">
                <a:latin typeface="+mj-lt"/>
              </a:rPr>
              <a:t>. </a:t>
            </a:r>
          </a:p>
        </p:txBody>
      </p:sp>
    </p:spTree>
    <p:extLst>
      <p:ext uri="{BB962C8B-B14F-4D97-AF65-F5344CB8AC3E}">
        <p14:creationId xmlns:p14="http://schemas.microsoft.com/office/powerpoint/2010/main" val="377182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8000"/>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593034" y="7336044"/>
            <a:ext cx="10091057" cy="1470025"/>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900" b="1" dirty="0">
                <a:solidFill>
                  <a:prstClr val="black"/>
                </a:solidFill>
                <a:latin typeface="Times New Roman" pitchFamily="18" charset="0"/>
                <a:cs typeface="Times New Roman" pitchFamily="18" charset="0"/>
              </a:rPr>
              <a:t>4.Ngày </a:t>
            </a:r>
            <a:r>
              <a:rPr lang="en-US" sz="5900" b="1" dirty="0" err="1">
                <a:solidFill>
                  <a:prstClr val="black"/>
                </a:solidFill>
                <a:latin typeface="Times New Roman" pitchFamily="18" charset="0"/>
                <a:cs typeface="Times New Roman" pitchFamily="18" charset="0"/>
              </a:rPr>
              <a:t>Giỗ</a:t>
            </a:r>
            <a:r>
              <a:rPr lang="en-US" sz="5900" b="1" dirty="0">
                <a:solidFill>
                  <a:prstClr val="black"/>
                </a:solidFill>
                <a:latin typeface="Times New Roman" pitchFamily="18" charset="0"/>
                <a:cs typeface="Times New Roman" pitchFamily="18" charset="0"/>
              </a:rPr>
              <a:t> </a:t>
            </a:r>
            <a:r>
              <a:rPr lang="en-US" sz="5900" b="1" dirty="0" err="1">
                <a:solidFill>
                  <a:prstClr val="black"/>
                </a:solidFill>
                <a:latin typeface="Times New Roman" pitchFamily="18" charset="0"/>
                <a:cs typeface="Times New Roman" pitchFamily="18" charset="0"/>
              </a:rPr>
              <a:t>Tổ</a:t>
            </a:r>
            <a:r>
              <a:rPr lang="en-US" sz="5900" b="1" dirty="0">
                <a:solidFill>
                  <a:prstClr val="black"/>
                </a:solidFill>
                <a:latin typeface="Times New Roman" pitchFamily="18" charset="0"/>
                <a:cs typeface="Times New Roman" pitchFamily="18" charset="0"/>
              </a:rPr>
              <a:t> </a:t>
            </a:r>
            <a:r>
              <a:rPr lang="en-US" sz="5900" b="1" dirty="0" err="1">
                <a:solidFill>
                  <a:prstClr val="black"/>
                </a:solidFill>
                <a:latin typeface="Times New Roman" pitchFamily="18" charset="0"/>
                <a:cs typeface="Times New Roman" pitchFamily="18" charset="0"/>
              </a:rPr>
              <a:t>Hùng</a:t>
            </a:r>
            <a:r>
              <a:rPr lang="en-US" sz="5900" b="1" dirty="0">
                <a:solidFill>
                  <a:prstClr val="black"/>
                </a:solidFill>
                <a:latin typeface="Times New Roman" pitchFamily="18" charset="0"/>
                <a:cs typeface="Times New Roman" pitchFamily="18" charset="0"/>
              </a:rPr>
              <a:t> </a:t>
            </a:r>
            <a:r>
              <a:rPr lang="en-US" sz="5900" b="1" dirty="0" err="1">
                <a:solidFill>
                  <a:prstClr val="black"/>
                </a:solidFill>
                <a:latin typeface="Times New Roman" pitchFamily="18" charset="0"/>
                <a:cs typeface="Times New Roman" pitchFamily="18" charset="0"/>
              </a:rPr>
              <a:t>Vương</a:t>
            </a:r>
            <a:endParaRPr lang="en-US" sz="59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621587273"/>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normAutofit/>
          </a:bodyPr>
          <a:lstStyle/>
          <a:p>
            <a:r>
              <a:rPr lang="en-US" sz="6600" b="1" dirty="0" err="1" smtClean="0">
                <a:latin typeface="Times New Roman" pitchFamily="18" charset="0"/>
                <a:cs typeface="Times New Roman" pitchFamily="18" charset="0"/>
              </a:rPr>
              <a:t>Đền</a:t>
            </a:r>
            <a:r>
              <a:rPr lang="en-US" sz="6600" b="1" dirty="0" smtClean="0">
                <a:latin typeface="Times New Roman" pitchFamily="18" charset="0"/>
                <a:cs typeface="Times New Roman" pitchFamily="18" charset="0"/>
              </a:rPr>
              <a:t> </a:t>
            </a:r>
            <a:r>
              <a:rPr lang="en-US" sz="6600" b="1" dirty="0" err="1">
                <a:latin typeface="Times New Roman" pitchFamily="18" charset="0"/>
                <a:cs typeface="Times New Roman" pitchFamily="18" charset="0"/>
              </a:rPr>
              <a:t>Hùng</a:t>
            </a:r>
            <a:endParaRPr lang="en-US" sz="6600" b="1" dirty="0">
              <a:latin typeface="Times New Roman" pitchFamily="18" charset="0"/>
              <a:cs typeface="Times New Roman" pitchFamily="18" charset="0"/>
            </a:endParaRPr>
          </a:p>
        </p:txBody>
      </p:sp>
      <p:pic>
        <p:nvPicPr>
          <p:cNvPr id="1028" name="Picture 4" descr="https://upload.wikimedia.org/wikipedia/commons/thumb/b/be/C%E1%BB%95ng_%C4%91%E1%BB%81n_H%C3%B9ng_%28Ph%C3%BA_Th%E1%BB%8D%29.jpg/800px-C%E1%BB%95ng_%C4%91%E1%BB%81n_H%C3%B9ng_%28Ph%C3%BA_Th%E1%BB%8D%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023" y="990600"/>
            <a:ext cx="5688438" cy="5701748"/>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0" descr="Đền Hùng | Du lịch Việt Trì | Dulich24"/>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4783" y="990600"/>
            <a:ext cx="5728194" cy="5701748"/>
          </a:xfrm>
          <a:prstGeom prst="rect">
            <a:avLst/>
          </a:prstGeom>
        </p:spPr>
      </p:pic>
    </p:spTree>
    <p:extLst>
      <p:ext uri="{BB962C8B-B14F-4D97-AF65-F5344CB8AC3E}">
        <p14:creationId xmlns:p14="http://schemas.microsoft.com/office/powerpoint/2010/main" val="30340158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9582" y="46382"/>
            <a:ext cx="6612835" cy="742123"/>
          </a:xfrm>
        </p:spPr>
        <p:txBody>
          <a:bodyPr>
            <a:normAutofit fontScale="90000"/>
          </a:bodyPr>
          <a:lstStyle/>
          <a:p>
            <a:r>
              <a:rPr lang="en-US" dirty="0" smtClean="0">
                <a:solidFill>
                  <a:srgbClr val="C00000"/>
                </a:solidFill>
              </a:rPr>
              <a:t>GIỖ TỔ HÙNG VƯƠNG</a:t>
            </a:r>
            <a:endParaRPr lang="en-US" dirty="0">
              <a:solidFill>
                <a:srgbClr val="C00000"/>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23722" y="834887"/>
            <a:ext cx="6188767" cy="4996070"/>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10" y="834887"/>
            <a:ext cx="5698438" cy="4996070"/>
          </a:xfrm>
          <a:prstGeom prst="rect">
            <a:avLst/>
          </a:prstGeom>
        </p:spPr>
      </p:pic>
      <p:sp>
        <p:nvSpPr>
          <p:cNvPr id="6" name="Rectangle: Rounded Corners 4">
            <a:extLst>
              <a:ext uri="{FF2B5EF4-FFF2-40B4-BE49-F238E27FC236}">
                <a16:creationId xmlns:a16="http://schemas.microsoft.com/office/drawing/2014/main" id="{DA6BEBFD-74B0-4462-8EF1-2C7F45D21958}"/>
              </a:ext>
            </a:extLst>
          </p:cNvPr>
          <p:cNvSpPr/>
          <p:nvPr/>
        </p:nvSpPr>
        <p:spPr>
          <a:xfrm>
            <a:off x="304800" y="5923721"/>
            <a:ext cx="11582400" cy="82163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Đ</a:t>
            </a:r>
            <a:r>
              <a:rPr lang="vi-VN" sz="3200" dirty="0">
                <a:solidFill>
                  <a:srgbClr val="FF0000"/>
                </a:solidFill>
                <a:latin typeface="Times New Roman" panose="02020603050405020304" pitchFamily="18" charset="0"/>
                <a:cs typeface="Times New Roman" panose="02020603050405020304" pitchFamily="18" charset="0"/>
              </a:rPr>
              <a:t>ược tổ chức ở nhiều nơi trên cả nước nhưng nơi tổ chức chính và quan trọng nhất là ở </a:t>
            </a:r>
            <a:r>
              <a:rPr lang="en-US" sz="3200" dirty="0">
                <a:solidFill>
                  <a:srgbClr val="FF0000"/>
                </a:solidFill>
                <a:latin typeface="Times New Roman" panose="02020603050405020304" pitchFamily="18" charset="0"/>
                <a:cs typeface="Times New Roman" panose="02020603050405020304" pitchFamily="18" charset="0"/>
              </a:rPr>
              <a:t>Đ</a:t>
            </a:r>
            <a:r>
              <a:rPr lang="vi-VN" sz="3200" dirty="0" smtClean="0">
                <a:solidFill>
                  <a:srgbClr val="FF0000"/>
                </a:solidFill>
                <a:latin typeface="Times New Roman" panose="02020603050405020304" pitchFamily="18" charset="0"/>
                <a:cs typeface="Times New Roman" panose="02020603050405020304" pitchFamily="18" charset="0"/>
              </a:rPr>
              <a:t>ền </a:t>
            </a:r>
            <a:r>
              <a:rPr lang="en-US" sz="3200" dirty="0">
                <a:solidFill>
                  <a:srgbClr val="FF0000"/>
                </a:solidFill>
                <a:latin typeface="Times New Roman" panose="02020603050405020304" pitchFamily="18" charset="0"/>
                <a:cs typeface="Times New Roman" panose="02020603050405020304" pitchFamily="18" charset="0"/>
              </a:rPr>
              <a:t>H</a:t>
            </a:r>
            <a:r>
              <a:rPr lang="vi-VN" sz="3200" dirty="0" smtClean="0">
                <a:solidFill>
                  <a:srgbClr val="FF0000"/>
                </a:solidFill>
                <a:latin typeface="Times New Roman" panose="02020603050405020304" pitchFamily="18" charset="0"/>
                <a:cs typeface="Times New Roman" panose="02020603050405020304" pitchFamily="18" charset="0"/>
              </a:rPr>
              <a:t>ùng</a:t>
            </a:r>
            <a:r>
              <a:rPr lang="en-US" sz="3200" dirty="0" smtClean="0">
                <a:solidFill>
                  <a:srgbClr val="FF0000"/>
                </a:solidFill>
                <a:latin typeface="Times New Roman" panose="02020603050405020304" pitchFamily="18" charset="0"/>
                <a:cs typeface="Times New Roman" panose="02020603050405020304" pitchFamily="18" charset="0"/>
              </a:rPr>
              <a:t> - </a:t>
            </a:r>
            <a:r>
              <a:rPr lang="vi-VN" sz="3200" dirty="0" smtClean="0">
                <a:solidFill>
                  <a:srgbClr val="FF0000"/>
                </a:solidFill>
                <a:latin typeface="Times New Roman" panose="02020603050405020304" pitchFamily="18" charset="0"/>
                <a:cs typeface="Times New Roman" panose="02020603050405020304" pitchFamily="18" charset="0"/>
              </a:rPr>
              <a:t> </a:t>
            </a:r>
            <a:r>
              <a:rPr lang="vi-VN" sz="3200" dirty="0">
                <a:solidFill>
                  <a:srgbClr val="FF0000"/>
                </a:solidFill>
                <a:latin typeface="Times New Roman" panose="02020603050405020304" pitchFamily="18" charset="0"/>
                <a:cs typeface="Times New Roman" panose="02020603050405020304" pitchFamily="18" charset="0"/>
              </a:rPr>
              <a:t>Phú Thọ.</a:t>
            </a:r>
          </a:p>
        </p:txBody>
      </p:sp>
    </p:spTree>
    <p:extLst>
      <p:ext uri="{BB962C8B-B14F-4D97-AF65-F5344CB8AC3E}">
        <p14:creationId xmlns:p14="http://schemas.microsoft.com/office/powerpoint/2010/main" val="4047521768"/>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8912F21-13AA-40A1-A1B2-48BFB008B275}"/>
              </a:ext>
            </a:extLst>
          </p:cNvPr>
          <p:cNvSpPr>
            <a:spLocks noGrp="1" noChangeArrowheads="1"/>
          </p:cNvSpPr>
          <p:nvPr>
            <p:ph type="ctrTitle" idx="4294967295"/>
          </p:nvPr>
        </p:nvSpPr>
        <p:spPr>
          <a:xfrm>
            <a:off x="4029205" y="1161114"/>
            <a:ext cx="7772400" cy="1470025"/>
          </a:xfrm>
        </p:spPr>
        <p:txBody>
          <a:bodyPr/>
          <a:lstStyle/>
          <a:p>
            <a:r>
              <a:rPr lang="en-US" altLang="vi-VN" sz="7200" dirty="0" err="1">
                <a:solidFill>
                  <a:srgbClr val="FF3399"/>
                </a:solidFill>
                <a:latin typeface="VNI-Ariston" pitchFamily="2" charset="0"/>
              </a:rPr>
              <a:t>Ñaïo</a:t>
            </a:r>
            <a:r>
              <a:rPr lang="en-US" altLang="vi-VN" sz="7200" dirty="0">
                <a:solidFill>
                  <a:srgbClr val="FF3399"/>
                </a:solidFill>
                <a:latin typeface="VNI-Ariston" pitchFamily="2" charset="0"/>
              </a:rPr>
              <a:t> </a:t>
            </a:r>
            <a:r>
              <a:rPr lang="en-US" altLang="vi-VN" sz="7200" dirty="0" err="1">
                <a:solidFill>
                  <a:srgbClr val="FF3399"/>
                </a:solidFill>
                <a:latin typeface="VNI-Ariston" pitchFamily="2" charset="0"/>
              </a:rPr>
              <a:t>ñöùc</a:t>
            </a:r>
            <a:endParaRPr lang="en-US" altLang="vi-VN" sz="7200" dirty="0">
              <a:solidFill>
                <a:srgbClr val="FF3399"/>
              </a:solidFill>
              <a:latin typeface="VNI-Ariston" pitchFamily="2" charset="0"/>
            </a:endParaRPr>
          </a:p>
        </p:txBody>
      </p:sp>
      <p:sp>
        <p:nvSpPr>
          <p:cNvPr id="8195" name="Rectangle 3">
            <a:extLst>
              <a:ext uri="{FF2B5EF4-FFF2-40B4-BE49-F238E27FC236}">
                <a16:creationId xmlns:a16="http://schemas.microsoft.com/office/drawing/2014/main" id="{6D43BB51-443C-4A47-BCE2-4D83272CC93E}"/>
              </a:ext>
            </a:extLst>
          </p:cNvPr>
          <p:cNvSpPr>
            <a:spLocks noGrp="1" noChangeArrowheads="1"/>
          </p:cNvSpPr>
          <p:nvPr>
            <p:ph type="subTitle" idx="4294967295"/>
          </p:nvPr>
        </p:nvSpPr>
        <p:spPr>
          <a:xfrm>
            <a:off x="1828800" y="2895600"/>
            <a:ext cx="8610600" cy="1752600"/>
          </a:xfrm>
        </p:spPr>
        <p:txBody>
          <a:bodyPr/>
          <a:lstStyle/>
          <a:p>
            <a:pPr marL="0" indent="0" algn="ctr">
              <a:lnSpc>
                <a:spcPct val="80000"/>
              </a:lnSpc>
              <a:buNone/>
            </a:pPr>
            <a:r>
              <a:rPr lang="en-US" altLang="vi-VN" sz="5400" b="1" u="sng" dirty="0" err="1">
                <a:solidFill>
                  <a:srgbClr val="33CC33"/>
                </a:solidFill>
                <a:latin typeface="VNI-Cooper" pitchFamily="2" charset="0"/>
              </a:rPr>
              <a:t>Baøi</a:t>
            </a:r>
            <a:r>
              <a:rPr lang="vi-VN" altLang="vi-VN" sz="5400" b="1" u="sng" dirty="0">
                <a:solidFill>
                  <a:srgbClr val="33CC33"/>
                </a:solidFill>
              </a:rPr>
              <a:t> 4</a:t>
            </a:r>
            <a:r>
              <a:rPr lang="en-US" altLang="vi-VN" sz="5400" b="1" dirty="0">
                <a:solidFill>
                  <a:srgbClr val="33CC33"/>
                </a:solidFill>
                <a:latin typeface="VNI-Cooper" pitchFamily="2" charset="0"/>
              </a:rPr>
              <a:t> : </a:t>
            </a:r>
            <a:r>
              <a:rPr lang="en-US" altLang="vi-VN" sz="5400" b="1" dirty="0" err="1">
                <a:solidFill>
                  <a:srgbClr val="33CC33"/>
                </a:solidFill>
                <a:latin typeface="VNI-Cooper" pitchFamily="2" charset="0"/>
              </a:rPr>
              <a:t>Nhôù</a:t>
            </a:r>
            <a:r>
              <a:rPr lang="en-US" altLang="vi-VN" sz="5400" b="1" dirty="0">
                <a:solidFill>
                  <a:srgbClr val="33CC33"/>
                </a:solidFill>
                <a:latin typeface="VNI-Cooper" pitchFamily="2" charset="0"/>
              </a:rPr>
              <a:t> </a:t>
            </a:r>
            <a:r>
              <a:rPr lang="en-US" altLang="vi-VN" sz="5400" b="1" dirty="0" err="1">
                <a:solidFill>
                  <a:srgbClr val="33CC33"/>
                </a:solidFill>
                <a:latin typeface="VNI-Cooper" pitchFamily="2" charset="0"/>
              </a:rPr>
              <a:t>ôn</a:t>
            </a:r>
            <a:r>
              <a:rPr lang="en-US" altLang="vi-VN" sz="5400" b="1" dirty="0">
                <a:solidFill>
                  <a:srgbClr val="33CC33"/>
                </a:solidFill>
                <a:latin typeface="VNI-Cooper" pitchFamily="2" charset="0"/>
              </a:rPr>
              <a:t> </a:t>
            </a:r>
            <a:r>
              <a:rPr lang="en-US" altLang="vi-VN" sz="5400" b="1" dirty="0" err="1">
                <a:solidFill>
                  <a:srgbClr val="33CC33"/>
                </a:solidFill>
                <a:latin typeface="VNI-Cooper" pitchFamily="2" charset="0"/>
              </a:rPr>
              <a:t>toå</a:t>
            </a:r>
            <a:r>
              <a:rPr lang="en-US" altLang="vi-VN" sz="5400" b="1" dirty="0">
                <a:solidFill>
                  <a:srgbClr val="33CC33"/>
                </a:solidFill>
                <a:latin typeface="VNI-Cooper" pitchFamily="2" charset="0"/>
              </a:rPr>
              <a:t> </a:t>
            </a:r>
            <a:r>
              <a:rPr lang="en-US" altLang="vi-VN" sz="5400" b="1" dirty="0" err="1">
                <a:solidFill>
                  <a:srgbClr val="33CC33"/>
                </a:solidFill>
                <a:latin typeface="VNI-Cooper" pitchFamily="2" charset="0"/>
              </a:rPr>
              <a:t>tieân</a:t>
            </a:r>
            <a:r>
              <a:rPr lang="en-US" altLang="vi-VN" sz="5400" b="1" dirty="0">
                <a:solidFill>
                  <a:srgbClr val="33CC33"/>
                </a:solidFill>
                <a:latin typeface="VNI-Cooper" pitchFamily="2" charset="0"/>
              </a:rPr>
              <a:t> </a:t>
            </a:r>
            <a:endParaRPr lang="vi-VN" altLang="vi-VN" sz="5400" b="1" dirty="0">
              <a:solidFill>
                <a:srgbClr val="33CC33"/>
              </a:solidFill>
            </a:endParaRPr>
          </a:p>
        </p:txBody>
      </p:sp>
      <p:pic>
        <p:nvPicPr>
          <p:cNvPr id="8196" name="Picture 4" descr="99">
            <a:extLst>
              <a:ext uri="{FF2B5EF4-FFF2-40B4-BE49-F238E27FC236}">
                <a16:creationId xmlns:a16="http://schemas.microsoft.com/office/drawing/2014/main" id="{59459D37-837D-4B68-897F-2D41D6994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7" name="Group 32">
            <a:extLst>
              <a:ext uri="{FF2B5EF4-FFF2-40B4-BE49-F238E27FC236}">
                <a16:creationId xmlns:a16="http://schemas.microsoft.com/office/drawing/2014/main" id="{1DB95C7C-383E-4A40-9BD2-8BCA5D4A74EC}"/>
              </a:ext>
            </a:extLst>
          </p:cNvPr>
          <p:cNvGrpSpPr>
            <a:grpSpLocks/>
          </p:cNvGrpSpPr>
          <p:nvPr/>
        </p:nvGrpSpPr>
        <p:grpSpPr bwMode="auto">
          <a:xfrm>
            <a:off x="2200405" y="1212371"/>
            <a:ext cx="1447800" cy="1366838"/>
            <a:chOff x="4848" y="3459"/>
            <a:chExt cx="912" cy="861"/>
          </a:xfrm>
        </p:grpSpPr>
        <p:pic>
          <p:nvPicPr>
            <p:cNvPr id="8198" name="Picture 33" descr="FLOWER-1">
              <a:extLst>
                <a:ext uri="{FF2B5EF4-FFF2-40B4-BE49-F238E27FC236}">
                  <a16:creationId xmlns:a16="http://schemas.microsoft.com/office/drawing/2014/main" id="{43321CC0-4D64-4EF6-90C7-A680538B72E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48" y="3459"/>
              <a:ext cx="912" cy="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34" descr="crazy[1]">
              <a:extLst>
                <a:ext uri="{FF2B5EF4-FFF2-40B4-BE49-F238E27FC236}">
                  <a16:creationId xmlns:a16="http://schemas.microsoft.com/office/drawing/2014/main" id="{00E14ECB-5F7F-4B73-A90E-54EBB7505E0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088" y="3696"/>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2" name="cauhoi.WAV"/>
          </p:stSnd>
        </p:sndAc>
      </p:transition>
    </mc:Choice>
    <mc:Fallback xmlns="">
      <p:transition spd="slow">
        <p:fade/>
        <p:sndAc>
          <p:stSnd>
            <p:snd r:embed="rId6" name="cauhoi.WAV"/>
          </p:stSnd>
        </p:sndAc>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par>
                                <p:cTn id="8" presetID="6" presetClass="entr" presetSubtype="16" fill="hold" nodeType="withEffect">
                                  <p:stCondLst>
                                    <p:cond delay="0"/>
                                  </p:stCondLst>
                                  <p:childTnLst>
                                    <p:set>
                                      <p:cBhvr>
                                        <p:cTn id="9" dur="1" fill="hold">
                                          <p:stCondLst>
                                            <p:cond delay="0"/>
                                          </p:stCondLst>
                                        </p:cTn>
                                        <p:tgtEl>
                                          <p:spTgt spid="8195">
                                            <p:txEl>
                                              <p:pRg st="0" end="0"/>
                                            </p:txEl>
                                          </p:spTgt>
                                        </p:tgtEl>
                                        <p:attrNameLst>
                                          <p:attrName>style.visibility</p:attrName>
                                        </p:attrNameLst>
                                      </p:cBhvr>
                                      <p:to>
                                        <p:strVal val="visible"/>
                                      </p:to>
                                    </p:set>
                                    <p:animEffect transition="in" filter="circle(in)">
                                      <p:cBhvr>
                                        <p:cTn id="10" dur="2000"/>
                                        <p:tgtEl>
                                          <p:spTgt spid="81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uiExpan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781" y="0"/>
            <a:ext cx="5654662" cy="846138"/>
          </a:xfrm>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46210" y="382312"/>
            <a:ext cx="5123371" cy="3177209"/>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68" y="846138"/>
            <a:ext cx="4603610" cy="4957972"/>
          </a:xfrm>
          <a:prstGeom prst="rect">
            <a:avLst/>
          </a:prstGeom>
        </p:spPr>
      </p:pic>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6905" y="4041913"/>
            <a:ext cx="3339352" cy="2468217"/>
          </a:xfrm>
          <a:prstGeom prst="rect">
            <a:avLst/>
          </a:prstGeom>
        </p:spPr>
      </p:pic>
      <p:pic>
        <p:nvPicPr>
          <p:cNvPr id="7" name="Content Placehold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2087" y="4041912"/>
            <a:ext cx="3405809" cy="2468217"/>
          </a:xfrm>
          <a:prstGeom prst="rect">
            <a:avLst/>
          </a:prstGeom>
        </p:spPr>
      </p:pic>
    </p:spTree>
    <p:extLst>
      <p:ext uri="{BB962C8B-B14F-4D97-AF65-F5344CB8AC3E}">
        <p14:creationId xmlns:p14="http://schemas.microsoft.com/office/powerpoint/2010/main" val="747177064"/>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A9FE3AF-B11A-4D55-9E47-5786A83888F8}"/>
              </a:ext>
            </a:extLst>
          </p:cNvPr>
          <p:cNvSpPr/>
          <p:nvPr/>
        </p:nvSpPr>
        <p:spPr>
          <a:xfrm>
            <a:off x="3306157" y="460332"/>
            <a:ext cx="5955476" cy="923330"/>
          </a:xfrm>
          <a:prstGeom prst="rect">
            <a:avLst/>
          </a:prstGeom>
          <a:noFill/>
        </p:spPr>
        <p:txBody>
          <a:bodyPr wrap="none" lIns="91440" tIns="45720" rIns="91440" bIns="45720">
            <a:spAutoFit/>
          </a:bodyPr>
          <a:lstStyle/>
          <a:p>
            <a:pPr algn="ctr"/>
            <a:r>
              <a:rPr lang="vi-VN" sz="54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rPr>
              <a:t>Vận dụng, kết nối</a:t>
            </a:r>
            <a:endParaRPr lang="en-US" sz="5400" b="1" cap="none" spc="0" dirty="0">
              <a:ln w="9525">
                <a:solidFill>
                  <a:schemeClr val="bg1"/>
                </a:solidFill>
                <a:prstDash val="solid"/>
              </a:ln>
              <a:solidFill>
                <a:srgbClr val="00B050"/>
              </a:solidFill>
              <a:effectLst>
                <a:outerShdw blurRad="12700" dist="38100" dir="2700000" algn="tl" rotWithShape="0">
                  <a:schemeClr val="bg1">
                    <a:lumMod val="50000"/>
                  </a:schemeClr>
                </a:outerShdw>
              </a:effectLst>
            </a:endParaRPr>
          </a:p>
        </p:txBody>
      </p:sp>
      <p:graphicFrame>
        <p:nvGraphicFramePr>
          <p:cNvPr id="7" name="Diagram 6">
            <a:extLst>
              <a:ext uri="{FF2B5EF4-FFF2-40B4-BE49-F238E27FC236}">
                <a16:creationId xmlns:a16="http://schemas.microsoft.com/office/drawing/2014/main" id="{BE3229D2-18F8-4E76-A649-F0306D4AD4F2}"/>
              </a:ext>
            </a:extLst>
          </p:cNvPr>
          <p:cNvGraphicFramePr/>
          <p:nvPr>
            <p:extLst>
              <p:ext uri="{D42A27DB-BD31-4B8C-83A1-F6EECF244321}">
                <p14:modId xmlns:p14="http://schemas.microsoft.com/office/powerpoint/2010/main" val="1025285475"/>
              </p:ext>
            </p:extLst>
          </p:nvPr>
        </p:nvGraphicFramePr>
        <p:xfrm>
          <a:off x="559624" y="2032000"/>
          <a:ext cx="9321800" cy="39666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a:extLst>
              <a:ext uri="{FF2B5EF4-FFF2-40B4-BE49-F238E27FC236}">
                <a16:creationId xmlns:a16="http://schemas.microsoft.com/office/drawing/2014/main" id="{619D834F-C69A-4ABA-9A08-9F8A1896414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68840" y="148654"/>
            <a:ext cx="2041736" cy="2889755"/>
          </a:xfrm>
          <a:prstGeom prst="rect">
            <a:avLst/>
          </a:prstGeom>
        </p:spPr>
      </p:pic>
    </p:spTree>
    <p:extLst>
      <p:ext uri="{BB962C8B-B14F-4D97-AF65-F5344CB8AC3E}">
        <p14:creationId xmlns:p14="http://schemas.microsoft.com/office/powerpoint/2010/main" val="69002090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8029041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30293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84208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289798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8860" y="0"/>
            <a:ext cx="9059141" cy="6858000"/>
          </a:xfrm>
        </p:spPr>
      </p:pic>
    </p:spTree>
    <p:extLst>
      <p:ext uri="{BB962C8B-B14F-4D97-AF65-F5344CB8AC3E}">
        <p14:creationId xmlns:p14="http://schemas.microsoft.com/office/powerpoint/2010/main" val="21133061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0" y="228600"/>
            <a:ext cx="8839200" cy="6477000"/>
          </a:xfrm>
        </p:spPr>
      </p:pic>
    </p:spTree>
    <p:extLst>
      <p:ext uri="{BB962C8B-B14F-4D97-AF65-F5344CB8AC3E}">
        <p14:creationId xmlns:p14="http://schemas.microsoft.com/office/powerpoint/2010/main" val="1972932693"/>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6552" y="0"/>
            <a:ext cx="9221448" cy="6858000"/>
          </a:xfrm>
        </p:spPr>
      </p:pic>
    </p:spTree>
    <p:extLst>
      <p:ext uri="{BB962C8B-B14F-4D97-AF65-F5344CB8AC3E}">
        <p14:creationId xmlns:p14="http://schemas.microsoft.com/office/powerpoint/2010/main" val="1317000263"/>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152401"/>
            <a:ext cx="8839200" cy="6553199"/>
          </a:xfrm>
        </p:spPr>
      </p:pic>
    </p:spTree>
    <p:extLst>
      <p:ext uri="{BB962C8B-B14F-4D97-AF65-F5344CB8AC3E}">
        <p14:creationId xmlns:p14="http://schemas.microsoft.com/office/powerpoint/2010/main" val="3194863248"/>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2" name="Rounded Rectangle 11"/>
          <p:cNvSpPr/>
          <p:nvPr/>
        </p:nvSpPr>
        <p:spPr>
          <a:xfrm>
            <a:off x="2291400" y="2879823"/>
            <a:ext cx="9746112" cy="8572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3000" eaLnBrk="0" fontAlgn="base" hangingPunct="0">
              <a:spcBef>
                <a:spcPct val="0"/>
              </a:spcBef>
              <a:spcAft>
                <a:spcPct val="0"/>
              </a:spcAft>
            </a:pPr>
            <a:r>
              <a:rPr lang="vi-VN" sz="2800" b="1" dirty="0">
                <a:solidFill>
                  <a:schemeClr val="tx1"/>
                </a:solidFill>
                <a:latin typeface="Times New Roman" panose="02020603050405020304" pitchFamily="18" charset="0"/>
                <a:cs typeface="Times New Roman" panose="02020603050405020304" pitchFamily="18" charset="0"/>
              </a:rPr>
              <a:t>Thực hiện được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việc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thể</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lòng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biết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ơn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tổ</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tiên</a:t>
            </a:r>
            <a:r>
              <a:rPr lang="en-US" b="1" dirty="0">
                <a:solidFill>
                  <a:schemeClr val="tx1"/>
                </a:solidFill>
              </a:rPr>
              <a:t>.</a:t>
            </a:r>
            <a:endParaRPr lang="en-US" sz="3000" b="1" dirty="0">
              <a:solidFill>
                <a:schemeClr val="tx1"/>
              </a:solidFill>
              <a:latin typeface="Times New Roman" pitchFamily="18" charset="0"/>
              <a:cs typeface="Times New Roman" pitchFamily="18" charset="0"/>
            </a:endParaRPr>
          </a:p>
        </p:txBody>
      </p:sp>
      <p:sp>
        <p:nvSpPr>
          <p:cNvPr id="2" name="Rounded Rectangle 1"/>
          <p:cNvSpPr/>
          <p:nvPr/>
        </p:nvSpPr>
        <p:spPr>
          <a:xfrm>
            <a:off x="2869923" y="468435"/>
            <a:ext cx="6999497" cy="1524000"/>
          </a:xfrm>
          <a:prstGeom prst="roundRect">
            <a:avLst/>
          </a:prstGeom>
          <a:solidFill>
            <a:schemeClr val="bg1"/>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3000" eaLnBrk="0" fontAlgn="base" hangingPunct="0">
              <a:spcBef>
                <a:spcPct val="0"/>
              </a:spcBef>
              <a:spcAft>
                <a:spcPct val="0"/>
              </a:spcAft>
            </a:pPr>
            <a:r>
              <a:rPr lang="en-US" sz="5500" b="1" dirty="0" smtClean="0">
                <a:solidFill>
                  <a:srgbClr val="FF0000"/>
                </a:solidFill>
                <a:latin typeface="Times New Roman" pitchFamily="18" charset="0"/>
                <a:cs typeface="Times New Roman" pitchFamily="18" charset="0"/>
              </a:rPr>
              <a:t>YÊU CẦU CẦN ĐẠT</a:t>
            </a:r>
            <a:endParaRPr lang="en-US" sz="5500" b="1" dirty="0">
              <a:solidFill>
                <a:srgbClr val="FF0000"/>
              </a:solidFill>
              <a:latin typeface="Times New Roman" pitchFamily="18" charset="0"/>
              <a:cs typeface="Times New Roman" pitchFamily="18" charset="0"/>
            </a:endParaRPr>
          </a:p>
        </p:txBody>
      </p:sp>
      <p:sp>
        <p:nvSpPr>
          <p:cNvPr id="11" name="Oval 10"/>
          <p:cNvSpPr/>
          <p:nvPr/>
        </p:nvSpPr>
        <p:spPr>
          <a:xfrm>
            <a:off x="1393962" y="2747755"/>
            <a:ext cx="1189548" cy="1143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3000" eaLnBrk="0" fontAlgn="base" hangingPunct="0">
              <a:spcBef>
                <a:spcPct val="0"/>
              </a:spcBef>
              <a:spcAft>
                <a:spcPct val="0"/>
              </a:spcAft>
            </a:pPr>
            <a:endParaRPr lang="en-US" sz="3000">
              <a:solidFill>
                <a:srgbClr val="000000"/>
              </a:solidFill>
              <a:latin typeface="Times New Roman" pitchFamily="18" charset="0"/>
              <a:cs typeface="Times New Roman" pitchFamily="18" charset="0"/>
            </a:endParaRPr>
          </a:p>
        </p:txBody>
      </p:sp>
      <p:sp>
        <p:nvSpPr>
          <p:cNvPr id="14" name="Rounded Rectangle 13"/>
          <p:cNvSpPr/>
          <p:nvPr/>
        </p:nvSpPr>
        <p:spPr>
          <a:xfrm>
            <a:off x="2251212" y="4238625"/>
            <a:ext cx="9940788" cy="857250"/>
          </a:xfrm>
          <a:prstGeom prst="roundRect">
            <a:avLst/>
          </a:prstGeom>
          <a:solidFill>
            <a:srgbClr val="FDC1C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3000" eaLnBrk="0" fontAlgn="base" hangingPunct="0">
              <a:spcBef>
                <a:spcPct val="0"/>
              </a:spcBef>
              <a:spcAft>
                <a:spcPct val="0"/>
              </a:spcAft>
            </a:pPr>
            <a:endParaRPr lang="en-US" sz="3000" b="1" dirty="0">
              <a:solidFill>
                <a:srgbClr val="000000"/>
              </a:solidFill>
              <a:latin typeface="Times New Roman" pitchFamily="18" charset="0"/>
              <a:cs typeface="Times New Roman" pitchFamily="18" charset="0"/>
            </a:endParaRPr>
          </a:p>
          <a:p>
            <a:pPr algn="ctr" defTabSz="1143000" eaLnBrk="0" fontAlgn="base" hangingPunct="0">
              <a:spcBef>
                <a:spcPct val="0"/>
              </a:spcBef>
              <a:spcAft>
                <a:spcPct val="0"/>
              </a:spcAft>
            </a:pPr>
            <a:r>
              <a:rPr lang="en-US" sz="3000" b="1" dirty="0" err="1">
                <a:solidFill>
                  <a:srgbClr val="000000"/>
                </a:solidFill>
                <a:latin typeface="Times New Roman" pitchFamily="18" charset="0"/>
                <a:cs typeface="Times New Roman" pitchFamily="18" charset="0"/>
              </a:rPr>
              <a:t>Biết</a:t>
            </a:r>
            <a:r>
              <a:rPr lang="en-US" sz="3000" b="1" dirty="0">
                <a:solidFill>
                  <a:srgbClr val="000000"/>
                </a:solidFill>
                <a:latin typeface="Times New Roman" pitchFamily="18" charset="0"/>
                <a:cs typeface="Times New Roman"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vận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dụng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được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những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việc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làm</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biểu</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đó</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để</a:t>
            </a:r>
            <a:r>
              <a:rPr lang="en-US" sz="2800" b="1" dirty="0">
                <a:solidFill>
                  <a:schemeClr val="tx1"/>
                </a:solidFill>
                <a:latin typeface="Times New Roman" panose="02020603050405020304" pitchFamily="18" charset="0"/>
                <a:cs typeface="Times New Roman" panose="02020603050405020304" pitchFamily="18" charset="0"/>
              </a:rPr>
              <a:t> </a:t>
            </a:r>
            <a:r>
              <a:rPr lang="vi-VN" sz="2800" b="1" dirty="0">
                <a:solidFill>
                  <a:schemeClr val="tx1"/>
                </a:solidFill>
                <a:latin typeface="Times New Roman" panose="02020603050405020304" pitchFamily="18" charset="0"/>
                <a:cs typeface="Times New Roman" panose="02020603050405020304" pitchFamily="18" charset="0"/>
              </a:rPr>
              <a:t>tự đánh giá</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hoàn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thiện</a:t>
            </a:r>
            <a:r>
              <a:rPr lang="vi-VN" sz="2800" b="1" dirty="0">
                <a:solidFill>
                  <a:schemeClr val="tx1"/>
                </a:solidFill>
                <a:latin typeface="Times New Roman" panose="02020603050405020304" pitchFamily="18" charset="0"/>
                <a:cs typeface="Times New Roman" panose="02020603050405020304" pitchFamily="18" charset="0"/>
              </a:rPr>
              <a:t> bản thân</a:t>
            </a:r>
            <a:r>
              <a:rPr lang="en-US" sz="2800" b="1" dirty="0">
                <a:solidFill>
                  <a:schemeClr val="tx1"/>
                </a:solidFill>
                <a:latin typeface="Times New Roman" panose="02020603050405020304" pitchFamily="18" charset="0"/>
                <a:cs typeface="Times New Roman" panose="02020603050405020304" pitchFamily="18" charset="0"/>
              </a:rPr>
              <a:t>.</a:t>
            </a:r>
            <a:endParaRPr lang="vi-VN" sz="2800" b="1" dirty="0">
              <a:solidFill>
                <a:schemeClr val="tx1"/>
              </a:solidFill>
              <a:latin typeface="Times New Roman" panose="02020603050405020304" pitchFamily="18" charset="0"/>
              <a:cs typeface="Times New Roman" panose="02020603050405020304" pitchFamily="18" charset="0"/>
            </a:endParaRPr>
          </a:p>
          <a:p>
            <a:pPr algn="ctr" defTabSz="1143000" eaLnBrk="0" fontAlgn="base" hangingPunct="0">
              <a:spcBef>
                <a:spcPct val="0"/>
              </a:spcBef>
              <a:spcAft>
                <a:spcPct val="0"/>
              </a:spcAft>
            </a:pPr>
            <a:endParaRPr lang="en-US" sz="3000" b="1" dirty="0">
              <a:solidFill>
                <a:srgbClr val="000000"/>
              </a:solidFill>
              <a:latin typeface="Times New Roman" pitchFamily="18" charset="0"/>
              <a:cs typeface="Times New Roman" pitchFamily="18" charset="0"/>
            </a:endParaRPr>
          </a:p>
        </p:txBody>
      </p:sp>
      <p:sp>
        <p:nvSpPr>
          <p:cNvPr id="15" name="Oval 14"/>
          <p:cNvSpPr/>
          <p:nvPr/>
        </p:nvSpPr>
        <p:spPr>
          <a:xfrm>
            <a:off x="1428750" y="4095750"/>
            <a:ext cx="1189548" cy="114300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3000" eaLnBrk="0" fontAlgn="base" hangingPunct="0">
              <a:spcBef>
                <a:spcPct val="0"/>
              </a:spcBef>
              <a:spcAft>
                <a:spcPct val="0"/>
              </a:spcAft>
            </a:pPr>
            <a:endParaRPr lang="en-US" sz="3000">
              <a:solidFill>
                <a:srgbClr val="000000"/>
              </a:solidFill>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7C227FEC-B2FF-430A-9E54-F6460AC1677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333247" y="-1725"/>
            <a:ext cx="1858753" cy="2630772"/>
          </a:xfrm>
          <a:prstGeom prst="rect">
            <a:avLst/>
          </a:prstGeom>
        </p:spPr>
      </p:pic>
    </p:spTree>
    <p:extLst>
      <p:ext uri="{BB962C8B-B14F-4D97-AF65-F5344CB8AC3E}">
        <p14:creationId xmlns:p14="http://schemas.microsoft.com/office/powerpoint/2010/main" val="113190602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64996" y="92765"/>
            <a:ext cx="5988465" cy="5350565"/>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3" y="92765"/>
            <a:ext cx="5618922" cy="5350565"/>
          </a:xfrm>
          <a:prstGeom prst="rect">
            <a:avLst/>
          </a:prstGeom>
        </p:spPr>
      </p:pic>
      <p:sp>
        <p:nvSpPr>
          <p:cNvPr id="6" name="Rectangle: Rounded Corners 4">
            <a:extLst>
              <a:ext uri="{FF2B5EF4-FFF2-40B4-BE49-F238E27FC236}">
                <a16:creationId xmlns:a16="http://schemas.microsoft.com/office/drawing/2014/main" id="{DA6BEBFD-74B0-4462-8EF1-2C7F45D21958}"/>
              </a:ext>
            </a:extLst>
          </p:cNvPr>
          <p:cNvSpPr/>
          <p:nvPr/>
        </p:nvSpPr>
        <p:spPr>
          <a:xfrm>
            <a:off x="304800" y="5625203"/>
            <a:ext cx="11582400" cy="105389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Đ</a:t>
            </a:r>
            <a:r>
              <a:rPr lang="vi-VN" sz="3200" dirty="0">
                <a:solidFill>
                  <a:srgbClr val="FF0000"/>
                </a:solidFill>
                <a:latin typeface="Times New Roman" panose="02020603050405020304" pitchFamily="18" charset="0"/>
                <a:cs typeface="Times New Roman" panose="02020603050405020304" pitchFamily="18" charset="0"/>
              </a:rPr>
              <a:t>ược tổ chức ở nhiều nơi trên cả nước nhưng nơi tổ chức chính và quan trọng nhất là ở đền hùng Phú Thọ.</a:t>
            </a:r>
          </a:p>
        </p:txBody>
      </p:sp>
    </p:spTree>
    <p:extLst>
      <p:ext uri="{BB962C8B-B14F-4D97-AF65-F5344CB8AC3E}">
        <p14:creationId xmlns:p14="http://schemas.microsoft.com/office/powerpoint/2010/main" val="6288935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6400" y="304800"/>
            <a:ext cx="8839200" cy="6324600"/>
          </a:xfrm>
        </p:spPr>
      </p:pic>
    </p:spTree>
    <p:extLst>
      <p:ext uri="{BB962C8B-B14F-4D97-AF65-F5344CB8AC3E}">
        <p14:creationId xmlns:p14="http://schemas.microsoft.com/office/powerpoint/2010/main" val="2483945965"/>
      </p:ext>
    </p:extLst>
  </p:cSld>
  <p:clrMapOvr>
    <a:masterClrMapping/>
  </p:clrMapOvr>
  <p:transition spd="slow">
    <p:randomBar dir="ver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201" y="76200"/>
            <a:ext cx="8763000" cy="6629400"/>
          </a:xfrm>
        </p:spPr>
      </p:pic>
    </p:spTree>
    <p:extLst>
      <p:ext uri="{BB962C8B-B14F-4D97-AF65-F5344CB8AC3E}">
        <p14:creationId xmlns:p14="http://schemas.microsoft.com/office/powerpoint/2010/main" val="2675231203"/>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d trang 12">
            <a:extLst>
              <a:ext uri="{FF2B5EF4-FFF2-40B4-BE49-F238E27FC236}">
                <a16:creationId xmlns:a16="http://schemas.microsoft.com/office/drawing/2014/main" id="{D3C29B85-A9BE-4E89-ADB8-1D203BB681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51497"/>
            <a:ext cx="12192000" cy="5406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3CEB175F-3F66-4C5E-9784-4DFB291C329E}"/>
              </a:ext>
            </a:extLst>
          </p:cNvPr>
          <p:cNvSpPr>
            <a:spLocks noChangeArrowheads="1"/>
          </p:cNvSpPr>
          <p:nvPr/>
        </p:nvSpPr>
        <p:spPr bwMode="auto">
          <a:xfrm>
            <a:off x="4569618" y="872060"/>
            <a:ext cx="3581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Aft>
                <a:spcPct val="0"/>
              </a:spcAft>
              <a:buNone/>
            </a:pPr>
            <a:r>
              <a:rPr lang="en-US" altLang="en-US" sz="2800" b="1" i="1" dirty="0" err="1">
                <a:latin typeface="Times New Roman" panose="02020603050405020304" pitchFamily="18" charset="0"/>
              </a:rPr>
              <a:t>Truyện</a:t>
            </a:r>
            <a:r>
              <a:rPr lang="en-US" altLang="en-US" sz="2800" b="1" i="1" dirty="0">
                <a:latin typeface="Times New Roman" panose="02020603050405020304" pitchFamily="18" charset="0"/>
              </a:rPr>
              <a: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Thăm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mộ</a:t>
            </a:r>
            <a:r>
              <a:rPr lang="en-US" altLang="en-US" b="1" dirty="0">
                <a:latin typeface="Times New Roman" panose="02020603050405020304" pitchFamily="18" charset="0"/>
              </a:rPr>
              <a:t> </a:t>
            </a:r>
          </a:p>
        </p:txBody>
      </p:sp>
      <p:sp>
        <p:nvSpPr>
          <p:cNvPr id="6150" name="Rectangle 6">
            <a:extLst>
              <a:ext uri="{FF2B5EF4-FFF2-40B4-BE49-F238E27FC236}">
                <a16:creationId xmlns:a16="http://schemas.microsoft.com/office/drawing/2014/main" id="{01D2ECAE-45AA-4576-AFE4-EFC0E652F1E4}"/>
              </a:ext>
            </a:extLst>
          </p:cNvPr>
          <p:cNvSpPr>
            <a:spLocks noChangeArrowheads="1"/>
          </p:cNvSpPr>
          <p:nvPr/>
        </p:nvSpPr>
        <p:spPr bwMode="auto">
          <a:xfrm>
            <a:off x="4040981" y="448849"/>
            <a:ext cx="41100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None/>
            </a:pP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Nhớ</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ơn</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tổ</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tiên</a:t>
            </a:r>
            <a:r>
              <a:rPr lang="en-US" altLang="en-US" b="1" dirty="0">
                <a:solidFill>
                  <a:srgbClr val="FF0000"/>
                </a:solidFill>
                <a:latin typeface="Times New Roman" panose="02020603050405020304" pitchFamily="18" charset="0"/>
              </a:rPr>
              <a:t> </a:t>
            </a:r>
            <a:r>
              <a:rPr lang="en-US" altLang="en-US" sz="2800" b="1" dirty="0">
                <a:latin typeface="Times New Roman" panose="02020603050405020304" pitchFamily="18" charset="0"/>
              </a:rPr>
              <a:t>(</a:t>
            </a:r>
            <a:r>
              <a:rPr lang="en-US" altLang="en-US" sz="2800" b="1" dirty="0" err="1">
                <a:latin typeface="Times New Roman" panose="02020603050405020304" pitchFamily="18" charset="0"/>
              </a:rPr>
              <a:t>Tiết</a:t>
            </a:r>
            <a:r>
              <a:rPr lang="en-US" altLang="en-US" sz="2800" b="1" dirty="0">
                <a:latin typeface="Times New Roman" panose="02020603050405020304" pitchFamily="18" charset="0"/>
              </a:rPr>
              <a:t> 1)</a:t>
            </a:r>
          </a:p>
        </p:txBody>
      </p:sp>
      <p:sp>
        <p:nvSpPr>
          <p:cNvPr id="6149" name="Rectangle 1">
            <a:extLst>
              <a:ext uri="{FF2B5EF4-FFF2-40B4-BE49-F238E27FC236}">
                <a16:creationId xmlns:a16="http://schemas.microsoft.com/office/drawing/2014/main" id="{318F61C8-464F-4AA4-B1FD-EAA5DD604233}"/>
              </a:ext>
            </a:extLst>
          </p:cNvPr>
          <p:cNvSpPr>
            <a:spLocks noChangeArrowheads="1"/>
          </p:cNvSpPr>
          <p:nvPr/>
        </p:nvSpPr>
        <p:spPr bwMode="auto">
          <a:xfrm>
            <a:off x="1398739" y="30401"/>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base">
              <a:spcBef>
                <a:spcPct val="0"/>
              </a:spcBef>
              <a:spcAft>
                <a:spcPct val="0"/>
              </a:spcAft>
              <a:buNone/>
            </a:pPr>
            <a:r>
              <a:rPr lang="en-US" altLang="en-US" sz="2800" b="1" dirty="0" err="1">
                <a:latin typeface="Times New Roman" panose="02020603050405020304" pitchFamily="18" charset="0"/>
                <a:ea typeface="Arial Unicode MS" pitchFamily="34" charset="-128"/>
                <a:cs typeface="Times New Roman" panose="02020603050405020304" pitchFamily="18" charset="0"/>
              </a:rPr>
              <a:t>Đạo</a:t>
            </a:r>
            <a:r>
              <a:rPr lang="en-US" altLang="en-US" sz="2800" b="1" dirty="0">
                <a:latin typeface="Times New Roman" panose="02020603050405020304" pitchFamily="18" charset="0"/>
                <a:ea typeface="Arial Unicode MS" pitchFamily="34" charset="-128"/>
                <a:cs typeface="Times New Roman" panose="02020603050405020304" pitchFamily="18" charset="0"/>
              </a:rPr>
              <a:t> </a:t>
            </a:r>
            <a:r>
              <a:rPr lang="en-US" altLang="en-US" sz="2800" b="1" dirty="0" err="1">
                <a:latin typeface="Times New Roman" panose="02020603050405020304" pitchFamily="18" charset="0"/>
                <a:ea typeface="Arial Unicode MS" pitchFamily="34" charset="-128"/>
                <a:cs typeface="Times New Roman" panose="02020603050405020304" pitchFamily="18" charset="0"/>
              </a:rPr>
              <a:t>đức</a:t>
            </a:r>
            <a:endParaRPr lang="en-US" altLang="en-US" sz="2800" b="1" dirty="0">
              <a:latin typeface="Times New Roman" panose="02020603050405020304" pitchFamily="18" charset="0"/>
              <a:ea typeface="Arial Unicode MS" pitchFamily="34" charset="-128"/>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150"/>
                                        </p:tgtEl>
                                        <p:attrNameLst>
                                          <p:attrName>style.visibility</p:attrName>
                                        </p:attrNameLst>
                                      </p:cBhvr>
                                      <p:to>
                                        <p:strVal val="visible"/>
                                      </p:to>
                                    </p:set>
                                    <p:anim calcmode="discrete" valueType="clr">
                                      <p:cBhvr override="childStyle">
                                        <p:cTn id="7" dur="80"/>
                                        <p:tgtEl>
                                          <p:spTgt spid="61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50"/>
                                        </p:tgtEl>
                                        <p:attrNameLst>
                                          <p:attrName>fillcolor</p:attrName>
                                        </p:attrNameLst>
                                      </p:cBhvr>
                                      <p:tavLst>
                                        <p:tav tm="0">
                                          <p:val>
                                            <p:clrVal>
                                              <a:schemeClr val="accent2"/>
                                            </p:clrVal>
                                          </p:val>
                                        </p:tav>
                                        <p:tav tm="50000">
                                          <p:val>
                                            <p:clrVal>
                                              <a:schemeClr val="hlink"/>
                                            </p:clrVal>
                                          </p:val>
                                        </p:tav>
                                      </p:tavLst>
                                    </p:anim>
                                    <p:set>
                                      <p:cBhvr>
                                        <p:cTn id="9" dur="80"/>
                                        <p:tgtEl>
                                          <p:spTgt spid="615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1"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wipe(up)">
                                      <p:cBhvr>
                                        <p:cTn id="14" dur="500"/>
                                        <p:tgtEl>
                                          <p:spTgt spid="5122"/>
                                        </p:tgtEl>
                                      </p:cBhvr>
                                    </p:animEffect>
                                  </p:childTnLst>
                                  <p:subTnLst>
                                    <p:audio>
                                      <p:cMediaNode vol="100000">
                                        <p:cTn display="0" masterRel="sameClick">
                                          <p:stCondLst>
                                            <p:cond evt="begin" delay="0">
                                              <p:tn val="12"/>
                                            </p:cond>
                                          </p:stCondLst>
                                          <p:endCondLst>
                                            <p:cond evt="onStopAudio" delay="0">
                                              <p:tgtEl>
                                                <p:sldTgt/>
                                              </p:tgtEl>
                                            </p:cond>
                                          </p:endCondLst>
                                        </p:cTn>
                                        <p:tgtEl>
                                          <p:sndTgt r:embed="rId2" name="camera.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8195"/>
                                        </p:tgtEl>
                                        <p:attrNameLst>
                                          <p:attrName>style.visibility</p:attrName>
                                        </p:attrNameLst>
                                      </p:cBhvr>
                                      <p:to>
                                        <p:strVal val="visible"/>
                                      </p:to>
                                    </p:set>
                                    <p:animEffect transition="in" filter="wedge">
                                      <p:cBhvr>
                                        <p:cTn id="19" dur="2000"/>
                                        <p:tgtEl>
                                          <p:spTgt spid="8195"/>
                                        </p:tgtEl>
                                      </p:cBhvr>
                                    </p:animEffect>
                                  </p:childTnLst>
                                  <p:subTnLst>
                                    <p:audio>
                                      <p:cMediaNode>
                                        <p:cTn display="0" masterRel="sameClick">
                                          <p:stCondLst>
                                            <p:cond evt="begin" delay="0">
                                              <p:tn val="17"/>
                                            </p:cond>
                                          </p:stCondLst>
                                          <p:endCondLst>
                                            <p:cond evt="onStopAudio" delay="0">
                                              <p:tgtEl>
                                                <p:sldTgt/>
                                              </p:tgtEl>
                                            </p:cond>
                                          </p:endCondLst>
                                        </p:cTn>
                                        <p:tgtEl>
                                          <p:sndTgt r:embed="rId3"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61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0165E0-12A7-42ED-B5E8-36F47FD6A0CF}"/>
              </a:ext>
            </a:extLst>
          </p:cNvPr>
          <p:cNvSpPr>
            <a:spLocks noGrp="1"/>
          </p:cNvSpPr>
          <p:nvPr>
            <p:ph idx="1"/>
          </p:nvPr>
        </p:nvSpPr>
        <p:spPr>
          <a:xfrm>
            <a:off x="0" y="-1"/>
            <a:ext cx="12192000" cy="6858001"/>
          </a:xfrm>
          <a:solidFill>
            <a:schemeClr val="bg1"/>
          </a:solidFill>
        </p:spPr>
        <p:txBody>
          <a:bodyPr/>
          <a:lstStyle/>
          <a:p>
            <a:pPr marL="0" indent="0">
              <a:buNone/>
            </a:pPr>
            <a:r>
              <a:rPr lang="en-US" sz="2100"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Cuối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năm</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sáng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sớm</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trời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rất</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lạnh</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Bố</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đi</a:t>
            </a:r>
            <a:r>
              <a:rPr lang="en-US" sz="2100" b="1" dirty="0">
                <a:latin typeface="Times New Roman" panose="02020603050405020304" pitchFamily="18" charset="0"/>
                <a:cs typeface="Times New Roman" panose="02020603050405020304" pitchFamily="18" charset="0"/>
              </a:rPr>
              <a:t> ra </a:t>
            </a:r>
            <a:r>
              <a:rPr lang="en-US" sz="2100" b="1" dirty="0" err="1">
                <a:latin typeface="Times New Roman" panose="02020603050405020304" pitchFamily="18" charset="0"/>
                <a:cs typeface="Times New Roman" panose="02020603050405020304" pitchFamily="18" charset="0"/>
              </a:rPr>
              <a:t>sau</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nhà</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lấy</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chiếc</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xẻng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nhỏ</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cầm</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thẻ</a:t>
            </a:r>
            <a:r>
              <a:rPr lang="en-US" sz="2100" b="1" dirty="0">
                <a:latin typeface="Times New Roman" panose="02020603050405020304" pitchFamily="18" charset="0"/>
                <a:cs typeface="Times New Roman" panose="02020603050405020304" pitchFamily="18" charset="0"/>
              </a:rPr>
              <a:t> h</a:t>
            </a:r>
            <a:r>
              <a:rPr lang="vi-VN" sz="2100" b="1" dirty="0">
                <a:latin typeface="Times New Roman" panose="02020603050405020304" pitchFamily="18" charset="0"/>
                <a:cs typeface="Times New Roman" panose="02020603050405020304" pitchFamily="18" charset="0"/>
              </a:rPr>
              <a:t>ư</a:t>
            </a:r>
            <a:r>
              <a:rPr lang="en-US" sz="2100" b="1" dirty="0" err="1">
                <a:latin typeface="Times New Roman" panose="02020603050405020304" pitchFamily="18" charset="0"/>
                <a:cs typeface="Times New Roman" panose="02020603050405020304" pitchFamily="18" charset="0"/>
              </a:rPr>
              <a:t>ơng</a:t>
            </a:r>
            <a:r>
              <a:rPr lang="en-US" sz="2100" b="1" dirty="0">
                <a:latin typeface="Times New Roman" panose="02020603050405020304" pitchFamily="18" charset="0"/>
                <a:cs typeface="Times New Roman" panose="02020603050405020304" pitchFamily="18" charset="0"/>
              </a:rPr>
              <a:t> ở </a:t>
            </a:r>
            <a:r>
              <a:rPr lang="en-US" sz="2100" b="1" dirty="0" err="1">
                <a:latin typeface="Times New Roman" panose="02020603050405020304" pitchFamily="18" charset="0"/>
                <a:cs typeface="Times New Roman" panose="02020603050405020304" pitchFamily="18" charset="0"/>
              </a:rPr>
              <a:t>bàn</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thờ</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nhà</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trên</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rồi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bảo</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Việt</a:t>
            </a:r>
            <a:r>
              <a:rPr lang="en-US" sz="2100" b="1" dirty="0">
                <a:latin typeface="Times New Roman" panose="02020603050405020304" pitchFamily="18" charset="0"/>
                <a:cs typeface="Times New Roman" panose="02020603050405020304" pitchFamily="18" charset="0"/>
              </a:rPr>
              <a:t>:</a:t>
            </a:r>
          </a:p>
          <a:p>
            <a:pPr marL="0" indent="0">
              <a:buNone/>
            </a:pPr>
            <a:r>
              <a:rPr lang="en-US" sz="2100" b="1" dirty="0">
                <a:latin typeface="Times New Roman" panose="02020603050405020304" pitchFamily="18" charset="0"/>
                <a:cs typeface="Times New Roman" panose="02020603050405020304" pitchFamily="18" charset="0"/>
              </a:rPr>
              <a:t>      - </a:t>
            </a:r>
            <a:r>
              <a:rPr lang="en-US" sz="2100" b="1" dirty="0" err="1">
                <a:latin typeface="Times New Roman" panose="02020603050405020304" pitchFamily="18" charset="0"/>
                <a:cs typeface="Times New Roman" panose="02020603050405020304" pitchFamily="18" charset="0"/>
              </a:rPr>
              <a:t>Sắp</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Tết</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rồi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hôm</a:t>
            </a:r>
            <a:r>
              <a:rPr lang="en-US" sz="2100" b="1" dirty="0">
                <a:latin typeface="Times New Roman" panose="02020603050405020304" pitchFamily="18" charset="0"/>
                <a:cs typeface="Times New Roman" panose="02020603050405020304" pitchFamily="18" charset="0"/>
              </a:rPr>
              <a:t> nay con </a:t>
            </a:r>
            <a:r>
              <a:rPr lang="en-US" sz="2100" b="1" dirty="0" err="1">
                <a:latin typeface="Times New Roman" panose="02020603050405020304" pitchFamily="18" charset="0"/>
                <a:cs typeface="Times New Roman" panose="02020603050405020304" pitchFamily="18" charset="0"/>
              </a:rPr>
              <a:t>đi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với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bố</a:t>
            </a:r>
            <a:r>
              <a:rPr lang="en-US" sz="2100" b="1" dirty="0">
                <a:latin typeface="Times New Roman" panose="02020603050405020304" pitchFamily="18" charset="0"/>
                <a:cs typeface="Times New Roman" panose="02020603050405020304" pitchFamily="18" charset="0"/>
              </a:rPr>
              <a:t> ra </a:t>
            </a:r>
            <a:r>
              <a:rPr lang="en-US" sz="2100" b="1" dirty="0" err="1">
                <a:latin typeface="Times New Roman" panose="02020603050405020304" pitchFamily="18" charset="0"/>
                <a:cs typeface="Times New Roman" panose="02020603050405020304" pitchFamily="18" charset="0"/>
              </a:rPr>
              <a:t>thăm</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mộ</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ông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nội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nhé</a:t>
            </a:r>
            <a:r>
              <a:rPr lang="en-US" sz="2100" b="1" dirty="0">
                <a:latin typeface="Times New Roman" panose="02020603050405020304" pitchFamily="18" charset="0"/>
                <a:cs typeface="Times New Roman" panose="02020603050405020304" pitchFamily="18" charset="0"/>
              </a:rPr>
              <a:t> !</a:t>
            </a:r>
          </a:p>
          <a:p>
            <a:pPr marL="0" indent="0">
              <a:buNone/>
            </a:pPr>
            <a:r>
              <a:rPr lang="en-US" sz="2100" b="1" dirty="0">
                <a:latin typeface="Times New Roman" panose="02020603050405020304" pitchFamily="18" charset="0"/>
                <a:cs typeface="Times New Roman" panose="02020603050405020304" pitchFamily="18" charset="0"/>
              </a:rPr>
              <a:t>     Ra </a:t>
            </a:r>
            <a:r>
              <a:rPr lang="en-US" sz="2100" b="1" dirty="0" err="1">
                <a:latin typeface="Times New Roman" panose="02020603050405020304" pitchFamily="18" charset="0"/>
                <a:cs typeface="Times New Roman" panose="02020603050405020304" pitchFamily="18" charset="0"/>
              </a:rPr>
              <a:t>khỏi</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làng</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hai</a:t>
            </a:r>
            <a:r>
              <a:rPr lang="en-US" sz="2100" b="1" dirty="0">
                <a:latin typeface="Times New Roman" panose="02020603050405020304" pitchFamily="18" charset="0"/>
                <a:cs typeface="Times New Roman" panose="02020603050405020304" pitchFamily="18" charset="0"/>
              </a:rPr>
              <a:t> cha con </a:t>
            </a:r>
            <a:r>
              <a:rPr lang="en-US" sz="2100" b="1" dirty="0" err="1">
                <a:latin typeface="Times New Roman" panose="02020603050405020304" pitchFamily="18" charset="0"/>
                <a:cs typeface="Times New Roman" panose="02020603050405020304" pitchFamily="18" charset="0"/>
              </a:rPr>
              <a:t>rẽ</a:t>
            </a:r>
            <a:r>
              <a:rPr lang="en-US" sz="2100" b="1" dirty="0">
                <a:latin typeface="Times New Roman" panose="02020603050405020304" pitchFamily="18" charset="0"/>
                <a:cs typeface="Times New Roman" panose="02020603050405020304" pitchFamily="18" charset="0"/>
              </a:rPr>
              <a:t> </a:t>
            </a:r>
            <a:r>
              <a:rPr lang="en-US" sz="2100" b="1" dirty="0" err="1">
                <a:latin typeface="Times New Roman" panose="02020603050405020304" pitchFamily="18" charset="0"/>
                <a:cs typeface="Times New Roman" panose="02020603050405020304" pitchFamily="18" charset="0"/>
              </a:rPr>
              <a:t>vào</a:t>
            </a:r>
            <a:r>
              <a:rPr lang="en-US" sz="2100" b="1" dirty="0">
                <a:latin typeface="Times New Roman" panose="02020603050405020304" pitchFamily="18" charset="0"/>
                <a:cs typeface="Times New Roman" panose="02020603050405020304" pitchFamily="18" charset="0"/>
              </a:rPr>
              <a:t> con đ</a:t>
            </a:r>
            <a:r>
              <a:rPr lang="vi-VN" sz="2100" b="1" dirty="0">
                <a:latin typeface="Times New Roman" panose="02020603050405020304" pitchFamily="18" charset="0"/>
                <a:cs typeface="Times New Roman" panose="02020603050405020304" pitchFamily="18" charset="0"/>
              </a:rPr>
              <a:t>ường nhỏ dẫn lên sườn đồi. Mộ ông nằm ở góc xa, ngay dưới hàng mộ các cụ tổ, nhìn xuống chân đồi, nơi những thửa ruộng trải ra màu xanh mạ mới. Việt chăm chú nhổ sạch  đám cây dại trên khu mộ. Bố mang xẻng ra những vạt cỏ phía xa, lựa xắn từng tầng cỏ đem về đắp lên mộ, rồi kính cẩn thắp hương trên mộ ông và cả những ngôi mộ xung quanh.</a:t>
            </a:r>
          </a:p>
          <a:p>
            <a:pPr marL="0" indent="0">
              <a:buNone/>
            </a:pPr>
            <a:r>
              <a:rPr lang="vi-VN" sz="2100" b="1" dirty="0">
                <a:latin typeface="Times New Roman" panose="02020603050405020304" pitchFamily="18" charset="0"/>
                <a:cs typeface="Times New Roman" panose="02020603050405020304" pitchFamily="18" charset="0"/>
              </a:rPr>
              <a:t>    Bố kể, giọng trầm xuống:</a:t>
            </a:r>
          </a:p>
          <a:p>
            <a:pPr marL="0" indent="0">
              <a:buNone/>
            </a:pPr>
            <a:r>
              <a:rPr lang="vi-VN" sz="2100" b="1" dirty="0">
                <a:latin typeface="Times New Roman" panose="02020603050405020304" pitchFamily="18" charset="0"/>
                <a:cs typeface="Times New Roman" panose="02020603050405020304" pitchFamily="18" charset="0"/>
              </a:rPr>
              <a:t>    - Nhà mình ngày xưa nghèo lắm con ạ ! Các cụ tổ đã cùng bà con khai phá, tạo lập làng từ lúc nơi đây còn hoang vắng. Đến đời ông nội con vẫn phải đi cày thuê, gặt mướn cho những người nhiều ruộng để lấy công. Dù nghèo khó nhưng các cụ vẫn luôn cố gắng giữ nề nếp nhà ta: cần cù làm lụng, ngay thẳng chân tình với bà con xóm giềng và dành dụm cho con cháu được học hành.</a:t>
            </a:r>
          </a:p>
          <a:p>
            <a:pPr marL="0" indent="0">
              <a:buNone/>
            </a:pPr>
            <a:r>
              <a:rPr lang="vi-VN" sz="2100" b="1" dirty="0">
                <a:latin typeface="Times New Roman" panose="02020603050405020304" pitchFamily="18" charset="0"/>
                <a:cs typeface="Times New Roman" panose="02020603050405020304" pitchFamily="18" charset="0"/>
              </a:rPr>
              <a:t>    Bố kéo Việt vào lòng, vừa xoa đầu cậu vừa nói:</a:t>
            </a:r>
          </a:p>
          <a:p>
            <a:pPr marL="0" indent="0">
              <a:buNone/>
            </a:pPr>
            <a:r>
              <a:rPr lang="vi-VN" sz="2100" b="1" dirty="0">
                <a:latin typeface="Times New Roman" panose="02020603050405020304" pitchFamily="18" charset="0"/>
                <a:cs typeface="Times New Roman" panose="02020603050405020304" pitchFamily="18" charset="0"/>
              </a:rPr>
              <a:t>    - Ông nội con thường bảo: “ Không học sao thành người”. Bố cũng chỉ mong con cố gắng học hành để nên người.</a:t>
            </a:r>
          </a:p>
          <a:p>
            <a:pPr marL="0" indent="0">
              <a:buNone/>
            </a:pPr>
            <a:r>
              <a:rPr lang="vi-VN" sz="2100" b="1" dirty="0">
                <a:latin typeface="Times New Roman" panose="02020603050405020304" pitchFamily="18" charset="0"/>
                <a:cs typeface="Times New Roman" panose="02020603050405020304" pitchFamily="18" charset="0"/>
              </a:rPr>
              <a:t>    Lác đác đã thấy có người làng ra thăm mộ tổ tiên. Gió mưa mùi hương thoang thoảng nhẹ khắp nghĩa trang.</a:t>
            </a:r>
          </a:p>
          <a:p>
            <a:pPr marL="0" indent="0">
              <a:buNone/>
            </a:pPr>
            <a:r>
              <a:rPr lang="vi-VN" sz="2100" b="1" dirty="0">
                <a:latin typeface="Times New Roman" panose="02020603050405020304" pitchFamily="18" charset="0"/>
                <a:cs typeface="Times New Roman" panose="02020603050405020304" pitchFamily="18" charset="0"/>
              </a:rPr>
              <a:t>    Về đến nhà, thấy mẹ đang dọn dẹp dưới bếp, Việt chạy ngay đến bên, thì thầm:</a:t>
            </a:r>
          </a:p>
          <a:p>
            <a:pPr marL="0" indent="0">
              <a:buNone/>
            </a:pPr>
            <a:r>
              <a:rPr lang="vi-VN" sz="2100" b="1" dirty="0">
                <a:latin typeface="Times New Roman" panose="02020603050405020304" pitchFamily="18" charset="0"/>
                <a:cs typeface="Times New Roman" panose="02020603050405020304" pitchFamily="18" charset="0"/>
              </a:rPr>
              <a:t>    - Mẹ ơi, để con lau dọn bàn thờ giúp mẹ nhé !</a:t>
            </a:r>
          </a:p>
          <a:p>
            <a:pPr marL="0" indent="0">
              <a:buNone/>
            </a:pPr>
            <a:r>
              <a:rPr lang="vi-VN" sz="2100" b="1" dirty="0">
                <a:latin typeface="Times New Roman" panose="02020603050405020304" pitchFamily="18" charset="0"/>
                <a:cs typeface="Times New Roman" panose="02020603050405020304" pitchFamily="18" charset="0"/>
              </a:rPr>
              <a:t>                                                                                                                       </a:t>
            </a:r>
          </a:p>
        </p:txBody>
      </p:sp>
      <p:pic>
        <p:nvPicPr>
          <p:cNvPr id="5" name="Picture 4">
            <a:extLst>
              <a:ext uri="{FF2B5EF4-FFF2-40B4-BE49-F238E27FC236}">
                <a16:creationId xmlns:a16="http://schemas.microsoft.com/office/drawing/2014/main" id="{74E6DBA3-6D93-42B1-AE3C-25700B2D736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797436" y="5361140"/>
            <a:ext cx="1189973" cy="1496860"/>
          </a:xfrm>
          <a:prstGeom prst="rect">
            <a:avLst/>
          </a:prstGeom>
        </p:spPr>
      </p:pic>
    </p:spTree>
    <p:extLst>
      <p:ext uri="{BB962C8B-B14F-4D97-AF65-F5344CB8AC3E}">
        <p14:creationId xmlns:p14="http://schemas.microsoft.com/office/powerpoint/2010/main" val="2943745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21854F0C-9D65-494E-B64A-BC12455DC164}"/>
              </a:ext>
            </a:extLst>
          </p:cNvPr>
          <p:cNvSpPr txBox="1">
            <a:spLocks noChangeArrowheads="1"/>
          </p:cNvSpPr>
          <p:nvPr/>
        </p:nvSpPr>
        <p:spPr bwMode="auto">
          <a:xfrm>
            <a:off x="1611682" y="746524"/>
            <a:ext cx="7162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 typeface="Wingdings" panose="05000000000000000000" pitchFamily="2" charset="2"/>
              <a:buChar char="v"/>
            </a:pPr>
            <a:r>
              <a:rPr lang="en-US" altLang="en-US" sz="2800" b="1" dirty="0" err="1">
                <a:solidFill>
                  <a:srgbClr val="FF0000"/>
                </a:solidFill>
                <a:latin typeface="Times New Roman" panose="02020603050405020304" pitchFamily="18" charset="0"/>
              </a:rPr>
              <a:t>Hoạt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động</a:t>
            </a:r>
            <a:r>
              <a:rPr lang="en-US" altLang="en-US" sz="2800" b="1" dirty="0">
                <a:solidFill>
                  <a:srgbClr val="FF0000"/>
                </a:solidFill>
                <a:latin typeface="Times New Roman" panose="02020603050405020304" pitchFamily="18" charset="0"/>
              </a:rPr>
              <a:t> 1: </a:t>
            </a:r>
          </a:p>
          <a:p>
            <a:pPr fontAlgn="base">
              <a:spcBef>
                <a:spcPct val="0"/>
              </a:spcBef>
              <a:spcAft>
                <a:spcPct val="0"/>
              </a:spcAft>
              <a:buNone/>
            </a:pP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Tìm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hiểu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nội</a:t>
            </a:r>
            <a:r>
              <a:rPr lang="en-US" altLang="en-US" sz="2800" b="1" dirty="0">
                <a:latin typeface="Times New Roman" panose="02020603050405020304" pitchFamily="18" charset="0"/>
              </a:rPr>
              <a:t> dung </a:t>
            </a:r>
            <a:r>
              <a:rPr lang="en-US" altLang="en-US" sz="2800" b="1" dirty="0" err="1">
                <a:latin typeface="Times New Roman" panose="02020603050405020304" pitchFamily="18" charset="0"/>
              </a:rPr>
              <a:t>truyện</a:t>
            </a:r>
            <a:r>
              <a:rPr lang="en-US" altLang="en-US" sz="2800" b="1" dirty="0">
                <a:latin typeface="Times New Roman" panose="02020603050405020304" pitchFamily="18" charset="0"/>
              </a:rPr>
              <a:t>: </a:t>
            </a:r>
            <a:r>
              <a:rPr lang="en-US" altLang="en-US" sz="2800" b="1" i="1" dirty="0" err="1">
                <a:solidFill>
                  <a:srgbClr val="FF0000"/>
                </a:solidFill>
                <a:latin typeface="Times New Roman" panose="02020603050405020304" pitchFamily="18" charset="0"/>
              </a:rPr>
              <a:t>Thăm</a:t>
            </a:r>
            <a:r>
              <a:rPr lang="en-US" altLang="en-US" sz="2800" b="1" i="1" dirty="0">
                <a:solidFill>
                  <a:srgbClr val="FF0000"/>
                </a:solidFill>
                <a:latin typeface="Times New Roman" panose="02020603050405020304" pitchFamily="18" charset="0"/>
              </a:rPr>
              <a:t> </a:t>
            </a:r>
            <a:r>
              <a:rPr lang="en-US" altLang="en-US" sz="2800" b="1" i="1" dirty="0" err="1">
                <a:solidFill>
                  <a:srgbClr val="FF0000"/>
                </a:solidFill>
                <a:latin typeface="Times New Roman" panose="02020603050405020304" pitchFamily="18" charset="0"/>
              </a:rPr>
              <a:t>mộ</a:t>
            </a:r>
            <a:r>
              <a:rPr lang="en-US" altLang="en-US" sz="2800" b="1" dirty="0">
                <a:solidFill>
                  <a:srgbClr val="FF0000"/>
                </a:solidFill>
                <a:latin typeface="Times New Roman" panose="02020603050405020304" pitchFamily="18" charset="0"/>
              </a:rPr>
              <a:t> </a:t>
            </a:r>
          </a:p>
        </p:txBody>
      </p:sp>
      <p:sp>
        <p:nvSpPr>
          <p:cNvPr id="24579" name="Rectangle 3">
            <a:extLst>
              <a:ext uri="{FF2B5EF4-FFF2-40B4-BE49-F238E27FC236}">
                <a16:creationId xmlns:a16="http://schemas.microsoft.com/office/drawing/2014/main" id="{693C75A6-8432-4622-AE88-6305C8A62B72}"/>
              </a:ext>
            </a:extLst>
          </p:cNvPr>
          <p:cNvSpPr>
            <a:spLocks noChangeArrowheads="1"/>
          </p:cNvSpPr>
          <p:nvPr/>
        </p:nvSpPr>
        <p:spPr bwMode="auto">
          <a:xfrm>
            <a:off x="1524000" y="3886200"/>
            <a:ext cx="9067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lnSpc>
                <a:spcPct val="90000"/>
              </a:lnSpc>
              <a:spcAft>
                <a:spcPct val="0"/>
              </a:spcAft>
              <a:buNone/>
            </a:pPr>
            <a:r>
              <a:rPr lang="en-US" altLang="en-US" b="1" dirty="0">
                <a:latin typeface="Times New Roman" panose="02020603050405020304" pitchFamily="18" charset="0"/>
              </a:rPr>
              <a:t>  </a:t>
            </a:r>
            <a:r>
              <a:rPr lang="en-US" altLang="en-US" sz="2800" b="1" dirty="0">
                <a:latin typeface="Times New Roman" panose="02020603050405020304" pitchFamily="18" charset="0"/>
              </a:rPr>
              <a:t>1.Nhân </a:t>
            </a:r>
            <a:r>
              <a:rPr lang="en-US" altLang="en-US" sz="2800" b="1" dirty="0" err="1">
                <a:latin typeface="Times New Roman" panose="02020603050405020304" pitchFamily="18" charset="0"/>
              </a:rPr>
              <a:t>ngày</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tết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cổ</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truyền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bố</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của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Việt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đã</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làm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gì</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để</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tỏ</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lòng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biết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ơn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tổ</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tiên</a:t>
            </a:r>
            <a:r>
              <a:rPr lang="en-US" altLang="en-US" sz="2800" b="1" dirty="0">
                <a:latin typeface="Times New Roman" panose="02020603050405020304" pitchFamily="18" charset="0"/>
              </a:rPr>
              <a:t>?</a:t>
            </a:r>
          </a:p>
          <a:p>
            <a:pPr fontAlgn="base">
              <a:lnSpc>
                <a:spcPct val="90000"/>
              </a:lnSpc>
              <a:spcAft>
                <a:spcPct val="0"/>
              </a:spcAft>
              <a:buNone/>
            </a:pPr>
            <a:r>
              <a:rPr lang="en-US" altLang="en-US" sz="2800" b="1" dirty="0">
                <a:latin typeface="Times New Roman" panose="02020603050405020304" pitchFamily="18" charset="0"/>
              </a:rPr>
              <a:t>  2.Theo </a:t>
            </a:r>
            <a:r>
              <a:rPr lang="en-US" altLang="en-US" sz="2800" b="1" dirty="0" err="1">
                <a:latin typeface="Times New Roman" panose="02020603050405020304" pitchFamily="18" charset="0"/>
              </a:rPr>
              <a:t>em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bố</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Việt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muốn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nhắc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nhở</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Việt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điều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gì</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khi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kể</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về</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tổ</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tiên</a:t>
            </a:r>
            <a:r>
              <a:rPr lang="en-US" altLang="en-US" sz="2800" b="1" dirty="0">
                <a:latin typeface="Times New Roman" panose="02020603050405020304" pitchFamily="18" charset="0"/>
              </a:rPr>
              <a:t>?</a:t>
            </a:r>
          </a:p>
          <a:p>
            <a:pPr fontAlgn="base">
              <a:lnSpc>
                <a:spcPct val="90000"/>
              </a:lnSpc>
              <a:spcAft>
                <a:spcPct val="0"/>
              </a:spcAft>
              <a:buNone/>
            </a:pPr>
            <a:r>
              <a:rPr lang="en-US" altLang="en-US" sz="2800" b="1" dirty="0">
                <a:latin typeface="Times New Roman" panose="02020603050405020304" pitchFamily="18" charset="0"/>
              </a:rPr>
              <a:t>  3.Vì </a:t>
            </a:r>
            <a:r>
              <a:rPr lang="en-US" altLang="en-US" sz="2800" b="1" dirty="0" err="1">
                <a:latin typeface="Times New Roman" panose="02020603050405020304" pitchFamily="18" charset="0"/>
              </a:rPr>
              <a:t>sao</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Việt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muốn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lau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dọn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bàn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thờ</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giúp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mẹ</a:t>
            </a:r>
            <a:r>
              <a:rPr lang="en-US" altLang="en-US" sz="2800" b="1" dirty="0">
                <a:latin typeface="Times New Roman" panose="02020603050405020304" pitchFamily="18" charset="0"/>
              </a:rPr>
              <a:t>?</a:t>
            </a:r>
          </a:p>
          <a:p>
            <a:pPr fontAlgn="base">
              <a:lnSpc>
                <a:spcPct val="90000"/>
              </a:lnSpc>
              <a:spcAft>
                <a:spcPct val="0"/>
              </a:spcAft>
              <a:buNone/>
            </a:pPr>
            <a:endParaRPr lang="en-US" altLang="en-US" b="1" dirty="0">
              <a:latin typeface="Times New Roman" panose="02020603050405020304" pitchFamily="18" charset="0"/>
            </a:endParaRPr>
          </a:p>
        </p:txBody>
      </p:sp>
      <p:pic>
        <p:nvPicPr>
          <p:cNvPr id="13" name="Picture 3">
            <a:extLst>
              <a:ext uri="{FF2B5EF4-FFF2-40B4-BE49-F238E27FC236}">
                <a16:creationId xmlns:a16="http://schemas.microsoft.com/office/drawing/2014/main" id="{C6594433-1FAF-4B59-9B97-3368020DA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53401" y="1647032"/>
            <a:ext cx="3084513"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8">
            <a:extLst>
              <a:ext uri="{FF2B5EF4-FFF2-40B4-BE49-F238E27FC236}">
                <a16:creationId xmlns:a16="http://schemas.microsoft.com/office/drawing/2014/main" id="{C1D7BE50-0205-4055-ACBF-831433BD5391}"/>
              </a:ext>
            </a:extLst>
          </p:cNvPr>
          <p:cNvGrpSpPr>
            <a:grpSpLocks/>
          </p:cNvGrpSpPr>
          <p:nvPr/>
        </p:nvGrpSpPr>
        <p:grpSpPr bwMode="auto">
          <a:xfrm>
            <a:off x="3810000" y="1864116"/>
            <a:ext cx="3200400" cy="1617662"/>
            <a:chOff x="6248400" y="4953000"/>
            <a:chExt cx="2765383" cy="1371600"/>
          </a:xfrm>
        </p:grpSpPr>
        <p:sp>
          <p:nvSpPr>
            <p:cNvPr id="15" name="AutoShape 7">
              <a:extLst>
                <a:ext uri="{FF2B5EF4-FFF2-40B4-BE49-F238E27FC236}">
                  <a16:creationId xmlns:a16="http://schemas.microsoft.com/office/drawing/2014/main" id="{4739488B-F45B-4B9E-A554-55FC03EFD444}"/>
                </a:ext>
              </a:extLst>
            </p:cNvPr>
            <p:cNvSpPr>
              <a:spLocks noChangeArrowheads="1"/>
            </p:cNvSpPr>
            <p:nvPr/>
          </p:nvSpPr>
          <p:spPr bwMode="auto">
            <a:xfrm>
              <a:off x="6248400" y="4953000"/>
              <a:ext cx="2743200" cy="1371600"/>
            </a:xfrm>
            <a:prstGeom prst="cloudCallout">
              <a:avLst>
                <a:gd name="adj1" fmla="val 96329"/>
                <a:gd name="adj2" fmla="val -9065"/>
              </a:avLst>
            </a:prstGeom>
            <a:ln>
              <a:headEnd/>
              <a:tailEnd/>
            </a:ln>
          </p:spPr>
          <p:style>
            <a:lnRef idx="0">
              <a:schemeClr val="accent3"/>
            </a:lnRef>
            <a:fillRef idx="3">
              <a:schemeClr val="accent3"/>
            </a:fillRef>
            <a:effectRef idx="3">
              <a:schemeClr val="accent3"/>
            </a:effectRef>
            <a:fontRef idx="minor">
              <a:schemeClr val="lt1"/>
            </a:fontRef>
          </p:style>
          <p:txBody>
            <a:bodyPr/>
            <a:lstStyle/>
            <a:p>
              <a:pPr algn="ctr" eaLnBrk="0" hangingPunct="0">
                <a:defRPr/>
              </a:pPr>
              <a:endParaRPr lang="vi-VN"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a:endParaRPr>
            </a:p>
          </p:txBody>
        </p:sp>
        <p:sp>
          <p:nvSpPr>
            <p:cNvPr id="16" name="Rectangle 15">
              <a:extLst>
                <a:ext uri="{FF2B5EF4-FFF2-40B4-BE49-F238E27FC236}">
                  <a16:creationId xmlns:a16="http://schemas.microsoft.com/office/drawing/2014/main" id="{75A66668-F49C-401C-A286-61E93B0090E6}"/>
                </a:ext>
              </a:extLst>
            </p:cNvPr>
            <p:cNvSpPr/>
            <p:nvPr/>
          </p:nvSpPr>
          <p:spPr>
            <a:xfrm>
              <a:off x="6374786" y="5361156"/>
              <a:ext cx="2638997" cy="809325"/>
            </a:xfrm>
            <a:prstGeom prst="rect">
              <a:avLst/>
            </a:prstGeom>
          </p:spPr>
          <p:txBody>
            <a:bodyPr>
              <a:spAutoFit/>
            </a:bodyPr>
            <a:lstStyle/>
            <a:p>
              <a:pPr algn="ctr" eaLnBrk="0" hangingPunct="0">
                <a:defRPr/>
              </a:pPr>
              <a:r>
                <a:rPr lang="vi-VN" sz="2800" b="1" dirty="0">
                  <a:ln w="18415" cmpd="sng">
                    <a:solidFill>
                      <a:srgbClr val="FFFFFF"/>
                    </a:solidFill>
                    <a:prstDash val="solid"/>
                  </a:ln>
                  <a:solidFill>
                    <a:srgbClr val="0000FF"/>
                  </a:solidFill>
                  <a:latin typeface="Times New Roman"/>
                </a:rPr>
                <a:t>Hoạt động nhóm </a:t>
              </a:r>
            </a:p>
            <a:p>
              <a:pPr algn="ctr" eaLnBrk="0" hangingPunct="0">
                <a:defRPr/>
              </a:pPr>
              <a:r>
                <a:rPr lang="vi-VN" sz="2800" b="1" dirty="0">
                  <a:ln w="18415" cmpd="sng">
                    <a:solidFill>
                      <a:srgbClr val="FFFFFF"/>
                    </a:solidFill>
                    <a:prstDash val="solid"/>
                  </a:ln>
                  <a:solidFill>
                    <a:srgbClr val="0000FF"/>
                  </a:solidFill>
                  <a:latin typeface="Times New Roman"/>
                </a:rPr>
                <a:t>3 phút</a:t>
              </a: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wipe(up)">
                                      <p:cBhvr>
                                        <p:cTn id="7" dur="500"/>
                                        <p:tgtEl>
                                          <p:spTgt spid="23554"/>
                                        </p:tgtEl>
                                      </p:cBhvr>
                                    </p:animEffect>
                                  </p:childTnLst>
                                </p:cTn>
                              </p:par>
                            </p:childTnLst>
                          </p:cTn>
                        </p:par>
                        <p:par>
                          <p:cTn id="8" fill="hold" nodeType="afterGroup">
                            <p:stCondLst>
                              <p:cond delay="500"/>
                            </p:stCondLst>
                            <p:childTnLst>
                              <p:par>
                                <p:cTn id="9" presetID="2" presetClass="entr" presetSubtype="8" fill="hold" nodeType="afterEffect">
                                  <p:stCondLst>
                                    <p:cond delay="0"/>
                                  </p:stCondLst>
                                  <p:childTnLst>
                                    <p:set>
                                      <p:cBhvr>
                                        <p:cTn id="10" dur="1" fill="hold">
                                          <p:stCondLst>
                                            <p:cond delay="0"/>
                                          </p:stCondLst>
                                        </p:cTn>
                                        <p:tgtEl>
                                          <p:spTgt spid="24579">
                                            <p:txEl>
                                              <p:pRg st="0" end="0"/>
                                            </p:txEl>
                                          </p:spTgt>
                                        </p:tgtEl>
                                        <p:attrNameLst>
                                          <p:attrName>style.visibility</p:attrName>
                                        </p:attrNameLst>
                                      </p:cBhvr>
                                      <p:to>
                                        <p:strVal val="visible"/>
                                      </p:to>
                                    </p:set>
                                    <p:anim calcmode="lin" valueType="num">
                                      <p:cBhvr additive="base">
                                        <p:cTn id="11" dur="20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24579">
                                            <p:txEl>
                                              <p:pRg st="0" end="0"/>
                                            </p:txEl>
                                          </p:spTgt>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9"/>
                                            </p:cond>
                                          </p:stCondLst>
                                          <p:endCondLst>
                                            <p:cond evt="onStopAudio" delay="0">
                                              <p:tgtEl>
                                                <p:sldTgt/>
                                              </p:tgtEl>
                                            </p:cond>
                                          </p:endCondLst>
                                        </p:cTn>
                                        <p:tgtEl>
                                          <p:sndTgt r:embed="rId2" name="cashreg.wav"/>
                                        </p:tgtEl>
                                      </p:cMediaNode>
                                    </p:audio>
                                  </p:subTnLst>
                                </p:cTn>
                              </p:par>
                            </p:childTnLst>
                          </p:cTn>
                        </p:par>
                        <p:par>
                          <p:cTn id="13" fill="hold" nodeType="afterGroup">
                            <p:stCondLst>
                              <p:cond delay="2500"/>
                            </p:stCondLst>
                            <p:childTnLst>
                              <p:par>
                                <p:cTn id="14" presetID="2" presetClass="entr" presetSubtype="8" fill="hold" nodeType="afterEffect">
                                  <p:stCondLst>
                                    <p:cond delay="0"/>
                                  </p:stCondLst>
                                  <p:childTnLst>
                                    <p:set>
                                      <p:cBhvr>
                                        <p:cTn id="15" dur="1" fill="hold">
                                          <p:stCondLst>
                                            <p:cond delay="0"/>
                                          </p:stCondLst>
                                        </p:cTn>
                                        <p:tgtEl>
                                          <p:spTgt spid="24579">
                                            <p:txEl>
                                              <p:pRg st="1" end="1"/>
                                            </p:txEl>
                                          </p:spTgt>
                                        </p:tgtEl>
                                        <p:attrNameLst>
                                          <p:attrName>style.visibility</p:attrName>
                                        </p:attrNameLst>
                                      </p:cBhvr>
                                      <p:to>
                                        <p:strVal val="visible"/>
                                      </p:to>
                                    </p:set>
                                    <p:anim calcmode="lin" valueType="num">
                                      <p:cBhvr additive="base">
                                        <p:cTn id="16" dur="20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17" dur="2000" fill="hold"/>
                                        <p:tgtEl>
                                          <p:spTgt spid="24579">
                                            <p:txEl>
                                              <p:pRg st="1" end="1"/>
                                            </p:txEl>
                                          </p:spTgt>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8" fill="hold" nodeType="afterGroup">
                            <p:stCondLst>
                              <p:cond delay="4500"/>
                            </p:stCondLst>
                            <p:childTnLst>
                              <p:par>
                                <p:cTn id="19" presetID="2" presetClass="entr" presetSubtype="8" fill="hold" nodeType="afterEffect">
                                  <p:stCondLst>
                                    <p:cond delay="0"/>
                                  </p:stCondLst>
                                  <p:childTnLst>
                                    <p:set>
                                      <p:cBhvr>
                                        <p:cTn id="20" dur="1" fill="hold">
                                          <p:stCondLst>
                                            <p:cond delay="0"/>
                                          </p:stCondLst>
                                        </p:cTn>
                                        <p:tgtEl>
                                          <p:spTgt spid="24579">
                                            <p:txEl>
                                              <p:pRg st="2" end="2"/>
                                            </p:txEl>
                                          </p:spTgt>
                                        </p:tgtEl>
                                        <p:attrNameLst>
                                          <p:attrName>style.visibility</p:attrName>
                                        </p:attrNameLst>
                                      </p:cBhvr>
                                      <p:to>
                                        <p:strVal val="visible"/>
                                      </p:to>
                                    </p:set>
                                    <p:anim calcmode="lin" valueType="num">
                                      <p:cBhvr additive="base">
                                        <p:cTn id="21" dur="2000" fill="hold"/>
                                        <p:tgtEl>
                                          <p:spTgt spid="24579">
                                            <p:txEl>
                                              <p:pRg st="2" end="2"/>
                                            </p:txEl>
                                          </p:spTgt>
                                        </p:tgtEl>
                                        <p:attrNameLst>
                                          <p:attrName>ppt_x</p:attrName>
                                        </p:attrNameLst>
                                      </p:cBhvr>
                                      <p:tavLst>
                                        <p:tav tm="0">
                                          <p:val>
                                            <p:strVal val="0-#ppt_w/2"/>
                                          </p:val>
                                        </p:tav>
                                        <p:tav tm="100000">
                                          <p:val>
                                            <p:strVal val="#ppt_x"/>
                                          </p:val>
                                        </p:tav>
                                      </p:tavLst>
                                    </p:anim>
                                    <p:anim calcmode="lin" valueType="num">
                                      <p:cBhvr additive="base">
                                        <p:cTn id="22" dur="2000" fill="hold"/>
                                        <p:tgtEl>
                                          <p:spTgt spid="24579">
                                            <p:txEl>
                                              <p:pRg st="2" end="2"/>
                                            </p:txEl>
                                          </p:spTgt>
                                        </p:tgtEl>
                                        <p:attrNameLst>
                                          <p:attrName>ppt_y</p:attrName>
                                        </p:attrNameLst>
                                      </p:cBhvr>
                                      <p:tavLst>
                                        <p:tav tm="0">
                                          <p:val>
                                            <p:strVal val="#ppt_y"/>
                                          </p:val>
                                        </p:tav>
                                        <p:tav tm="100000">
                                          <p:val>
                                            <p:strVal val="#ppt_y"/>
                                          </p:val>
                                        </p:tav>
                                      </p:tavLst>
                                    </p:anim>
                                  </p:childTnLst>
                                  <p:subTnLst>
                                    <p:audio>
                                      <p:cMediaNode vol="90000">
                                        <p:cTn display="0" masterRel="sameClick">
                                          <p:stCondLst>
                                            <p:cond evt="begin" delay="0">
                                              <p:tn val="19"/>
                                            </p:cond>
                                          </p:stCondLst>
                                          <p:endCondLst>
                                            <p:cond evt="onStopAudio" delay="0">
                                              <p:tgtEl>
                                                <p:sldTgt/>
                                              </p:tgtEl>
                                            </p:cond>
                                          </p:endCondLst>
                                        </p:cTn>
                                        <p:tgtEl>
                                          <p:sndTgt r:embed="rId2" name="cashreg.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2000" b="-12000"/>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AFF191A-B78C-4C36-BD4F-24A3EEFBB5BC}"/>
              </a:ext>
            </a:extLst>
          </p:cNvPr>
          <p:cNvSpPr>
            <a:spLocks noGrp="1" noChangeArrowheads="1"/>
          </p:cNvSpPr>
          <p:nvPr>
            <p:ph idx="1"/>
          </p:nvPr>
        </p:nvSpPr>
        <p:spPr>
          <a:xfrm>
            <a:off x="1524000" y="1039323"/>
            <a:ext cx="9144000" cy="914400"/>
          </a:xfrm>
        </p:spPr>
        <p:txBody>
          <a:bodyPr rtlCol="0">
            <a:normAutofit lnSpcReduction="10000"/>
          </a:bodyPr>
          <a:lstStyle/>
          <a:p>
            <a:pPr marL="0" indent="0" eaLnBrk="1" fontAlgn="auto" hangingPunct="1">
              <a:spcBef>
                <a:spcPts val="0"/>
              </a:spcBef>
              <a:spcAft>
                <a:spcPts val="0"/>
              </a:spcAft>
              <a:buNone/>
              <a:defRPr/>
            </a:pPr>
            <a:r>
              <a:rPr lang="en-US" altLang="en-US" sz="2800" b="1" dirty="0">
                <a:latin typeface="Times New Roman" pitchFamily="18" charset="0"/>
              </a:rPr>
              <a:t>  1.Nhân </a:t>
            </a:r>
            <a:r>
              <a:rPr lang="en-US" altLang="en-US" sz="2800" b="1" dirty="0" err="1">
                <a:latin typeface="Times New Roman" pitchFamily="18" charset="0"/>
              </a:rPr>
              <a:t>ngày</a:t>
            </a:r>
            <a:r>
              <a:rPr lang="en-US" altLang="en-US" sz="2800" b="1" dirty="0">
                <a:latin typeface="Times New Roman" pitchFamily="18" charset="0"/>
              </a:rPr>
              <a:t> </a:t>
            </a:r>
            <a:r>
              <a:rPr lang="en-US" altLang="en-US" sz="2800" b="1" dirty="0" err="1">
                <a:latin typeface="Times New Roman" pitchFamily="18" charset="0"/>
              </a:rPr>
              <a:t>tết</a:t>
            </a:r>
            <a:r>
              <a:rPr lang="en-US" altLang="en-US" sz="2800" b="1" dirty="0">
                <a:latin typeface="Times New Roman" pitchFamily="18" charset="0"/>
              </a:rPr>
              <a:t> </a:t>
            </a:r>
            <a:r>
              <a:rPr lang="en-US" altLang="en-US" sz="2800" b="1" dirty="0" err="1">
                <a:latin typeface="Times New Roman" pitchFamily="18" charset="0"/>
              </a:rPr>
              <a:t>cổ</a:t>
            </a:r>
            <a:r>
              <a:rPr lang="en-US" altLang="en-US" sz="2800" b="1" dirty="0">
                <a:latin typeface="Times New Roman" pitchFamily="18" charset="0"/>
              </a:rPr>
              <a:t> </a:t>
            </a:r>
            <a:r>
              <a:rPr lang="en-US" altLang="en-US" sz="2800" b="1" dirty="0" err="1">
                <a:latin typeface="Times New Roman" pitchFamily="18" charset="0"/>
              </a:rPr>
              <a:t>truyền</a:t>
            </a:r>
            <a:r>
              <a:rPr lang="en-US" altLang="en-US" sz="2800" b="1" dirty="0">
                <a:latin typeface="Times New Roman" pitchFamily="18" charset="0"/>
              </a:rPr>
              <a:t>, </a:t>
            </a:r>
            <a:r>
              <a:rPr lang="en-US" altLang="en-US" sz="2800" b="1" dirty="0" err="1">
                <a:latin typeface="Times New Roman" pitchFamily="18" charset="0"/>
              </a:rPr>
              <a:t>bố</a:t>
            </a:r>
            <a:r>
              <a:rPr lang="en-US" altLang="en-US" sz="2800" b="1" dirty="0">
                <a:latin typeface="Times New Roman" pitchFamily="18" charset="0"/>
              </a:rPr>
              <a:t> </a:t>
            </a:r>
            <a:r>
              <a:rPr lang="en-US" altLang="en-US" sz="2800" b="1" dirty="0" err="1">
                <a:latin typeface="Times New Roman" pitchFamily="18" charset="0"/>
              </a:rPr>
              <a:t>của</a:t>
            </a:r>
            <a:r>
              <a:rPr lang="en-US" altLang="en-US" sz="2800" b="1" dirty="0">
                <a:latin typeface="Times New Roman" pitchFamily="18" charset="0"/>
              </a:rPr>
              <a:t> </a:t>
            </a:r>
            <a:r>
              <a:rPr lang="en-US" altLang="en-US" sz="2800" b="1" dirty="0" err="1">
                <a:latin typeface="Times New Roman" pitchFamily="18" charset="0"/>
              </a:rPr>
              <a:t>Việt</a:t>
            </a:r>
            <a:r>
              <a:rPr lang="en-US" altLang="en-US" sz="2800" b="1" dirty="0">
                <a:latin typeface="Times New Roman" pitchFamily="18" charset="0"/>
              </a:rPr>
              <a:t> </a:t>
            </a:r>
            <a:r>
              <a:rPr lang="en-US" altLang="en-US" sz="2800" b="1" dirty="0" err="1">
                <a:latin typeface="Times New Roman" pitchFamily="18" charset="0"/>
              </a:rPr>
              <a:t>đã</a:t>
            </a:r>
            <a:r>
              <a:rPr lang="en-US" altLang="en-US" sz="2800" b="1" dirty="0">
                <a:latin typeface="Times New Roman" pitchFamily="18" charset="0"/>
              </a:rPr>
              <a:t> </a:t>
            </a:r>
            <a:r>
              <a:rPr lang="en-US" altLang="en-US" sz="2800" b="1" dirty="0" err="1">
                <a:latin typeface="Times New Roman" pitchFamily="18" charset="0"/>
              </a:rPr>
              <a:t>làm</a:t>
            </a:r>
            <a:r>
              <a:rPr lang="en-US" altLang="en-US" sz="2800" b="1" dirty="0">
                <a:latin typeface="Times New Roman" pitchFamily="18" charset="0"/>
              </a:rPr>
              <a:t> </a:t>
            </a:r>
            <a:r>
              <a:rPr lang="en-US" altLang="en-US" sz="2800" b="1" dirty="0" err="1">
                <a:latin typeface="Times New Roman" pitchFamily="18" charset="0"/>
              </a:rPr>
              <a:t>gì</a:t>
            </a:r>
            <a:r>
              <a:rPr lang="en-US" altLang="en-US" sz="2800" b="1" dirty="0">
                <a:latin typeface="Times New Roman" pitchFamily="18" charset="0"/>
              </a:rPr>
              <a:t> </a:t>
            </a:r>
            <a:r>
              <a:rPr lang="en-US" altLang="en-US" sz="2800" b="1" dirty="0" err="1">
                <a:latin typeface="Times New Roman" pitchFamily="18" charset="0"/>
              </a:rPr>
              <a:t>để</a:t>
            </a:r>
            <a:r>
              <a:rPr lang="en-US" altLang="en-US" sz="2800" b="1" dirty="0">
                <a:latin typeface="Times New Roman" pitchFamily="18" charset="0"/>
              </a:rPr>
              <a:t> </a:t>
            </a:r>
            <a:r>
              <a:rPr lang="en-US" altLang="en-US" sz="2800" b="1" dirty="0" err="1">
                <a:latin typeface="Times New Roman" pitchFamily="18" charset="0"/>
              </a:rPr>
              <a:t>tỏ</a:t>
            </a:r>
            <a:r>
              <a:rPr lang="en-US" altLang="en-US" sz="2800" b="1" dirty="0">
                <a:latin typeface="Times New Roman" pitchFamily="18" charset="0"/>
              </a:rPr>
              <a:t> </a:t>
            </a:r>
            <a:r>
              <a:rPr lang="en-US" altLang="en-US" sz="2800" b="1" dirty="0" err="1">
                <a:latin typeface="Times New Roman" pitchFamily="18" charset="0"/>
              </a:rPr>
              <a:t>lòng</a:t>
            </a:r>
            <a:r>
              <a:rPr lang="en-US" altLang="en-US" sz="2800" b="1" dirty="0">
                <a:latin typeface="Times New Roman" pitchFamily="18" charset="0"/>
              </a:rPr>
              <a:t> </a:t>
            </a:r>
            <a:r>
              <a:rPr lang="en-US" altLang="en-US" sz="2800" b="1" dirty="0" err="1">
                <a:latin typeface="Times New Roman" pitchFamily="18" charset="0"/>
              </a:rPr>
              <a:t>biết</a:t>
            </a:r>
            <a:r>
              <a:rPr lang="en-US" altLang="en-US" sz="2800" b="1" dirty="0">
                <a:latin typeface="Times New Roman" pitchFamily="18" charset="0"/>
              </a:rPr>
              <a:t> </a:t>
            </a:r>
            <a:r>
              <a:rPr lang="en-US" altLang="en-US" sz="2800" b="1" dirty="0" err="1">
                <a:latin typeface="Times New Roman" pitchFamily="18" charset="0"/>
              </a:rPr>
              <a:t>ơn</a:t>
            </a:r>
            <a:r>
              <a:rPr lang="en-US" altLang="en-US" sz="2800" b="1" dirty="0">
                <a:latin typeface="Times New Roman" pitchFamily="18" charset="0"/>
              </a:rPr>
              <a:t> </a:t>
            </a:r>
            <a:r>
              <a:rPr lang="en-US" altLang="en-US" sz="2800" b="1" dirty="0" err="1">
                <a:latin typeface="Times New Roman" pitchFamily="18" charset="0"/>
              </a:rPr>
              <a:t>tổ</a:t>
            </a:r>
            <a:r>
              <a:rPr lang="en-US" altLang="en-US" sz="2800" b="1" dirty="0">
                <a:latin typeface="Times New Roman" pitchFamily="18" charset="0"/>
              </a:rPr>
              <a:t> </a:t>
            </a:r>
            <a:r>
              <a:rPr lang="en-US" altLang="en-US" sz="2800" b="1" dirty="0" err="1">
                <a:latin typeface="Times New Roman" pitchFamily="18" charset="0"/>
              </a:rPr>
              <a:t>tiên</a:t>
            </a:r>
            <a:r>
              <a:rPr lang="en-US" altLang="en-US" sz="2800" b="1" dirty="0">
                <a:latin typeface="Times New Roman" pitchFamily="18" charset="0"/>
              </a:rPr>
              <a:t>?</a:t>
            </a:r>
          </a:p>
        </p:txBody>
      </p:sp>
      <p:sp>
        <p:nvSpPr>
          <p:cNvPr id="26633" name="Text Box 9">
            <a:extLst>
              <a:ext uri="{FF2B5EF4-FFF2-40B4-BE49-F238E27FC236}">
                <a16:creationId xmlns:a16="http://schemas.microsoft.com/office/drawing/2014/main" id="{B7D64397-C6DC-4126-A11F-D10513DA1962}"/>
              </a:ext>
            </a:extLst>
          </p:cNvPr>
          <p:cNvSpPr txBox="1">
            <a:spLocks noChangeArrowheads="1"/>
          </p:cNvSpPr>
          <p:nvPr/>
        </p:nvSpPr>
        <p:spPr bwMode="auto">
          <a:xfrm>
            <a:off x="1423792" y="2198688"/>
            <a:ext cx="9144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Bố</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Việt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dẫn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Việt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thăm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sửa</a:t>
            </a:r>
            <a:r>
              <a:rPr lang="en-US" altLang="en-US" sz="2800" b="1" dirty="0">
                <a:solidFill>
                  <a:srgbClr val="FF0000"/>
                </a:solidFill>
                <a:latin typeface="Times New Roman" panose="02020603050405020304" pitchFamily="18" charset="0"/>
              </a:rPr>
              <a:t> sang </a:t>
            </a:r>
            <a:r>
              <a:rPr lang="en-US" altLang="en-US" sz="2800" b="1" dirty="0" err="1">
                <a:solidFill>
                  <a:srgbClr val="FF0000"/>
                </a:solidFill>
                <a:latin typeface="Times New Roman" panose="02020603050405020304" pitchFamily="18" charset="0"/>
              </a:rPr>
              <a:t>lại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mộ</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phần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ông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nội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sau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đó</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kể</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cho</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Việt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nghe</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về</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truyền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thống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đình</a:t>
            </a:r>
            <a:r>
              <a:rPr lang="en-US" altLang="en-US" sz="2800" b="1" dirty="0">
                <a:solidFill>
                  <a:srgbClr val="FF0000"/>
                </a:solidFill>
                <a:latin typeface="Times New Roman" panose="02020603050405020304" pitchFamily="18" charset="0"/>
              </a:rPr>
              <a:t>.</a:t>
            </a:r>
          </a:p>
        </p:txBody>
      </p:sp>
      <p:sp>
        <p:nvSpPr>
          <p:cNvPr id="8200" name="Rectangle 16">
            <a:extLst>
              <a:ext uri="{FF2B5EF4-FFF2-40B4-BE49-F238E27FC236}">
                <a16:creationId xmlns:a16="http://schemas.microsoft.com/office/drawing/2014/main" id="{2371C9F7-EC85-425D-B68B-9D9F17AC16AA}"/>
              </a:ext>
            </a:extLst>
          </p:cNvPr>
          <p:cNvSpPr>
            <a:spLocks noChangeArrowheads="1"/>
          </p:cNvSpPr>
          <p:nvPr/>
        </p:nvSpPr>
        <p:spPr bwMode="auto">
          <a:xfrm>
            <a:off x="2012515" y="260958"/>
            <a:ext cx="55626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lnSpc>
                <a:spcPct val="90000"/>
              </a:lnSpc>
              <a:buFont typeface="Wingdings" panose="05000000000000000000" pitchFamily="2" charset="2"/>
              <a:buChar char="v"/>
            </a:pPr>
            <a:r>
              <a:rPr lang="en-US" altLang="en-US" b="1" dirty="0" err="1">
                <a:latin typeface="Times New Roman" panose="02020603050405020304" pitchFamily="18" charset="0"/>
              </a:rPr>
              <a:t>Tìm</a:t>
            </a:r>
            <a:r>
              <a:rPr lang="en-US" altLang="en-US" b="1" dirty="0">
                <a:latin typeface="Times New Roman" panose="02020603050405020304" pitchFamily="18" charset="0"/>
              </a:rPr>
              <a:t> </a:t>
            </a:r>
            <a:r>
              <a:rPr lang="en-US" altLang="en-US" b="1" dirty="0" err="1">
                <a:latin typeface="Times New Roman" panose="02020603050405020304" pitchFamily="18" charset="0"/>
              </a:rPr>
              <a:t>hiểu</a:t>
            </a:r>
            <a:r>
              <a:rPr lang="en-US" altLang="en-US" b="1" dirty="0">
                <a:latin typeface="Times New Roman" panose="02020603050405020304" pitchFamily="18" charset="0"/>
              </a:rPr>
              <a:t> </a:t>
            </a:r>
            <a:r>
              <a:rPr lang="en-US" altLang="en-US" b="1" dirty="0" err="1">
                <a:latin typeface="Times New Roman" panose="02020603050405020304" pitchFamily="18" charset="0"/>
              </a:rPr>
              <a:t>truyện</a:t>
            </a:r>
            <a:r>
              <a:rPr lang="en-US" altLang="en-US" b="1" dirty="0">
                <a:latin typeface="Times New Roman" panose="02020603050405020304" pitchFamily="18" charset="0"/>
              </a:rPr>
              <a:t>: </a:t>
            </a:r>
            <a:r>
              <a:rPr lang="en-US" altLang="en-US" b="1" i="1" dirty="0" err="1">
                <a:solidFill>
                  <a:srgbClr val="FF0000"/>
                </a:solidFill>
                <a:latin typeface="Times New Roman" panose="02020603050405020304" pitchFamily="18" charset="0"/>
              </a:rPr>
              <a:t>Thăm</a:t>
            </a:r>
            <a:r>
              <a:rPr lang="en-US" altLang="en-US" b="1" i="1" dirty="0">
                <a:solidFill>
                  <a:srgbClr val="FF0000"/>
                </a:solidFill>
                <a:latin typeface="Times New Roman" panose="02020603050405020304" pitchFamily="18" charset="0"/>
              </a:rPr>
              <a:t> </a:t>
            </a:r>
            <a:r>
              <a:rPr lang="en-US" altLang="en-US" b="1" i="1" dirty="0" err="1">
                <a:solidFill>
                  <a:srgbClr val="FF0000"/>
                </a:solidFill>
                <a:latin typeface="Times New Roman" panose="02020603050405020304" pitchFamily="18" charset="0"/>
              </a:rPr>
              <a:t>mộ</a:t>
            </a:r>
            <a:r>
              <a:rPr lang="en-US" altLang="en-US" b="1" dirty="0">
                <a:solidFill>
                  <a:srgbClr val="FF0000"/>
                </a:solidFill>
                <a:latin typeface="Times New Roman" panose="02020603050405020304" pitchFamily="18" charset="0"/>
              </a:rPr>
              <a:t>!</a:t>
            </a:r>
          </a:p>
        </p:txBody>
      </p:sp>
      <p:sp>
        <p:nvSpPr>
          <p:cNvPr id="27650" name="Rectangle 2">
            <a:extLst>
              <a:ext uri="{FF2B5EF4-FFF2-40B4-BE49-F238E27FC236}">
                <a16:creationId xmlns:a16="http://schemas.microsoft.com/office/drawing/2014/main" id="{070BB7B9-9E6B-44CA-BD77-CAD3337B7DE6}"/>
              </a:ext>
            </a:extLst>
          </p:cNvPr>
          <p:cNvSpPr>
            <a:spLocks noChangeArrowheads="1"/>
          </p:cNvSpPr>
          <p:nvPr/>
        </p:nvSpPr>
        <p:spPr bwMode="auto">
          <a:xfrm>
            <a:off x="1524000" y="3581400"/>
            <a:ext cx="9144000" cy="914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latin typeface="Times New Roman" panose="02020603050405020304" pitchFamily="18" charset="0"/>
              </a:rPr>
              <a:t>2.Theo </a:t>
            </a:r>
            <a:r>
              <a:rPr lang="en-US" altLang="en-US" sz="2800" b="1" dirty="0" err="1">
                <a:latin typeface="Times New Roman" panose="02020603050405020304" pitchFamily="18" charset="0"/>
              </a:rPr>
              <a:t>em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bố</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Việt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muốn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nhắc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nhở</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Việt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điều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gì</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khi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kể</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về</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tổ</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tiên</a:t>
            </a:r>
            <a:r>
              <a:rPr lang="en-US" altLang="en-US" sz="2800" b="1" dirty="0">
                <a:latin typeface="Times New Roman" panose="02020603050405020304" pitchFamily="18" charset="0"/>
              </a:rPr>
              <a:t>?</a:t>
            </a:r>
          </a:p>
        </p:txBody>
      </p:sp>
      <p:sp>
        <p:nvSpPr>
          <p:cNvPr id="27660" name="Text Box 12">
            <a:extLst>
              <a:ext uri="{FF2B5EF4-FFF2-40B4-BE49-F238E27FC236}">
                <a16:creationId xmlns:a16="http://schemas.microsoft.com/office/drawing/2014/main" id="{F853A787-595E-4DD4-A6D5-6B303B7C86C1}"/>
              </a:ext>
            </a:extLst>
          </p:cNvPr>
          <p:cNvSpPr txBox="1">
            <a:spLocks noChangeArrowheads="1"/>
          </p:cNvSpPr>
          <p:nvPr/>
        </p:nvSpPr>
        <p:spPr bwMode="auto">
          <a:xfrm>
            <a:off x="1524000" y="4740765"/>
            <a:ext cx="9144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36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Bố</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Việt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muốn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Việt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cố</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gắng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học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hành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để</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nên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người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phát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huy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truyền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thống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đình</a:t>
            </a:r>
            <a:r>
              <a:rPr lang="en-US" altLang="en-US" sz="2800" b="1" dirty="0">
                <a:solidFill>
                  <a:srgbClr val="FF0000"/>
                </a:solidFill>
                <a:latin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slide(fromTop)">
                                      <p:cBhvr>
                                        <p:cTn id="7" dur="500"/>
                                        <p:tgtEl>
                                          <p:spTgt spid="820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626">
                                            <p:txEl>
                                              <p:pRg st="0" end="0"/>
                                            </p:txEl>
                                          </p:spTgt>
                                        </p:tgtEl>
                                        <p:attrNameLst>
                                          <p:attrName>style.visibility</p:attrName>
                                        </p:attrNameLst>
                                      </p:cBhvr>
                                      <p:to>
                                        <p:strVal val="visible"/>
                                      </p:to>
                                    </p:set>
                                    <p:animEffect transition="in" filter="wipe(down)">
                                      <p:cBhvr>
                                        <p:cTn id="10" dur="500"/>
                                        <p:tgtEl>
                                          <p:spTgt spid="2662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26633"/>
                                        </p:tgtEl>
                                        <p:attrNameLst>
                                          <p:attrName>style.visibility</p:attrName>
                                        </p:attrNameLst>
                                      </p:cBhvr>
                                      <p:to>
                                        <p:strVal val="visible"/>
                                      </p:to>
                                    </p:set>
                                    <p:animEffect transition="in" filter="wheel(4)">
                                      <p:cBhvr>
                                        <p:cTn id="15" dur="2000"/>
                                        <p:tgtEl>
                                          <p:spTgt spid="266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650"/>
                                        </p:tgtEl>
                                        <p:attrNameLst>
                                          <p:attrName>style.visibility</p:attrName>
                                        </p:attrNameLst>
                                      </p:cBhvr>
                                      <p:to>
                                        <p:strVal val="visible"/>
                                      </p:to>
                                    </p:set>
                                    <p:animEffect transition="in" filter="barn(inVertical)">
                                      <p:cBhvr>
                                        <p:cTn id="20" dur="500"/>
                                        <p:tgtEl>
                                          <p:spTgt spid="276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7660"/>
                                        </p:tgtEl>
                                        <p:attrNameLst>
                                          <p:attrName>style.visibility</p:attrName>
                                        </p:attrNameLst>
                                      </p:cBhvr>
                                      <p:to>
                                        <p:strVal val="visible"/>
                                      </p:to>
                                    </p:set>
                                    <p:animEffect transition="in" filter="barn(inVertical)">
                                      <p:cBhvr>
                                        <p:cTn id="25" dur="500"/>
                                        <p:tgtEl>
                                          <p:spTgt spid="27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p:bldP spid="26633" grpId="0"/>
      <p:bldP spid="8200" grpId="0"/>
      <p:bldP spid="27650" grpId="0"/>
      <p:bldP spid="2766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8E875806-F2EE-4FA7-B27B-2DD5DD432C08}"/>
              </a:ext>
            </a:extLst>
          </p:cNvPr>
          <p:cNvSpPr>
            <a:spLocks noGrp="1" noChangeArrowheads="1"/>
          </p:cNvSpPr>
          <p:nvPr>
            <p:ph type="title"/>
          </p:nvPr>
        </p:nvSpPr>
        <p:spPr>
          <a:xfrm>
            <a:off x="2044700" y="479754"/>
            <a:ext cx="10972800" cy="1143000"/>
          </a:xfrm>
        </p:spPr>
        <p:txBody>
          <a:bodyPr rtlCol="0">
            <a:normAutofit/>
          </a:bodyPr>
          <a:lstStyle/>
          <a:p>
            <a:pPr marL="609600" indent="-609600" algn="just" eaLnBrk="1" fontAlgn="auto" hangingPunct="1">
              <a:lnSpc>
                <a:spcPct val="90000"/>
              </a:lnSpc>
              <a:spcAft>
                <a:spcPts val="0"/>
              </a:spcAft>
              <a:buFontTx/>
              <a:buNone/>
              <a:defRPr/>
            </a:pPr>
            <a:r>
              <a:rPr lang="en-US" altLang="en-US" sz="2800" b="1" dirty="0">
                <a:latin typeface="Times New Roman" pitchFamily="18" charset="0"/>
              </a:rPr>
              <a:t>3.Vì </a:t>
            </a:r>
            <a:r>
              <a:rPr lang="en-US" altLang="en-US" sz="2800" b="1" dirty="0" err="1">
                <a:latin typeface="Times New Roman" pitchFamily="18" charset="0"/>
              </a:rPr>
              <a:t>sao</a:t>
            </a:r>
            <a:r>
              <a:rPr lang="en-US" altLang="en-US" sz="2800" b="1" dirty="0">
                <a:latin typeface="Times New Roman" pitchFamily="18" charset="0"/>
              </a:rPr>
              <a:t> </a:t>
            </a:r>
            <a:r>
              <a:rPr lang="en-US" altLang="en-US" sz="2800" b="1" dirty="0" err="1">
                <a:latin typeface="Times New Roman" pitchFamily="18" charset="0"/>
              </a:rPr>
              <a:t>Việt</a:t>
            </a:r>
            <a:r>
              <a:rPr lang="en-US" altLang="en-US" sz="2800" b="1" dirty="0">
                <a:latin typeface="Times New Roman" pitchFamily="18" charset="0"/>
              </a:rPr>
              <a:t> </a:t>
            </a:r>
            <a:r>
              <a:rPr lang="en-US" altLang="en-US" sz="2800" b="1" dirty="0" err="1">
                <a:latin typeface="Times New Roman" pitchFamily="18" charset="0"/>
              </a:rPr>
              <a:t>muốn</a:t>
            </a:r>
            <a:r>
              <a:rPr lang="en-US" altLang="en-US" sz="2800" b="1" dirty="0">
                <a:latin typeface="Times New Roman" pitchFamily="18" charset="0"/>
              </a:rPr>
              <a:t> </a:t>
            </a:r>
            <a:r>
              <a:rPr lang="en-US" altLang="en-US" sz="2800" b="1" dirty="0" err="1">
                <a:latin typeface="Times New Roman" pitchFamily="18" charset="0"/>
              </a:rPr>
              <a:t>lau</a:t>
            </a:r>
            <a:r>
              <a:rPr lang="en-US" altLang="en-US" sz="2800" b="1" dirty="0">
                <a:latin typeface="Times New Roman" pitchFamily="18" charset="0"/>
              </a:rPr>
              <a:t> </a:t>
            </a:r>
            <a:r>
              <a:rPr lang="en-US" altLang="en-US" sz="2800" b="1" dirty="0" err="1">
                <a:latin typeface="Times New Roman" pitchFamily="18" charset="0"/>
              </a:rPr>
              <a:t>dọn</a:t>
            </a:r>
            <a:r>
              <a:rPr lang="en-US" altLang="en-US" sz="2800" b="1" dirty="0">
                <a:latin typeface="Times New Roman" pitchFamily="18" charset="0"/>
              </a:rPr>
              <a:t> </a:t>
            </a:r>
            <a:r>
              <a:rPr lang="en-US" altLang="en-US" sz="2800" b="1" dirty="0" err="1">
                <a:latin typeface="Times New Roman" pitchFamily="18" charset="0"/>
              </a:rPr>
              <a:t>bàn</a:t>
            </a:r>
            <a:r>
              <a:rPr lang="en-US" altLang="en-US" sz="2800" b="1" dirty="0">
                <a:latin typeface="Times New Roman" pitchFamily="18" charset="0"/>
              </a:rPr>
              <a:t> </a:t>
            </a:r>
            <a:r>
              <a:rPr lang="en-US" altLang="en-US" sz="2800" b="1" dirty="0" err="1">
                <a:latin typeface="Times New Roman" pitchFamily="18" charset="0"/>
              </a:rPr>
              <a:t>thờ</a:t>
            </a:r>
            <a:r>
              <a:rPr lang="en-US" altLang="en-US" sz="2800" b="1" dirty="0">
                <a:latin typeface="Times New Roman" pitchFamily="18" charset="0"/>
              </a:rPr>
              <a:t> </a:t>
            </a:r>
            <a:r>
              <a:rPr lang="en-US" altLang="en-US" sz="2800" b="1" dirty="0" err="1">
                <a:latin typeface="Times New Roman" pitchFamily="18" charset="0"/>
              </a:rPr>
              <a:t>giúp</a:t>
            </a:r>
            <a:r>
              <a:rPr lang="en-US" altLang="en-US" sz="2800" b="1" dirty="0">
                <a:latin typeface="Times New Roman" pitchFamily="18" charset="0"/>
              </a:rPr>
              <a:t> </a:t>
            </a:r>
            <a:r>
              <a:rPr lang="en-US" altLang="en-US" sz="2800" b="1" dirty="0" err="1">
                <a:latin typeface="Times New Roman" pitchFamily="18" charset="0"/>
              </a:rPr>
              <a:t>mẹ</a:t>
            </a:r>
            <a:r>
              <a:rPr lang="en-US" altLang="en-US" sz="2800" b="1" dirty="0">
                <a:latin typeface="Times New Roman" pitchFamily="18" charset="0"/>
              </a:rPr>
              <a:t>?</a:t>
            </a:r>
          </a:p>
        </p:txBody>
      </p:sp>
      <p:sp>
        <p:nvSpPr>
          <p:cNvPr id="5" name="Text Box 12">
            <a:extLst>
              <a:ext uri="{FF2B5EF4-FFF2-40B4-BE49-F238E27FC236}">
                <a16:creationId xmlns:a16="http://schemas.microsoft.com/office/drawing/2014/main" id="{6A073125-9C3B-4B47-91BE-4712E97A5AD6}"/>
              </a:ext>
            </a:extLst>
          </p:cNvPr>
          <p:cNvSpPr txBox="1">
            <a:spLocks noGrp="1" noChangeArrowheads="1"/>
          </p:cNvSpPr>
          <p:nvPr>
            <p:ph idx="1"/>
          </p:nvPr>
        </p:nvSpPr>
        <p:spPr bwMode="auto">
          <a:xfrm>
            <a:off x="1854200" y="1744714"/>
            <a:ext cx="9334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Việt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muốn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thể</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hiện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lòng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biết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ơn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tổ</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tiên</a:t>
            </a:r>
            <a:r>
              <a:rPr lang="en-US" altLang="en-US" sz="2800" b="1" dirty="0">
                <a:solidFill>
                  <a:srgbClr val="FF0000"/>
                </a:solidFill>
                <a:latin typeface="Times New Roman" panose="02020603050405020304" pitchFamily="18" charset="0"/>
              </a:rPr>
              <a:t> qua </a:t>
            </a:r>
            <a:r>
              <a:rPr lang="en-US" altLang="en-US" sz="2800" b="1" dirty="0" err="1">
                <a:solidFill>
                  <a:srgbClr val="FF0000"/>
                </a:solidFill>
                <a:latin typeface="Times New Roman" panose="02020603050405020304" pitchFamily="18" charset="0"/>
              </a:rPr>
              <a:t>việc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làm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cụ</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thể</a:t>
            </a:r>
            <a:r>
              <a:rPr lang="en-US" altLang="en-US" sz="2800" b="1" dirty="0">
                <a:solidFill>
                  <a:srgbClr val="FF0000"/>
                </a:solidFill>
                <a:latin typeface="Times New Roman" panose="02020603050405020304" pitchFamily="18" charset="0"/>
              </a:rPr>
              <a:t>.</a:t>
            </a:r>
          </a:p>
        </p:txBody>
      </p:sp>
      <p:sp>
        <p:nvSpPr>
          <p:cNvPr id="11" name="Double Wave 10">
            <a:extLst>
              <a:ext uri="{FF2B5EF4-FFF2-40B4-BE49-F238E27FC236}">
                <a16:creationId xmlns:a16="http://schemas.microsoft.com/office/drawing/2014/main" id="{DAFBFC54-E07A-4658-B604-70BA0265DA8A}"/>
              </a:ext>
            </a:extLst>
          </p:cNvPr>
          <p:cNvSpPr/>
          <p:nvPr/>
        </p:nvSpPr>
        <p:spPr>
          <a:xfrm>
            <a:off x="1596894" y="3719078"/>
            <a:ext cx="8686800" cy="2172354"/>
          </a:xfrm>
          <a:prstGeom prst="doubleWav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Rectangle 2">
            <a:extLst>
              <a:ext uri="{FF2B5EF4-FFF2-40B4-BE49-F238E27FC236}">
                <a16:creationId xmlns:a16="http://schemas.microsoft.com/office/drawing/2014/main" id="{628B58C0-ADC9-407B-A0E8-6A09232E95A7}"/>
              </a:ext>
            </a:extLst>
          </p:cNvPr>
          <p:cNvSpPr>
            <a:spLocks noChangeArrowheads="1"/>
          </p:cNvSpPr>
          <p:nvPr/>
        </p:nvSpPr>
        <p:spPr bwMode="auto">
          <a:xfrm>
            <a:off x="1524000" y="4157555"/>
            <a:ext cx="9144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dirty="0">
                <a:solidFill>
                  <a:srgbClr val="0000FF"/>
                </a:solidFill>
                <a:latin typeface="Times New Roman" panose="02020603050405020304" pitchFamily="18" charset="0"/>
              </a:rPr>
              <a:t>        </a:t>
            </a:r>
            <a:r>
              <a:rPr lang="en-US" altLang="en-US" sz="2800" b="1" dirty="0">
                <a:solidFill>
                  <a:srgbClr val="FF0000"/>
                </a:solidFill>
                <a:latin typeface="Times New Roman" panose="02020603050405020304" pitchFamily="18" charset="0"/>
              </a:rPr>
              <a:t>Ai </a:t>
            </a:r>
            <a:r>
              <a:rPr lang="en-US" altLang="en-US" sz="2800" b="1" dirty="0" err="1">
                <a:solidFill>
                  <a:srgbClr val="FF0000"/>
                </a:solidFill>
                <a:latin typeface="Times New Roman" panose="02020603050405020304" pitchFamily="18" charset="0"/>
              </a:rPr>
              <a:t>cũng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có</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tổ</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tiên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gia</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đình</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dòng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họ</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Mỗi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người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đều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phải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biết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ơn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tổ</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tiên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và</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biết</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thể</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hiện</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điều</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đó</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bằng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những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việc</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làm</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cụ</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thể</a:t>
            </a:r>
            <a:r>
              <a:rPr lang="en-US" altLang="en-US" sz="2800" b="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2370705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578D2FB-2213-4355-9A8E-4A46717C8755}"/>
              </a:ext>
            </a:extLst>
          </p:cNvPr>
          <p:cNvSpPr/>
          <p:nvPr/>
        </p:nvSpPr>
        <p:spPr>
          <a:xfrm>
            <a:off x="4605124" y="107206"/>
            <a:ext cx="2706190" cy="769441"/>
          </a:xfrm>
          <a:prstGeom prst="rect">
            <a:avLst/>
          </a:prstGeom>
          <a:noFill/>
        </p:spPr>
        <p:txBody>
          <a:bodyPr wrap="none" lIns="91440" tIns="45720" rIns="91440" bIns="45720">
            <a:spAutoFit/>
          </a:bodyPr>
          <a:lstStyle/>
          <a:p>
            <a:pPr algn="ctr"/>
            <a:r>
              <a:rPr lang="en-US" sz="440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GHI NHỚ:</a:t>
            </a:r>
            <a:endParaRPr lang="en-US" sz="4400" b="0" cap="none" spc="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10" name="Scroll: Horizontal 9">
            <a:extLst>
              <a:ext uri="{FF2B5EF4-FFF2-40B4-BE49-F238E27FC236}">
                <a16:creationId xmlns:a16="http://schemas.microsoft.com/office/drawing/2014/main" id="{31EE8CAA-F851-4636-89CE-2C3E7908880F}"/>
              </a:ext>
            </a:extLst>
          </p:cNvPr>
          <p:cNvSpPr/>
          <p:nvPr/>
        </p:nvSpPr>
        <p:spPr>
          <a:xfrm>
            <a:off x="1139869" y="817236"/>
            <a:ext cx="10496811" cy="3878024"/>
          </a:xfrm>
          <a:prstGeom prst="horizontalScroll">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 Box 10">
            <a:extLst>
              <a:ext uri="{FF2B5EF4-FFF2-40B4-BE49-F238E27FC236}">
                <a16:creationId xmlns:a16="http://schemas.microsoft.com/office/drawing/2014/main" id="{85C09EFC-E59E-4A95-A6CD-B72DCD0D3CC8}"/>
              </a:ext>
            </a:extLst>
          </p:cNvPr>
          <p:cNvSpPr txBox="1">
            <a:spLocks noChangeArrowheads="1"/>
          </p:cNvSpPr>
          <p:nvPr/>
        </p:nvSpPr>
        <p:spPr bwMode="auto">
          <a:xfrm>
            <a:off x="2037567" y="1371948"/>
            <a:ext cx="91440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Mỗi</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người</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phải</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biết</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ơn</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tổ</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tiên</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và</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có</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trách</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nhiệm</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giữ</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gìn</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phát</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huy</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truyền</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thống</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tốt</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đẹp</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của</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gia</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đình</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dòng</a:t>
            </a:r>
            <a:r>
              <a:rPr lang="en-US" altLang="en-US" sz="3000" b="1" i="1" dirty="0">
                <a:latin typeface="Times New Roman" panose="02020603050405020304" pitchFamily="18" charset="0"/>
              </a:rPr>
              <a:t> </a:t>
            </a:r>
            <a:r>
              <a:rPr lang="en-US" altLang="en-US" sz="3000" b="1" i="1" dirty="0" err="1">
                <a:latin typeface="Times New Roman" panose="02020603050405020304" pitchFamily="18" charset="0"/>
              </a:rPr>
              <a:t>họ</a:t>
            </a:r>
            <a:r>
              <a:rPr lang="en-US" altLang="en-US" sz="3000" b="1" i="1" dirty="0">
                <a:latin typeface="Times New Roman" panose="02020603050405020304" pitchFamily="18" charset="0"/>
              </a:rPr>
              <a:t>.</a:t>
            </a:r>
          </a:p>
        </p:txBody>
      </p:sp>
      <p:sp>
        <p:nvSpPr>
          <p:cNvPr id="12" name="Text Box 13">
            <a:extLst>
              <a:ext uri="{FF2B5EF4-FFF2-40B4-BE49-F238E27FC236}">
                <a16:creationId xmlns:a16="http://schemas.microsoft.com/office/drawing/2014/main" id="{58C8B386-7D4A-4A6E-AA47-E4846A94B92D}"/>
              </a:ext>
            </a:extLst>
          </p:cNvPr>
          <p:cNvSpPr txBox="1">
            <a:spLocks noChangeArrowheads="1"/>
          </p:cNvSpPr>
          <p:nvPr/>
        </p:nvSpPr>
        <p:spPr bwMode="auto">
          <a:xfrm>
            <a:off x="2362200" y="2707710"/>
            <a:ext cx="746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FF0000"/>
                </a:solidFill>
                <a:latin typeface="Times New Roman" panose="02020603050405020304" pitchFamily="18" charset="0"/>
              </a:rPr>
              <a:t>Con </a:t>
            </a:r>
            <a:r>
              <a:rPr lang="en-US" altLang="en-US" sz="2800" b="1" dirty="0" err="1">
                <a:solidFill>
                  <a:srgbClr val="FF0000"/>
                </a:solidFill>
                <a:latin typeface="Times New Roman" panose="02020603050405020304" pitchFamily="18" charset="0"/>
              </a:rPr>
              <a:t>người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có</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tổ</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có</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tông</a:t>
            </a:r>
            <a:endParaRPr lang="vi-VN" altLang="en-US" sz="2800" b="1" dirty="0">
              <a:solidFill>
                <a:srgbClr val="FF0000"/>
              </a:solidFill>
              <a:latin typeface="Times New Roman" panose="02020603050405020304" pitchFamily="18" charset="0"/>
            </a:endParaRPr>
          </a:p>
          <a:p>
            <a:pPr algn="ctr" eaLnBrk="1" hangingPunct="1">
              <a:spcBef>
                <a:spcPct val="0"/>
              </a:spcBef>
              <a:buFontTx/>
              <a:buNone/>
            </a:pPr>
            <a:r>
              <a:rPr lang="en-US" altLang="en-US" sz="2800" b="1" dirty="0" err="1">
                <a:solidFill>
                  <a:srgbClr val="FF0000"/>
                </a:solidFill>
                <a:latin typeface="Times New Roman" panose="02020603050405020304" pitchFamily="18" charset="0"/>
              </a:rPr>
              <a:t>Như</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cây</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có</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cội</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như</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sông</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có</a:t>
            </a:r>
            <a:r>
              <a:rPr lang="en-US" altLang="en-US" sz="2800" b="1" dirty="0">
                <a:solidFill>
                  <a:srgbClr val="FF0000"/>
                </a:solidFill>
                <a:latin typeface="Times New Roman" panose="02020603050405020304" pitchFamily="18" charset="0"/>
              </a:rPr>
              <a:t> </a:t>
            </a:r>
            <a:r>
              <a:rPr lang="en-US" altLang="en-US" sz="2800" b="1" dirty="0" err="1">
                <a:solidFill>
                  <a:srgbClr val="FF0000"/>
                </a:solidFill>
                <a:latin typeface="Times New Roman" panose="02020603050405020304" pitchFamily="18" charset="0"/>
              </a:rPr>
              <a:t>nguồn</a:t>
            </a:r>
            <a:r>
              <a:rPr lang="en-US" altLang="en-US" sz="2800" b="1" dirty="0">
                <a:solidFill>
                  <a:srgbClr val="FF0000"/>
                </a:solidFill>
                <a:latin typeface="Times New Roman" panose="02020603050405020304" pitchFamily="18" charset="0"/>
              </a:rPr>
              <a:t>.</a:t>
            </a:r>
            <a:endParaRPr lang="vi-VN" altLang="en-US" sz="2800" b="1" dirty="0">
              <a:solidFill>
                <a:srgbClr val="FF0000"/>
              </a:solidFill>
              <a:latin typeface="Times New Roman" panose="02020603050405020304" pitchFamily="18" charset="0"/>
            </a:endParaRPr>
          </a:p>
          <a:p>
            <a:pPr eaLnBrk="1" hangingPunct="1">
              <a:spcBef>
                <a:spcPct val="0"/>
              </a:spcBef>
              <a:buFontTx/>
              <a:buNone/>
            </a:pPr>
            <a:r>
              <a:rPr lang="vi-VN" altLang="en-US" sz="2800" b="1" dirty="0">
                <a:solidFill>
                  <a:srgbClr val="FF0000"/>
                </a:solidFill>
                <a:latin typeface="Times New Roman" panose="02020603050405020304" pitchFamily="18" charset="0"/>
              </a:rPr>
              <a:t>					Ca dao</a:t>
            </a:r>
            <a:endParaRPr lang="en-US" altLang="en-US" sz="2800" b="1" dirty="0">
              <a:solidFill>
                <a:srgbClr val="FF0000"/>
              </a:solidFill>
              <a:latin typeface="Times New Roman" panose="02020603050405020304" pitchFamily="18" charset="0"/>
            </a:endParaRPr>
          </a:p>
        </p:txBody>
      </p:sp>
      <p:pic>
        <p:nvPicPr>
          <p:cNvPr id="13" name="Picture 17">
            <a:extLst>
              <a:ext uri="{FF2B5EF4-FFF2-40B4-BE49-F238E27FC236}">
                <a16:creationId xmlns:a16="http://schemas.microsoft.com/office/drawing/2014/main" id="{B1335B63-D7DB-433F-9793-99F9AA2C5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019" y="5048576"/>
            <a:ext cx="5821809" cy="198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646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5598993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1000</Words>
  <Application>Microsoft Office PowerPoint</Application>
  <PresentationFormat>Widescreen</PresentationFormat>
  <Paragraphs>73</Paragraphs>
  <Slides>32</Slides>
  <Notes>2</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32</vt:i4>
      </vt:variant>
    </vt:vector>
  </HeadingPairs>
  <TitlesOfParts>
    <vt:vector size="45" baseType="lpstr">
      <vt:lpstr>Arial</vt:lpstr>
      <vt:lpstr>Arial Unicode MS</vt:lpstr>
      <vt:lpstr>Calibri</vt:lpstr>
      <vt:lpstr>Calibri Light</vt:lpstr>
      <vt:lpstr>Open Sans</vt:lpstr>
      <vt:lpstr>Times New Roman</vt:lpstr>
      <vt:lpstr>VNI-Ariston</vt:lpstr>
      <vt:lpstr>VNI-Cooper</vt:lpstr>
      <vt:lpstr>Wingdings</vt:lpstr>
      <vt:lpstr>Office Theme</vt:lpstr>
      <vt:lpstr>Default Design</vt:lpstr>
      <vt:lpstr>1_Office Theme</vt:lpstr>
      <vt:lpstr>2_Office Theme</vt:lpstr>
      <vt:lpstr>PowerPoint Presentation</vt:lpstr>
      <vt:lpstr>Ñaïo ñöùc</vt:lpstr>
      <vt:lpstr>PowerPoint Presentation</vt:lpstr>
      <vt:lpstr>PowerPoint Presentation</vt:lpstr>
      <vt:lpstr>PowerPoint Presentation</vt:lpstr>
      <vt:lpstr>PowerPoint Presentation</vt:lpstr>
      <vt:lpstr>PowerPoint Presentation</vt:lpstr>
      <vt:lpstr>3.Vì sao Việt muốn lau dọn bàn thờ giúp mẹ?</vt:lpstr>
      <vt:lpstr>PowerPoint Presentation</vt:lpstr>
      <vt:lpstr>  </vt:lpstr>
      <vt:lpstr>2.Nêu một số truyền thống tốt đẹp của gia đình em.</vt:lpstr>
      <vt:lpstr>PowerPoint Presentation</vt:lpstr>
      <vt:lpstr>PowerPoint Presentation</vt:lpstr>
      <vt:lpstr>PowerPoint Presentation</vt:lpstr>
      <vt:lpstr>PowerPoint Presentation</vt:lpstr>
      <vt:lpstr>PowerPoint Presentation</vt:lpstr>
      <vt:lpstr>PowerPoint Presentation</vt:lpstr>
      <vt:lpstr>Đền Hùng</vt:lpstr>
      <vt:lpstr>GIỖ TỔ HÙNG VƯƠNG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Ñaïo ñöùc</dc:title>
  <dc:creator>21AK22</dc:creator>
  <cp:lastModifiedBy>ADMIN</cp:lastModifiedBy>
  <cp:revision>49</cp:revision>
  <dcterms:created xsi:type="dcterms:W3CDTF">2021-10-09T07:47:07Z</dcterms:created>
  <dcterms:modified xsi:type="dcterms:W3CDTF">2021-10-10T08:51:59Z</dcterms:modified>
</cp:coreProperties>
</file>