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99" r:id="rId3"/>
    <p:sldMasterId id="2147483713" r:id="rId4"/>
  </p:sldMasterIdLst>
  <p:notesMasterIdLst>
    <p:notesMasterId r:id="rId37"/>
  </p:notesMasterIdLst>
  <p:sldIdLst>
    <p:sldId id="329" r:id="rId5"/>
    <p:sldId id="333" r:id="rId6"/>
    <p:sldId id="420" r:id="rId7"/>
    <p:sldId id="421" r:id="rId8"/>
    <p:sldId id="382" r:id="rId9"/>
    <p:sldId id="334" r:id="rId10"/>
    <p:sldId id="330" r:id="rId11"/>
    <p:sldId id="294" r:id="rId12"/>
    <p:sldId id="332" r:id="rId13"/>
    <p:sldId id="368" r:id="rId14"/>
    <p:sldId id="410" r:id="rId15"/>
    <p:sldId id="411" r:id="rId16"/>
    <p:sldId id="412" r:id="rId17"/>
    <p:sldId id="413" r:id="rId18"/>
    <p:sldId id="414" r:id="rId19"/>
    <p:sldId id="339" r:id="rId20"/>
    <p:sldId id="340" r:id="rId21"/>
    <p:sldId id="341" r:id="rId22"/>
    <p:sldId id="388" r:id="rId23"/>
    <p:sldId id="415" r:id="rId24"/>
    <p:sldId id="416" r:id="rId25"/>
    <p:sldId id="344" r:id="rId26"/>
    <p:sldId id="370" r:id="rId27"/>
    <p:sldId id="371" r:id="rId28"/>
    <p:sldId id="372" r:id="rId29"/>
    <p:sldId id="422" r:id="rId30"/>
    <p:sldId id="347" r:id="rId31"/>
    <p:sldId id="348" r:id="rId32"/>
    <p:sldId id="323" r:id="rId33"/>
    <p:sldId id="417" r:id="rId34"/>
    <p:sldId id="418" r:id="rId35"/>
    <p:sldId id="41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82808"/>
    <a:srgbClr val="FCD0EF"/>
    <a:srgbClr val="D5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4660"/>
  </p:normalViewPr>
  <p:slideViewPr>
    <p:cSldViewPr snapToGrid="0">
      <p:cViewPr varScale="1">
        <p:scale>
          <a:sx n="113" d="100"/>
          <a:sy n="113" d="100"/>
        </p:scale>
        <p:origin x="5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7702C-C733-400C-85E3-69414C748C1D}" type="datetimeFigureOut">
              <a:rPr lang="en-US" smtClean="0"/>
              <a:t>10/4/21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C5D8B-E171-42F4-B10C-94E8C35865D2}" type="slidenum">
              <a:rPr lang="en-US" smtClean="0"/>
              <a:t>‹#›</a:t>
            </a:fld>
            <a:endParaRPr lang="en-US"/>
          </a:p>
        </p:txBody>
      </p:sp>
    </p:spTree>
    <p:extLst>
      <p:ext uri="{BB962C8B-B14F-4D97-AF65-F5344CB8AC3E}">
        <p14:creationId xmlns:p14="http://schemas.microsoft.com/office/powerpoint/2010/main" val="62603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3371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16</a:t>
            </a:fld>
            <a:endParaRPr lang="zh-CN" altLang="en-US">
              <a:solidFill>
                <a:prstClr val="black"/>
              </a:solidFill>
            </a:endParaRPr>
          </a:p>
        </p:txBody>
      </p:sp>
    </p:spTree>
    <p:extLst>
      <p:ext uri="{BB962C8B-B14F-4D97-AF65-F5344CB8AC3E}">
        <p14:creationId xmlns:p14="http://schemas.microsoft.com/office/powerpoint/2010/main" val="794415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18</a:t>
            </a:fld>
            <a:endParaRPr lang="zh-CN" altLang="en-US">
              <a:solidFill>
                <a:prstClr val="black"/>
              </a:solidFill>
            </a:endParaRPr>
          </a:p>
        </p:txBody>
      </p:sp>
    </p:spTree>
    <p:extLst>
      <p:ext uri="{BB962C8B-B14F-4D97-AF65-F5344CB8AC3E}">
        <p14:creationId xmlns:p14="http://schemas.microsoft.com/office/powerpoint/2010/main" val="20032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19</a:t>
            </a:fld>
            <a:endParaRPr lang="zh-CN" altLang="en-US">
              <a:solidFill>
                <a:prstClr val="black"/>
              </a:solidFill>
            </a:endParaRPr>
          </a:p>
        </p:txBody>
      </p:sp>
    </p:spTree>
    <p:extLst>
      <p:ext uri="{BB962C8B-B14F-4D97-AF65-F5344CB8AC3E}">
        <p14:creationId xmlns:p14="http://schemas.microsoft.com/office/powerpoint/2010/main" val="371990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9509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08215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1860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74404-81AC-48AE-BFDE-25A0FF47A3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EE5C76-78E7-479F-B8D8-3B2D3DB510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050F1-5663-4502-9ECC-769D7D76628D}"/>
              </a:ext>
            </a:extLst>
          </p:cNvPr>
          <p:cNvSpPr>
            <a:spLocks noGrp="1"/>
          </p:cNvSpPr>
          <p:nvPr>
            <p:ph type="dt" sz="half" idx="10"/>
          </p:nvPr>
        </p:nvSpPr>
        <p:spPr/>
        <p:txBody>
          <a:bodyPr/>
          <a:lstStyle/>
          <a:p>
            <a:fld id="{5F772190-A31A-4DFA-A2DA-312EEE3F02DC}" type="datetimeFigureOut">
              <a:rPr lang="en-US" smtClean="0"/>
              <a:t>10/4/21</a:t>
            </a:fld>
            <a:endParaRPr lang="en-US"/>
          </a:p>
        </p:txBody>
      </p:sp>
      <p:sp>
        <p:nvSpPr>
          <p:cNvPr id="5" name="Footer Placeholder 4">
            <a:extLst>
              <a:ext uri="{FF2B5EF4-FFF2-40B4-BE49-F238E27FC236}">
                <a16:creationId xmlns:a16="http://schemas.microsoft.com/office/drawing/2014/main" id="{3A91038B-03E7-4B86-8D35-4539297B17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76E0B0-E8BB-474A-97AA-9D5C33D3A74E}"/>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411914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937A-A98B-4B51-AAF4-4C5EDE2F73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D3CDB0-3C8B-436D-9B4E-5D200D109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A8FE-E22E-45B0-B29A-C2EE29F2EC1F}"/>
              </a:ext>
            </a:extLst>
          </p:cNvPr>
          <p:cNvSpPr>
            <a:spLocks noGrp="1"/>
          </p:cNvSpPr>
          <p:nvPr>
            <p:ph type="dt" sz="half" idx="10"/>
          </p:nvPr>
        </p:nvSpPr>
        <p:spPr/>
        <p:txBody>
          <a:bodyPr/>
          <a:lstStyle/>
          <a:p>
            <a:fld id="{5F772190-A31A-4DFA-A2DA-312EEE3F02DC}" type="datetimeFigureOut">
              <a:rPr lang="en-US" smtClean="0"/>
              <a:t>10/4/21</a:t>
            </a:fld>
            <a:endParaRPr lang="en-US"/>
          </a:p>
        </p:txBody>
      </p:sp>
      <p:sp>
        <p:nvSpPr>
          <p:cNvPr id="5" name="Footer Placeholder 4">
            <a:extLst>
              <a:ext uri="{FF2B5EF4-FFF2-40B4-BE49-F238E27FC236}">
                <a16:creationId xmlns:a16="http://schemas.microsoft.com/office/drawing/2014/main" id="{1ACB0F3C-C5F5-4184-BC5A-CE982EADA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DBFEB-A245-4FCC-B4AD-2ABB24ABC6A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8415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0AD681-DA14-4582-A395-E1B072EA8F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D283DB-9F7C-48B7-A8E9-25D077FC2B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F9DB1-D68E-416C-B125-CBDACA35A416}"/>
              </a:ext>
            </a:extLst>
          </p:cNvPr>
          <p:cNvSpPr>
            <a:spLocks noGrp="1"/>
          </p:cNvSpPr>
          <p:nvPr>
            <p:ph type="dt" sz="half" idx="10"/>
          </p:nvPr>
        </p:nvSpPr>
        <p:spPr/>
        <p:txBody>
          <a:bodyPr/>
          <a:lstStyle/>
          <a:p>
            <a:fld id="{5F772190-A31A-4DFA-A2DA-312EEE3F02DC}" type="datetimeFigureOut">
              <a:rPr lang="en-US" smtClean="0"/>
              <a:t>10/4/21</a:t>
            </a:fld>
            <a:endParaRPr lang="en-US"/>
          </a:p>
        </p:txBody>
      </p:sp>
      <p:sp>
        <p:nvSpPr>
          <p:cNvPr id="5" name="Footer Placeholder 4">
            <a:extLst>
              <a:ext uri="{FF2B5EF4-FFF2-40B4-BE49-F238E27FC236}">
                <a16:creationId xmlns:a16="http://schemas.microsoft.com/office/drawing/2014/main" id="{3A062116-0CF6-44C8-B4BF-261F4594A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B82FD-32ED-4F79-9074-39E389A10BAA}"/>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11136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31584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C39D9B-1707-4BC2-A8DF-A9A95A2D1DDF}" type="datetimeFigureOut">
              <a:rPr lang="en-US" smtClean="0">
                <a:solidFill>
                  <a:prstClr val="black">
                    <a:tint val="75000"/>
                  </a:prstClr>
                </a:solidFill>
              </a:rPr>
              <a:pPr/>
              <a:t>10/4/21</a:t>
            </a:fld>
            <a:endParaRPr lang="en-US" dirty="0">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E4F7387-1A44-43D0-A42C-0F5D255AB470}" type="slidenum">
              <a:rPr lang="en-US" smtClean="0">
                <a:solidFill>
                  <a:prstClr val="black">
                    <a:tint val="75000"/>
                  </a:prstClr>
                </a:solidFill>
              </a:rPr>
              <a:pPr/>
              <a:t>‹#›</a:t>
            </a:fld>
            <a:endParaRPr lang="en-US" dirty="0">
              <a:solidFill>
                <a:prstClr val="black">
                  <a:tint val="75000"/>
                </a:prstClr>
              </a:solidFill>
            </a:endParaRPr>
          </a:p>
        </p:txBody>
      </p:sp>
      <p:sp>
        <p:nvSpPr>
          <p:cNvPr id="9" name="Picture Placeholder 8"/>
          <p:cNvSpPr>
            <a:spLocks noGrp="1"/>
          </p:cNvSpPr>
          <p:nvPr>
            <p:ph type="pic" sz="quarter" idx="13"/>
          </p:nvPr>
        </p:nvSpPr>
        <p:spPr>
          <a:xfrm>
            <a:off x="12301538" y="4252913"/>
            <a:ext cx="914400" cy="914400"/>
          </a:xfrm>
          <a:prstGeom prst="rect">
            <a:avLst/>
          </a:prstGeom>
        </p:spPr>
        <p:txBody>
          <a:bodyPr/>
          <a:lstStyle/>
          <a:p>
            <a:endParaRPr lang="en-US" dirty="0"/>
          </a:p>
        </p:txBody>
      </p:sp>
    </p:spTree>
    <p:extLst>
      <p:ext uri="{BB962C8B-B14F-4D97-AF65-F5344CB8AC3E}">
        <p14:creationId xmlns:p14="http://schemas.microsoft.com/office/powerpoint/2010/main" val="1936015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13DA7F83-6E8F-4D31-A1F2-57C49FC65643}" type="datetimeFigureOut">
              <a:rPr lang="en-US">
                <a:solidFill>
                  <a:srgbClr val="000000"/>
                </a:solidFill>
              </a:rPr>
              <a:pPr>
                <a:defRPr/>
              </a:pPr>
              <a:t>10/4/21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58BA76-8897-442B-A223-9BD8DC30EF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554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B56BB2EF-F4F8-421F-96BF-1741CB9001FB}" type="datetimeFigureOut">
              <a:rPr lang="en-US">
                <a:solidFill>
                  <a:srgbClr val="000000"/>
                </a:solidFill>
              </a:rPr>
              <a:pPr>
                <a:defRPr/>
              </a:pPr>
              <a:t>10/4/21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BCEF67-2455-4DA8-8C80-0E36962E7A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0480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79695FB-58BD-440B-B369-4DCF7631B8F5}" type="datetimeFigureOut">
              <a:rPr lang="en-US">
                <a:solidFill>
                  <a:srgbClr val="000000"/>
                </a:solidFill>
              </a:rPr>
              <a:pPr>
                <a:defRPr/>
              </a:pPr>
              <a:t>10/4/21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CE276D7-243C-41CA-A699-332666E774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3583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7BDB0B01-17BE-47CD-8EC8-23FACB9E5D1D}" type="datetimeFigureOut">
              <a:rPr lang="en-US">
                <a:solidFill>
                  <a:srgbClr val="000000"/>
                </a:solidFill>
              </a:rPr>
              <a:pPr>
                <a:defRPr/>
              </a:pPr>
              <a:t>10/4/21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0020D74-CB76-4059-8807-8AD282C6FF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569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ACBDDFC7-9E61-4EFC-8AE7-D86C1A5EFCD0}" type="datetimeFigureOut">
              <a:rPr lang="en-US">
                <a:solidFill>
                  <a:srgbClr val="000000"/>
                </a:solidFill>
              </a:rPr>
              <a:pPr>
                <a:defRPr/>
              </a:pPr>
              <a:t>10/4/21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19799FA-6FF5-4C11-ABF3-9E8FBD7A18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5432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42F35859-541A-44DC-9B5E-9F84B0873901}" type="datetimeFigureOut">
              <a:rPr lang="en-US">
                <a:solidFill>
                  <a:srgbClr val="000000"/>
                </a:solidFill>
              </a:rPr>
              <a:pPr>
                <a:defRPr/>
              </a:pPr>
              <a:t>10/4/21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234CC5C-BDE8-4E42-BF71-6318FD017E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753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4C61-9E08-4240-9313-747A62BCE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A2DBE-368E-4BED-A634-0A4B58348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88447-558C-424D-BF39-0DD7909B076C}"/>
              </a:ext>
            </a:extLst>
          </p:cNvPr>
          <p:cNvSpPr>
            <a:spLocks noGrp="1"/>
          </p:cNvSpPr>
          <p:nvPr>
            <p:ph type="dt" sz="half" idx="10"/>
          </p:nvPr>
        </p:nvSpPr>
        <p:spPr/>
        <p:txBody>
          <a:bodyPr/>
          <a:lstStyle/>
          <a:p>
            <a:fld id="{5F772190-A31A-4DFA-A2DA-312EEE3F02DC}" type="datetimeFigureOut">
              <a:rPr lang="en-US" smtClean="0"/>
              <a:t>10/4/21</a:t>
            </a:fld>
            <a:endParaRPr lang="en-US"/>
          </a:p>
        </p:txBody>
      </p:sp>
      <p:sp>
        <p:nvSpPr>
          <p:cNvPr id="5" name="Footer Placeholder 4">
            <a:extLst>
              <a:ext uri="{FF2B5EF4-FFF2-40B4-BE49-F238E27FC236}">
                <a16:creationId xmlns:a16="http://schemas.microsoft.com/office/drawing/2014/main" id="{3BE49EE8-0245-4FA7-A4BD-52381289B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66FED-4D8D-4423-AF81-076A40C8E03C}"/>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1373518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43D440A-F3E8-4C70-BDAA-57C09402F214}" type="datetimeFigureOut">
              <a:rPr lang="en-US">
                <a:solidFill>
                  <a:srgbClr val="000000"/>
                </a:solidFill>
              </a:rPr>
              <a:pPr>
                <a:defRPr/>
              </a:pPr>
              <a:t>10/4/21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5943EE0-876D-41D4-BDC8-A093AB3276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4468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8165D-1100-4EAC-9A82-A04D0F199142}" type="datetimeFigureOut">
              <a:rPr lang="en-US">
                <a:solidFill>
                  <a:srgbClr val="000000"/>
                </a:solidFill>
              </a:rPr>
              <a:pPr>
                <a:defRPr/>
              </a:pPr>
              <a:t>10/4/21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DE3BC40-1BE0-4D50-95BF-B1E778D022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3113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C4E603-4EEB-4340-81C7-3D95004E4C88}" type="datetimeFigureOut">
              <a:rPr lang="en-US">
                <a:solidFill>
                  <a:srgbClr val="000000"/>
                </a:solidFill>
              </a:rPr>
              <a:pPr>
                <a:defRPr/>
              </a:pPr>
              <a:t>10/4/21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5BFB574-09BE-4991-847F-AA626CB1E0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694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8EF78C2-3C31-4D79-8758-8480219064A1}" type="datetimeFigureOut">
              <a:rPr lang="en-US">
                <a:solidFill>
                  <a:srgbClr val="000000"/>
                </a:solidFill>
              </a:rPr>
              <a:pPr>
                <a:defRPr/>
              </a:pPr>
              <a:t>10/4/21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8D0A080-AD8C-4414-81AC-DD0C7FC519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1780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4021A953-6536-4843-A35C-D76A5DDEFA31}" type="datetimeFigureOut">
              <a:rPr lang="en-US">
                <a:solidFill>
                  <a:srgbClr val="000000"/>
                </a:solidFill>
              </a:rPr>
              <a:pPr>
                <a:defRPr/>
              </a:pPr>
              <a:t>10/4/21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6CB7D7D-E72B-4F05-A3D8-C0935E00ED6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4646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C91A89-E8CE-409F-B6FB-2FE31E2C8F78}" type="datetimeFigureOut">
              <a:rPr lang="en-US" smtClean="0">
                <a:solidFill>
                  <a:prstClr val="black">
                    <a:tint val="75000"/>
                  </a:prstClr>
                </a:solidFill>
              </a:rPr>
              <a:pPr/>
              <a:t>10/4/21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743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C91A89-E8CE-409F-B6FB-2FE31E2C8F78}" type="datetimeFigureOut">
              <a:rPr lang="en-US" smtClean="0">
                <a:solidFill>
                  <a:prstClr val="black">
                    <a:tint val="75000"/>
                  </a:prstClr>
                </a:solidFill>
              </a:rPr>
              <a:pPr/>
              <a:t>10/4/21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998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C91A89-E8CE-409F-B6FB-2FE31E2C8F78}" type="datetimeFigureOut">
              <a:rPr lang="en-US" smtClean="0">
                <a:solidFill>
                  <a:prstClr val="black">
                    <a:tint val="75000"/>
                  </a:prstClr>
                </a:solidFill>
              </a:rPr>
              <a:pPr/>
              <a:t>10/4/21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596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C91A89-E8CE-409F-B6FB-2FE31E2C8F78}" type="datetimeFigureOut">
              <a:rPr lang="en-US" smtClean="0">
                <a:solidFill>
                  <a:prstClr val="black">
                    <a:tint val="75000"/>
                  </a:prstClr>
                </a:solidFill>
              </a:rPr>
              <a:pPr/>
              <a:t>10/4/21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923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C91A89-E8CE-409F-B6FB-2FE31E2C8F78}" type="datetimeFigureOut">
              <a:rPr lang="en-US" smtClean="0">
                <a:solidFill>
                  <a:prstClr val="black">
                    <a:tint val="75000"/>
                  </a:prstClr>
                </a:solidFill>
              </a:rPr>
              <a:pPr/>
              <a:t>10/4/21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80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65F7-F955-4511-988C-E3A025C74C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02B962-69B0-491C-8204-7C13292CFB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D7A0CD-8AAC-463E-87C7-8E5FE6BF3098}"/>
              </a:ext>
            </a:extLst>
          </p:cNvPr>
          <p:cNvSpPr>
            <a:spLocks noGrp="1"/>
          </p:cNvSpPr>
          <p:nvPr>
            <p:ph type="dt" sz="half" idx="10"/>
          </p:nvPr>
        </p:nvSpPr>
        <p:spPr/>
        <p:txBody>
          <a:bodyPr/>
          <a:lstStyle/>
          <a:p>
            <a:fld id="{5F772190-A31A-4DFA-A2DA-312EEE3F02DC}" type="datetimeFigureOut">
              <a:rPr lang="en-US" smtClean="0"/>
              <a:t>10/4/21</a:t>
            </a:fld>
            <a:endParaRPr lang="en-US"/>
          </a:p>
        </p:txBody>
      </p:sp>
      <p:sp>
        <p:nvSpPr>
          <p:cNvPr id="5" name="Footer Placeholder 4">
            <a:extLst>
              <a:ext uri="{FF2B5EF4-FFF2-40B4-BE49-F238E27FC236}">
                <a16:creationId xmlns:a16="http://schemas.microsoft.com/office/drawing/2014/main" id="{7E816486-6BD5-42DD-91AB-8CC9913DE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51272-ED9D-45D5-8515-E481BCDB05CB}"/>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252609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C91A89-E8CE-409F-B6FB-2FE31E2C8F78}" type="datetimeFigureOut">
              <a:rPr lang="en-US" smtClean="0">
                <a:solidFill>
                  <a:prstClr val="black">
                    <a:tint val="75000"/>
                  </a:prstClr>
                </a:solidFill>
              </a:rPr>
              <a:pPr/>
              <a:t>10/4/21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452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91A89-E8CE-409F-B6FB-2FE31E2C8F78}" type="datetimeFigureOut">
              <a:rPr lang="en-US" smtClean="0">
                <a:solidFill>
                  <a:prstClr val="black">
                    <a:tint val="75000"/>
                  </a:prstClr>
                </a:solidFill>
              </a:rPr>
              <a:pPr/>
              <a:t>10/4/21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243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C91A89-E8CE-409F-B6FB-2FE31E2C8F78}" type="datetimeFigureOut">
              <a:rPr lang="en-US" smtClean="0">
                <a:solidFill>
                  <a:prstClr val="black">
                    <a:tint val="75000"/>
                  </a:prstClr>
                </a:solidFill>
              </a:rPr>
              <a:pPr/>
              <a:t>10/4/21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219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C91A89-E8CE-409F-B6FB-2FE31E2C8F78}" type="datetimeFigureOut">
              <a:rPr lang="en-US" smtClean="0">
                <a:solidFill>
                  <a:prstClr val="black">
                    <a:tint val="75000"/>
                  </a:prstClr>
                </a:solidFill>
              </a:rPr>
              <a:pPr/>
              <a:t>10/4/21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692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C91A89-E8CE-409F-B6FB-2FE31E2C8F78}" type="datetimeFigureOut">
              <a:rPr lang="en-US" smtClean="0">
                <a:solidFill>
                  <a:prstClr val="black">
                    <a:tint val="75000"/>
                  </a:prstClr>
                </a:solidFill>
              </a:rPr>
              <a:pPr/>
              <a:t>10/4/21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865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C91A89-E8CE-409F-B6FB-2FE31E2C8F78}" type="datetimeFigureOut">
              <a:rPr lang="en-US" smtClean="0">
                <a:solidFill>
                  <a:prstClr val="black">
                    <a:tint val="75000"/>
                  </a:prstClr>
                </a:solidFill>
              </a:rPr>
              <a:pPr/>
              <a:t>10/4/21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681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91979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10/4/21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328516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508672-3347-415A-BD4E-1213F0919D29}" type="slidenum">
              <a:rPr lang="en-US" altLang="en-US"/>
              <a:pPr>
                <a:defRPr/>
              </a:pPr>
              <a:t>‹#›</a:t>
            </a:fld>
            <a:endParaRPr lang="en-US" altLang="en-US"/>
          </a:p>
        </p:txBody>
      </p:sp>
    </p:spTree>
    <p:extLst>
      <p:ext uri="{BB962C8B-B14F-4D97-AF65-F5344CB8AC3E}">
        <p14:creationId xmlns:p14="http://schemas.microsoft.com/office/powerpoint/2010/main" val="467113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B16EB-E689-4387-83BF-F4B0D7D70F92}" type="slidenum">
              <a:rPr lang="en-US" altLang="en-US"/>
              <a:pPr>
                <a:defRPr/>
              </a:pPr>
              <a:t>‹#›</a:t>
            </a:fld>
            <a:endParaRPr lang="en-US" altLang="en-US"/>
          </a:p>
        </p:txBody>
      </p:sp>
    </p:spTree>
    <p:extLst>
      <p:ext uri="{BB962C8B-B14F-4D97-AF65-F5344CB8AC3E}">
        <p14:creationId xmlns:p14="http://schemas.microsoft.com/office/powerpoint/2010/main" val="36672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FB41-C668-4C5B-A668-09A3BCDBF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74BA86-F8B7-4BFD-AA6D-A8D248153F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36184C-E880-4BFC-8DBE-CCA1FFE57C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0D689-7328-4F1A-9E92-EB5211BE54D1}"/>
              </a:ext>
            </a:extLst>
          </p:cNvPr>
          <p:cNvSpPr>
            <a:spLocks noGrp="1"/>
          </p:cNvSpPr>
          <p:nvPr>
            <p:ph type="dt" sz="half" idx="10"/>
          </p:nvPr>
        </p:nvSpPr>
        <p:spPr/>
        <p:txBody>
          <a:bodyPr/>
          <a:lstStyle/>
          <a:p>
            <a:fld id="{5F772190-A31A-4DFA-A2DA-312EEE3F02DC}" type="datetimeFigureOut">
              <a:rPr lang="en-US" smtClean="0"/>
              <a:t>10/4/21</a:t>
            </a:fld>
            <a:endParaRPr lang="en-US"/>
          </a:p>
        </p:txBody>
      </p:sp>
      <p:sp>
        <p:nvSpPr>
          <p:cNvPr id="6" name="Footer Placeholder 5">
            <a:extLst>
              <a:ext uri="{FF2B5EF4-FFF2-40B4-BE49-F238E27FC236}">
                <a16:creationId xmlns:a16="http://schemas.microsoft.com/office/drawing/2014/main" id="{0FA07177-EE0C-40DA-9B4A-730F366AE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16726-2530-4E90-BB46-1D23ED6170EE}"/>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926192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7C4538-23CB-4A01-B74D-AD8ABEE5005C}" type="slidenum">
              <a:rPr lang="en-US" altLang="en-US"/>
              <a:pPr>
                <a:defRPr/>
              </a:pPr>
              <a:t>‹#›</a:t>
            </a:fld>
            <a:endParaRPr lang="en-US" altLang="en-US"/>
          </a:p>
        </p:txBody>
      </p:sp>
    </p:spTree>
    <p:extLst>
      <p:ext uri="{BB962C8B-B14F-4D97-AF65-F5344CB8AC3E}">
        <p14:creationId xmlns:p14="http://schemas.microsoft.com/office/powerpoint/2010/main" val="108334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4B2A6C-525F-417A-8DD8-E579A9485A79}" type="slidenum">
              <a:rPr lang="en-US" altLang="en-US"/>
              <a:pPr>
                <a:defRPr/>
              </a:pPr>
              <a:t>‹#›</a:t>
            </a:fld>
            <a:endParaRPr lang="en-US" altLang="en-US"/>
          </a:p>
        </p:txBody>
      </p:sp>
    </p:spTree>
    <p:extLst>
      <p:ext uri="{BB962C8B-B14F-4D97-AF65-F5344CB8AC3E}">
        <p14:creationId xmlns:p14="http://schemas.microsoft.com/office/powerpoint/2010/main" val="31981451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F8A58E-34DE-4996-B86E-DF064643CFE0}" type="slidenum">
              <a:rPr lang="en-US" altLang="en-US"/>
              <a:pPr>
                <a:defRPr/>
              </a:pPr>
              <a:t>‹#›</a:t>
            </a:fld>
            <a:endParaRPr lang="en-US" altLang="en-US"/>
          </a:p>
        </p:txBody>
      </p:sp>
    </p:spTree>
    <p:extLst>
      <p:ext uri="{BB962C8B-B14F-4D97-AF65-F5344CB8AC3E}">
        <p14:creationId xmlns:p14="http://schemas.microsoft.com/office/powerpoint/2010/main" val="3168862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6BA7C5-0576-4102-A17C-F0E36AB7F72C}" type="slidenum">
              <a:rPr lang="en-US" altLang="en-US"/>
              <a:pPr>
                <a:defRPr/>
              </a:pPr>
              <a:t>‹#›</a:t>
            </a:fld>
            <a:endParaRPr lang="en-US" altLang="en-US"/>
          </a:p>
        </p:txBody>
      </p:sp>
    </p:spTree>
    <p:extLst>
      <p:ext uri="{BB962C8B-B14F-4D97-AF65-F5344CB8AC3E}">
        <p14:creationId xmlns:p14="http://schemas.microsoft.com/office/powerpoint/2010/main" val="2152096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2DEF56-DAB8-4175-B464-6DE19619615B}" type="slidenum">
              <a:rPr lang="en-US" altLang="en-US"/>
              <a:pPr>
                <a:defRPr/>
              </a:pPr>
              <a:t>‹#›</a:t>
            </a:fld>
            <a:endParaRPr lang="en-US" altLang="en-US"/>
          </a:p>
        </p:txBody>
      </p:sp>
    </p:spTree>
    <p:extLst>
      <p:ext uri="{BB962C8B-B14F-4D97-AF65-F5344CB8AC3E}">
        <p14:creationId xmlns:p14="http://schemas.microsoft.com/office/powerpoint/2010/main" val="28239093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0782B6-1FA8-4675-A17D-B43997E29A72}" type="slidenum">
              <a:rPr lang="en-US" altLang="en-US"/>
              <a:pPr>
                <a:defRPr/>
              </a:pPr>
              <a:t>‹#›</a:t>
            </a:fld>
            <a:endParaRPr lang="en-US" altLang="en-US"/>
          </a:p>
        </p:txBody>
      </p:sp>
    </p:spTree>
    <p:extLst>
      <p:ext uri="{BB962C8B-B14F-4D97-AF65-F5344CB8AC3E}">
        <p14:creationId xmlns:p14="http://schemas.microsoft.com/office/powerpoint/2010/main" val="32099772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4CB87A-3F99-4090-9C8C-E7BAC86ABC39}" type="slidenum">
              <a:rPr lang="en-US" altLang="en-US"/>
              <a:pPr>
                <a:defRPr/>
              </a:pPr>
              <a:t>‹#›</a:t>
            </a:fld>
            <a:endParaRPr lang="en-US" altLang="en-US"/>
          </a:p>
        </p:txBody>
      </p:sp>
    </p:spTree>
    <p:extLst>
      <p:ext uri="{BB962C8B-B14F-4D97-AF65-F5344CB8AC3E}">
        <p14:creationId xmlns:p14="http://schemas.microsoft.com/office/powerpoint/2010/main" val="7745660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2B4D7C-369E-4CD8-BD90-7C19BD5EAA7C}" type="slidenum">
              <a:rPr lang="en-US" altLang="en-US"/>
              <a:pPr>
                <a:defRPr/>
              </a:pPr>
              <a:t>‹#›</a:t>
            </a:fld>
            <a:endParaRPr lang="en-US" altLang="en-US"/>
          </a:p>
        </p:txBody>
      </p:sp>
    </p:spTree>
    <p:extLst>
      <p:ext uri="{BB962C8B-B14F-4D97-AF65-F5344CB8AC3E}">
        <p14:creationId xmlns:p14="http://schemas.microsoft.com/office/powerpoint/2010/main" val="4053054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72F896-07AB-4887-8578-0BAEEFED2880}" type="slidenum">
              <a:rPr lang="en-US" altLang="en-US"/>
              <a:pPr>
                <a:defRPr/>
              </a:pPr>
              <a:t>‹#›</a:t>
            </a:fld>
            <a:endParaRPr lang="en-US" altLang="en-US"/>
          </a:p>
        </p:txBody>
      </p:sp>
    </p:spTree>
    <p:extLst>
      <p:ext uri="{BB962C8B-B14F-4D97-AF65-F5344CB8AC3E}">
        <p14:creationId xmlns:p14="http://schemas.microsoft.com/office/powerpoint/2010/main" val="140779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5EDD-C857-43C3-AFA4-F5691FAED4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D40486-2A60-4EB2-B423-7C5B6EA591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EAA38B-E53B-4650-B333-F85E1CBA66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2CE0FA-C8A0-4D6F-BBD7-C81EAF7319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06E8B3-CE86-4CE5-9FCD-BE511A0E2D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B73BE9-DE0B-46EB-83FF-E78A4EE0548D}"/>
              </a:ext>
            </a:extLst>
          </p:cNvPr>
          <p:cNvSpPr>
            <a:spLocks noGrp="1"/>
          </p:cNvSpPr>
          <p:nvPr>
            <p:ph type="dt" sz="half" idx="10"/>
          </p:nvPr>
        </p:nvSpPr>
        <p:spPr/>
        <p:txBody>
          <a:bodyPr/>
          <a:lstStyle/>
          <a:p>
            <a:fld id="{5F772190-A31A-4DFA-A2DA-312EEE3F02DC}" type="datetimeFigureOut">
              <a:rPr lang="en-US" smtClean="0"/>
              <a:t>10/4/21</a:t>
            </a:fld>
            <a:endParaRPr lang="en-US"/>
          </a:p>
        </p:txBody>
      </p:sp>
      <p:sp>
        <p:nvSpPr>
          <p:cNvPr id="8" name="Footer Placeholder 7">
            <a:extLst>
              <a:ext uri="{FF2B5EF4-FFF2-40B4-BE49-F238E27FC236}">
                <a16:creationId xmlns:a16="http://schemas.microsoft.com/office/drawing/2014/main" id="{EB40D578-90D6-4E04-87E7-CB67539B2D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E8E8E8-1283-4D92-A6F7-5694DDB3677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03011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E64E-8994-4E90-BCCC-FBF0668E43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499388-EF31-4E64-B8E0-4CFCF6AE1BFF}"/>
              </a:ext>
            </a:extLst>
          </p:cNvPr>
          <p:cNvSpPr>
            <a:spLocks noGrp="1"/>
          </p:cNvSpPr>
          <p:nvPr>
            <p:ph type="dt" sz="half" idx="10"/>
          </p:nvPr>
        </p:nvSpPr>
        <p:spPr/>
        <p:txBody>
          <a:bodyPr/>
          <a:lstStyle/>
          <a:p>
            <a:fld id="{5F772190-A31A-4DFA-A2DA-312EEE3F02DC}" type="datetimeFigureOut">
              <a:rPr lang="en-US" smtClean="0"/>
              <a:t>10/4/21</a:t>
            </a:fld>
            <a:endParaRPr lang="en-US"/>
          </a:p>
        </p:txBody>
      </p:sp>
      <p:sp>
        <p:nvSpPr>
          <p:cNvPr id="4" name="Footer Placeholder 3">
            <a:extLst>
              <a:ext uri="{FF2B5EF4-FFF2-40B4-BE49-F238E27FC236}">
                <a16:creationId xmlns:a16="http://schemas.microsoft.com/office/drawing/2014/main" id="{A5D07A5E-7131-4398-9AF1-27B77B45D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7150B2-0A73-4C83-ADD7-05AF7938B57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95997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C04A2-BD47-4EC1-90FD-AD1BCC9A9CE2}"/>
              </a:ext>
            </a:extLst>
          </p:cNvPr>
          <p:cNvSpPr>
            <a:spLocks noGrp="1"/>
          </p:cNvSpPr>
          <p:nvPr>
            <p:ph type="dt" sz="half" idx="10"/>
          </p:nvPr>
        </p:nvSpPr>
        <p:spPr/>
        <p:txBody>
          <a:bodyPr/>
          <a:lstStyle/>
          <a:p>
            <a:fld id="{5F772190-A31A-4DFA-A2DA-312EEE3F02DC}" type="datetimeFigureOut">
              <a:rPr lang="en-US" smtClean="0"/>
              <a:t>10/4/21</a:t>
            </a:fld>
            <a:endParaRPr lang="en-US"/>
          </a:p>
        </p:txBody>
      </p:sp>
      <p:sp>
        <p:nvSpPr>
          <p:cNvPr id="3" name="Footer Placeholder 2">
            <a:extLst>
              <a:ext uri="{FF2B5EF4-FFF2-40B4-BE49-F238E27FC236}">
                <a16:creationId xmlns:a16="http://schemas.microsoft.com/office/drawing/2014/main" id="{FDAE89F8-59C6-4FEA-87F5-20E7D921A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E1119F-3D67-4054-BB37-3743B05DEA5B}"/>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277348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AA90-3522-4DA8-9FDB-7C691F3DE4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7D4D24-3BD6-4683-B053-1D46684556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F8986F-F293-4014-A673-F56227932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923FF-4AD7-468E-81D0-FEFD988EC62B}"/>
              </a:ext>
            </a:extLst>
          </p:cNvPr>
          <p:cNvSpPr>
            <a:spLocks noGrp="1"/>
          </p:cNvSpPr>
          <p:nvPr>
            <p:ph type="dt" sz="half" idx="10"/>
          </p:nvPr>
        </p:nvSpPr>
        <p:spPr/>
        <p:txBody>
          <a:bodyPr/>
          <a:lstStyle/>
          <a:p>
            <a:fld id="{5F772190-A31A-4DFA-A2DA-312EEE3F02DC}" type="datetimeFigureOut">
              <a:rPr lang="en-US" smtClean="0"/>
              <a:t>10/4/21</a:t>
            </a:fld>
            <a:endParaRPr lang="en-US"/>
          </a:p>
        </p:txBody>
      </p:sp>
      <p:sp>
        <p:nvSpPr>
          <p:cNvPr id="6" name="Footer Placeholder 5">
            <a:extLst>
              <a:ext uri="{FF2B5EF4-FFF2-40B4-BE49-F238E27FC236}">
                <a16:creationId xmlns:a16="http://schemas.microsoft.com/office/drawing/2014/main" id="{C1FCE814-A2F3-4424-8535-7B94F6A43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0EE6AB-258C-4793-B1A9-760ADBB4A635}"/>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9657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642DF-6462-4DDF-B8F1-AEF0C0DB0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1BEB6D-6766-4549-BF01-F5735B9F4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F98A79-86BE-446A-BB60-397B9538D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F2AE8-5A5D-4CDD-AA7A-F5262205C875}"/>
              </a:ext>
            </a:extLst>
          </p:cNvPr>
          <p:cNvSpPr>
            <a:spLocks noGrp="1"/>
          </p:cNvSpPr>
          <p:nvPr>
            <p:ph type="dt" sz="half" idx="10"/>
          </p:nvPr>
        </p:nvSpPr>
        <p:spPr/>
        <p:txBody>
          <a:bodyPr/>
          <a:lstStyle/>
          <a:p>
            <a:fld id="{5F772190-A31A-4DFA-A2DA-312EEE3F02DC}" type="datetimeFigureOut">
              <a:rPr lang="en-US" smtClean="0"/>
              <a:t>10/4/21</a:t>
            </a:fld>
            <a:endParaRPr lang="en-US"/>
          </a:p>
        </p:txBody>
      </p:sp>
      <p:sp>
        <p:nvSpPr>
          <p:cNvPr id="6" name="Footer Placeholder 5">
            <a:extLst>
              <a:ext uri="{FF2B5EF4-FFF2-40B4-BE49-F238E27FC236}">
                <a16:creationId xmlns:a16="http://schemas.microsoft.com/office/drawing/2014/main" id="{FF5CCB7E-C5F9-47A8-BCFF-36CDF18FBF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1A61C9-2F49-4A0A-AD84-37B1680273C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3823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CF130-7ECC-46E7-8E6B-8F3882678B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1D33BA-4AFC-4C20-AF95-9DCF059058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C979D-AE5B-48F1-B244-4FA2E6C578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72190-A31A-4DFA-A2DA-312EEE3F02DC}" type="datetimeFigureOut">
              <a:rPr lang="en-US" smtClean="0"/>
              <a:t>10/4/21</a:t>
            </a:fld>
            <a:endParaRPr lang="en-US"/>
          </a:p>
        </p:txBody>
      </p:sp>
      <p:sp>
        <p:nvSpPr>
          <p:cNvPr id="5" name="Footer Placeholder 4">
            <a:extLst>
              <a:ext uri="{FF2B5EF4-FFF2-40B4-BE49-F238E27FC236}">
                <a16:creationId xmlns:a16="http://schemas.microsoft.com/office/drawing/2014/main" id="{5948C97F-9827-45F7-B65C-C255285394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D0FE30-E051-4137-9394-10CED9C32C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906DE-8B53-4C62-BF91-47E013E3DBAA}" type="slidenum">
              <a:rPr lang="en-US" smtClean="0"/>
              <a:t>‹#›</a:t>
            </a:fld>
            <a:endParaRPr lang="en-US"/>
          </a:p>
        </p:txBody>
      </p:sp>
    </p:spTree>
    <p:extLst>
      <p:ext uri="{BB962C8B-B14F-4D97-AF65-F5344CB8AC3E}">
        <p14:creationId xmlns:p14="http://schemas.microsoft.com/office/powerpoint/2010/main" val="4133958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5956"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mn-lt"/>
                <a:cs typeface="+mn-cs"/>
              </a:defRPr>
            </a:lvl1pPr>
          </a:lstStyle>
          <a:p>
            <a:pPr fontAlgn="base">
              <a:spcBef>
                <a:spcPct val="0"/>
              </a:spcBef>
              <a:spcAft>
                <a:spcPct val="0"/>
              </a:spcAft>
              <a:defRPr/>
            </a:pPr>
            <a:fld id="{C82A9A41-2A27-42D8-8145-5ECC6850FA43}" type="datetimeFigureOut">
              <a:rPr lang="en-US">
                <a:solidFill>
                  <a:srgbClr val="000000"/>
                </a:solidFill>
              </a:rPr>
              <a:pPr fontAlgn="base">
                <a:spcBef>
                  <a:spcPct val="0"/>
                </a:spcBef>
                <a:spcAft>
                  <a:spcPct val="0"/>
                </a:spcAft>
                <a:defRPr/>
              </a:pPr>
              <a:t>10/4/21</a:t>
            </a:fld>
            <a:endParaRPr lang="en-US">
              <a:solidFill>
                <a:srgbClr val="000000"/>
              </a:solidFill>
            </a:endParaRPr>
          </a:p>
        </p:txBody>
      </p:sp>
      <p:sp>
        <p:nvSpPr>
          <p:cNvPr id="125957"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mn-lt"/>
                <a:cs typeface="+mn-cs"/>
              </a:defRPr>
            </a:lvl1pPr>
          </a:lstStyle>
          <a:p>
            <a:pPr fontAlgn="base">
              <a:spcBef>
                <a:spcPct val="0"/>
              </a:spcBef>
              <a:spcAft>
                <a:spcPct val="0"/>
              </a:spcAft>
              <a:defRPr/>
            </a:pPr>
            <a:endParaRPr lang="en-US">
              <a:solidFill>
                <a:srgbClr val="000000"/>
              </a:solidFill>
            </a:endParaRPr>
          </a:p>
        </p:txBody>
      </p:sp>
      <p:sp>
        <p:nvSpPr>
          <p:cNvPr id="125958"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anose="020B0604020202020204" pitchFamily="34" charset="0"/>
              </a:defRPr>
            </a:lvl1pPr>
          </a:lstStyle>
          <a:p>
            <a:pPr fontAlgn="base">
              <a:spcBef>
                <a:spcPct val="0"/>
              </a:spcBef>
              <a:spcAft>
                <a:spcPct val="0"/>
              </a:spcAft>
            </a:pPr>
            <a:fld id="{BC3E5045-F9A0-4022-8B3A-765CF7477454}"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083122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91A89-E8CE-409F-B6FB-2FE31E2C8F78}" type="datetimeFigureOut">
              <a:rPr lang="en-US" smtClean="0">
                <a:solidFill>
                  <a:prstClr val="black">
                    <a:tint val="75000"/>
                  </a:prstClr>
                </a:solidFill>
              </a:rPr>
              <a:pPr/>
              <a:t>10/4/21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2839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4740"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244741"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244742"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A056056-94EE-4D13-BB24-EFD1C64E170D}" type="slidenum">
              <a:rPr lang="en-US" altLang="en-US"/>
              <a:pPr>
                <a:defRPr/>
              </a:pPr>
              <a:t>‹#›</a:t>
            </a:fld>
            <a:endParaRPr lang="en-US" altLang="en-US"/>
          </a:p>
        </p:txBody>
      </p:sp>
    </p:spTree>
    <p:extLst>
      <p:ext uri="{BB962C8B-B14F-4D97-AF65-F5344CB8AC3E}">
        <p14:creationId xmlns:p14="http://schemas.microsoft.com/office/powerpoint/2010/main" val="234395075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13.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13.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emf"/><Relationship Id="rId3" Type="http://schemas.openxmlformats.org/officeDocument/2006/relationships/image" Target="../media/image5.png"/><Relationship Id="rId7" Type="http://schemas.openxmlformats.org/officeDocument/2006/relationships/image" Target="../media/image9.gif"/><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emf"/><Relationship Id="rId10" Type="http://schemas.openxmlformats.org/officeDocument/2006/relationships/image" Target="../media/image12.gif"/><Relationship Id="rId4" Type="http://schemas.openxmlformats.org/officeDocument/2006/relationships/image" Target="../media/image6.png"/><Relationship Id="rId9" Type="http://schemas.openxmlformats.org/officeDocument/2006/relationships/image" Target="../media/image11.gif"/><Relationship Id="rId14" Type="http://schemas.openxmlformats.org/officeDocument/2006/relationships/image" Target="../media/image16.gif"/></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33.png"/><Relationship Id="rId5" Type="http://schemas.openxmlformats.org/officeDocument/2006/relationships/image" Target="../media/image1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0.xml"/><Relationship Id="rId4" Type="http://schemas.openxmlformats.org/officeDocument/2006/relationships/slide" Target="slide11.xml"/></Relationships>
</file>

<file path=ppt/slides/_rels/slide2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8.jpeg"/><Relationship Id="rId1" Type="http://schemas.openxmlformats.org/officeDocument/2006/relationships/slideLayout" Target="../slideLayouts/slideLayout39.xml"/><Relationship Id="rId5" Type="http://schemas.openxmlformats.org/officeDocument/2006/relationships/slide" Target="slide10.xml"/><Relationship Id="rId4" Type="http://schemas.openxmlformats.org/officeDocument/2006/relationships/slide" Target="slide1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33.png"/><Relationship Id="rId5" Type="http://schemas.openxmlformats.org/officeDocument/2006/relationships/image" Target="../media/image1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6.gif"/><Relationship Id="rId3" Type="http://schemas.openxmlformats.org/officeDocument/2006/relationships/image" Target="../media/image5.png"/><Relationship Id="rId7" Type="http://schemas.openxmlformats.org/officeDocument/2006/relationships/image" Target="../media/image9.gif"/><Relationship Id="rId12"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gif"/><Relationship Id="rId4" Type="http://schemas.openxmlformats.org/officeDocument/2006/relationships/image" Target="../media/image6.png"/><Relationship Id="rId9" Type="http://schemas.openxmlformats.org/officeDocument/2006/relationships/image" Target="../media/image11.gif"/><Relationship Id="rId1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31.xml"/><Relationship Id="rId6" Type="http://schemas.openxmlformats.org/officeDocument/2006/relationships/image" Target="../media/image22.jpg"/><Relationship Id="rId5" Type="http://schemas.microsoft.com/office/2007/relationships/hdphoto" Target="../media/hdphoto3.wdp"/><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WordArt 20"/>
          <p:cNvSpPr>
            <a:spLocks noChangeArrowheads="1" noChangeShapeType="1" noTextEdit="1"/>
          </p:cNvSpPr>
          <p:nvPr/>
        </p:nvSpPr>
        <p:spPr bwMode="auto">
          <a:xfrm>
            <a:off x="3859526" y="541835"/>
            <a:ext cx="4491998" cy="838200"/>
          </a:xfrm>
          <a:prstGeom prst="rect">
            <a:avLst/>
          </a:prstGeom>
        </p:spPr>
        <p:txBody>
          <a:bodyPr wrap="none" fromWordArt="1">
            <a:prstTxWarp prst="textPlain">
              <a:avLst>
                <a:gd name="adj" fmla="val 50000"/>
              </a:avLst>
            </a:prstTxWarp>
          </a:bodyPr>
          <a:lstStyle/>
          <a:p>
            <a:pPr algn="ct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Tập</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3316" name="WordArt 21"/>
          <p:cNvSpPr>
            <a:spLocks noChangeArrowheads="1" noChangeShapeType="1" noTextEdit="1"/>
          </p:cNvSpPr>
          <p:nvPr/>
        </p:nvSpPr>
        <p:spPr bwMode="auto">
          <a:xfrm>
            <a:off x="2310223" y="1693270"/>
            <a:ext cx="8534400" cy="3657600"/>
          </a:xfrm>
          <a:prstGeom prst="rect">
            <a:avLst/>
          </a:prstGeom>
        </p:spPr>
        <p:txBody>
          <a:bodyPr wrap="none" fromWordArt="1">
            <a:prstTxWarp prst="textPlain">
              <a:avLst>
                <a:gd name="adj" fmla="val 50000"/>
              </a:avLst>
            </a:prstTxWarp>
          </a:bodyPr>
          <a:lstStyle/>
          <a:p>
            <a:pPr algn="ctr"/>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Một chuyên gia máy xúc</a:t>
            </a:r>
          </a:p>
          <a:p>
            <a:pPr algn="ct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3317" name="Group 5"/>
          <p:cNvGrpSpPr>
            <a:grpSpLocks/>
          </p:cNvGrpSpPr>
          <p:nvPr/>
        </p:nvGrpSpPr>
        <p:grpSpPr bwMode="auto">
          <a:xfrm>
            <a:off x="0" y="0"/>
            <a:ext cx="12192000" cy="6858000"/>
            <a:chOff x="8" y="0"/>
            <a:chExt cx="5760" cy="4320"/>
          </a:xfrm>
        </p:grpSpPr>
        <p:pic>
          <p:nvPicPr>
            <p:cNvPr id="13318"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0" name="Group 8"/>
            <p:cNvGrpSpPr>
              <a:grpSpLocks/>
            </p:cNvGrpSpPr>
            <p:nvPr/>
          </p:nvGrpSpPr>
          <p:grpSpPr bwMode="auto">
            <a:xfrm>
              <a:off x="8" y="0"/>
              <a:ext cx="5760" cy="4320"/>
              <a:chOff x="672" y="0"/>
              <a:chExt cx="5760" cy="4320"/>
            </a:xfrm>
          </p:grpSpPr>
          <p:pic>
            <p:nvPicPr>
              <p:cNvPr id="13321"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2"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3"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4"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3" name="Picture 2">
            <a:extLst>
              <a:ext uri="{FF2B5EF4-FFF2-40B4-BE49-F238E27FC236}">
                <a16:creationId xmlns:a16="http://schemas.microsoft.com/office/drawing/2014/main" id="{78292020-D91C-2C41-ABB9-74738F3FF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624278083"/>
      </p:ext>
    </p:extLst>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rcRect t="3883" b="83085"/>
          <a:stretch/>
        </p:blipFill>
        <p:spPr>
          <a:xfrm>
            <a:off x="0" y="0"/>
            <a:ext cx="12192000" cy="450376"/>
          </a:xfrm>
          <a:prstGeom prst="rect">
            <a:avLst/>
          </a:prstGeom>
        </p:spPr>
      </p:pic>
      <p:sp>
        <p:nvSpPr>
          <p:cNvPr id="11" name="TextBox 19"/>
          <p:cNvSpPr txBox="1"/>
          <p:nvPr/>
        </p:nvSpPr>
        <p:spPr>
          <a:xfrm>
            <a:off x="9883147" y="95534"/>
            <a:ext cx="2213318" cy="778975"/>
          </a:xfrm>
          <a:prstGeom prst="roundRect">
            <a:avLst>
              <a:gd name="adj" fmla="val 50000"/>
            </a:avLst>
          </a:prstGeom>
          <a:solidFill>
            <a:srgbClr val="F15A88"/>
          </a:solidFill>
        </p:spPr>
        <p:txBody>
          <a:bodyPr wrap="square" lIns="91403" tIns="45702" rIns="91403" bIns="45702" rtlCol="0">
            <a:spAutoFit/>
          </a:bodyPr>
          <a:lstStyle/>
          <a:p>
            <a:pPr algn="ctr"/>
            <a:endParaRPr lang="en-US" sz="3000" b="1" dirty="0">
              <a:solidFill>
                <a:schemeClr val="accent2"/>
              </a:solidFill>
              <a:effectLst>
                <a:outerShdw blurRad="38100" dist="38100" dir="2700000" algn="tl">
                  <a:srgbClr val="000000">
                    <a:alpha val="43137"/>
                  </a:srgbClr>
                </a:outerShdw>
              </a:effectLst>
              <a:latin typeface="Arial-Rounded" panose="020B0500000000000000" charset="0"/>
              <a:ea typeface="Arial-Rounded" panose="020B0500000000000000" charset="0"/>
              <a:cs typeface="Arial-Rounded" panose="020B0500000000000000" charset="0"/>
            </a:endParaRPr>
          </a:p>
        </p:txBody>
      </p:sp>
      <p:sp>
        <p:nvSpPr>
          <p:cNvPr id="16" name="TextBox 15">
            <a:extLst>
              <a:ext uri="{FF2B5EF4-FFF2-40B4-BE49-F238E27FC236}">
                <a16:creationId xmlns:a16="http://schemas.microsoft.com/office/drawing/2014/main" id="{ABFD78CE-119A-41F1-9B74-BABCBB0C4D35}"/>
              </a:ext>
            </a:extLst>
          </p:cNvPr>
          <p:cNvSpPr txBox="1"/>
          <p:nvPr/>
        </p:nvSpPr>
        <p:spPr>
          <a:xfrm>
            <a:off x="9585449" y="0"/>
            <a:ext cx="2852455" cy="790024"/>
          </a:xfrm>
          <a:prstGeom prst="rect">
            <a:avLst/>
          </a:prstGeom>
          <a:noFill/>
        </p:spPr>
        <p:txBody>
          <a:bodyPr wrap="square" rtlCol="0">
            <a:spAutoFit/>
          </a:bodyPr>
          <a:lstStyle/>
          <a:p>
            <a:pPr algn="ctr">
              <a:lnSpc>
                <a:spcPct val="150000"/>
              </a:lnSpc>
              <a:buClr>
                <a:srgbClr val="000000"/>
              </a:buClr>
              <a:buFont typeface="Arial"/>
              <a:buNone/>
            </a:pPr>
            <a:r>
              <a:rPr lang="en-US" sz="3500" b="1" kern="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3500" b="1" kern="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500" b="1" kern="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mẫu</a:t>
            </a:r>
            <a:endParaRPr lang="en-US" sz="3500" b="1" kern="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5000"/>
          <a:stretch/>
        </p:blipFill>
        <p:spPr>
          <a:xfrm>
            <a:off x="3657602" y="410818"/>
            <a:ext cx="5711687" cy="675861"/>
          </a:xfrm>
          <a:prstGeom prst="rect">
            <a:avLst/>
          </a:prstGeom>
        </p:spPr>
      </p:pic>
      <p:sp>
        <p:nvSpPr>
          <p:cNvPr id="14" name="Text Box 9"/>
          <p:cNvSpPr txBox="1">
            <a:spLocks noChangeArrowheads="1"/>
          </p:cNvSpPr>
          <p:nvPr/>
        </p:nvSpPr>
        <p:spPr bwMode="auto">
          <a:xfrm>
            <a:off x="122434" y="1046774"/>
            <a:ext cx="12187451"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latin typeface="Arial-Rounded" panose="020B0500000000000000" pitchFamily="34" charset="0"/>
                <a:ea typeface="Arial-Rounded" panose="020B0500000000000000" pitchFamily="34" charset="0"/>
                <a:cs typeface="Arial-Rounded" panose="020B0500000000000000" pitchFamily="34" charset="0"/>
              </a:rPr>
              <a:t>   Đó là một buổi sáng đầu xuân. Trời đẹp. Gios nhẹ và hơi lạnh. Ánh nắng ban mai nhạt loãng rải trên vùng đất đỏ công trường tạo nên một hòa sắc êm dịu,</a:t>
            </a:r>
          </a:p>
          <a:p>
            <a:pPr fontAlgn="base">
              <a:spcBef>
                <a:spcPct val="50000"/>
              </a:spcBef>
              <a:spcAft>
                <a:spcPct val="0"/>
              </a:spcAft>
              <a:buFontTx/>
              <a:buNone/>
            </a:pPr>
            <a:r>
              <a:rPr lang="vi-VN" altLang="en-US" dirty="0">
                <a:latin typeface="Arial-Rounded" panose="020B0500000000000000" pitchFamily="34" charset="0"/>
                <a:ea typeface="Arial-Rounded" panose="020B0500000000000000" pitchFamily="34" charset="0"/>
                <a:cs typeface="Arial-Rounded" panose="020B0500000000000000" pitchFamily="34" charset="0"/>
              </a:rPr>
              <a:t>   Chiếc máy xúc của tôi hối hả ‘’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thăm quan công trường. Nhưng người ngoại quốc này có vẻ gì nổi bật lên khác hẳn các khách tham quan khác. Bộ quần áo xanh màu công nhân, thân hình chắc khỏe, khuôn mặt to chất phác....,tất cả gợi lên ngay từ phút đầu những nét giản dị, thân mật.</a:t>
            </a:r>
          </a:p>
          <a:p>
            <a:pPr fontAlgn="base">
              <a:spcBef>
                <a:spcPct val="50000"/>
              </a:spcBef>
              <a:spcAft>
                <a:spcPct val="0"/>
              </a:spcAft>
              <a:buFontTx/>
              <a:buNone/>
            </a:pPr>
            <a:endParaRPr lang="en-US" altLang="en-US"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36438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4"/>
                                        </p:tgtEl>
                                        <p:attrNameLst>
                                          <p:attrName>style.visibility</p:attrName>
                                        </p:attrNameLst>
                                      </p:cBhvr>
                                      <p:to>
                                        <p:strVal val="visible"/>
                                      </p:to>
                                    </p:set>
                                    <p:anim calcmode="discrete" valueType="clr">
                                      <p:cBhvr override="childStyle">
                                        <p:cTn id="19"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4"/>
                                        </p:tgtEl>
                                        <p:attrNameLst>
                                          <p:attrName>fillcolor</p:attrName>
                                        </p:attrNameLst>
                                      </p:cBhvr>
                                      <p:tavLst>
                                        <p:tav tm="0">
                                          <p:val>
                                            <p:clrVal>
                                              <a:schemeClr val="accent2"/>
                                            </p:clrVal>
                                          </p:val>
                                        </p:tav>
                                        <p:tav tm="50000">
                                          <p:val>
                                            <p:clrVal>
                                              <a:schemeClr val="hlink"/>
                                            </p:clrVal>
                                          </p:val>
                                        </p:tav>
                                      </p:tavLst>
                                    </p:anim>
                                    <p:set>
                                      <p:cBhvr>
                                        <p:cTn id="21"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352697" y="0"/>
            <a:ext cx="11560629"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Đoàn xe tải lần lượt ra khỏi công trường. Tôi cho máy xúc vun đất xong đâu vào đấy, hạ tay gầu rồi nhảy ra khỏi buồng lái. Anh phiên dịch giới thiệu: ‘’ Đồng chí A-lếch-xây, chuyên gia máy xúc!’’</a:t>
            </a:r>
          </a:p>
          <a:p>
            <a:pPr fontAlgn="base">
              <a:spcBef>
                <a:spcPct val="50000"/>
              </a:spcBef>
              <a:spcAft>
                <a:spcPct val="0"/>
              </a:spcAft>
              <a:buFontTx/>
              <a:buNone/>
            </a:pPr>
            <a:r>
              <a:rPr lang="vi-VN"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A-lếch-xây nhìn tôi bằng đôi mắt sâu và xanh, mỉm cười, hỏi:</a:t>
            </a:r>
          </a:p>
          <a:p>
            <a:pPr marL="457200" indent="-457200" fontAlgn="base">
              <a:spcBef>
                <a:spcPct val="50000"/>
              </a:spcBef>
              <a:spcAft>
                <a:spcPct val="0"/>
              </a:spcAft>
              <a:buFontTx/>
              <a:buChar char="-"/>
            </a:pPr>
            <a:r>
              <a:rPr lang="vi-VN"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Đồng chí lái máy xúc bao nhiêu năm rồi ?</a:t>
            </a:r>
          </a:p>
          <a:p>
            <a:pPr marL="457200" indent="-457200" fontAlgn="base">
              <a:spcBef>
                <a:spcPct val="50000"/>
              </a:spcBef>
              <a:spcAft>
                <a:spcPct val="0"/>
              </a:spcAft>
              <a:buFontTx/>
              <a:buChar char="-"/>
            </a:pPr>
            <a:r>
              <a:rPr lang="vi-VN"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Tính đến nay là năm thứ mười một. – Tôi đáp:</a:t>
            </a:r>
          </a:p>
          <a:p>
            <a:pPr fontAlgn="base">
              <a:spcBef>
                <a:spcPct val="50000"/>
              </a:spcBef>
              <a:spcAft>
                <a:spcPct val="0"/>
              </a:spcAft>
              <a:buNone/>
            </a:pPr>
            <a:r>
              <a:rPr lang="vi-VN"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Thế là A-lếch-xây đưa bàn tay vừa to vừa chắc ra năm lấy bàn tay đầy dầu mỡ của tôi lắc mạnh và nói:</a:t>
            </a:r>
          </a:p>
          <a:p>
            <a:pPr marL="457200" indent="-457200" fontAlgn="base">
              <a:spcBef>
                <a:spcPct val="50000"/>
              </a:spcBef>
              <a:spcAft>
                <a:spcPct val="0"/>
              </a:spcAft>
              <a:buFontTx/>
              <a:buChar char="-"/>
            </a:pPr>
            <a:r>
              <a:rPr lang="vi-VN"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Chúng mình là bạn đồng nghiệp đấy, đồng chí Thủy ạ!</a:t>
            </a:r>
          </a:p>
          <a:p>
            <a:pPr fontAlgn="base">
              <a:spcBef>
                <a:spcPct val="50000"/>
              </a:spcBef>
              <a:spcAft>
                <a:spcPct val="0"/>
              </a:spcAft>
              <a:buNone/>
            </a:pPr>
            <a:r>
              <a:rPr lang="vi-VN"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Cuộc tiếp xúc thân mật ấy đã mở đầu cho tình bạn thắm thiết giữa tôi và A-lếch- xây. 		</a:t>
            </a:r>
            <a:r>
              <a:rPr lang="en-US"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a:p>
            <a:pPr fontAlgn="base">
              <a:spcBef>
                <a:spcPct val="50000"/>
              </a:spcBef>
              <a:spcAft>
                <a:spcPct val="0"/>
              </a:spcAft>
              <a:buNone/>
            </a:pPr>
            <a:r>
              <a:rPr lang="en-US" altLang="en-US" sz="28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28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Hồng Thủy</a:t>
            </a:r>
          </a:p>
          <a:p>
            <a:pPr fontAlgn="base">
              <a:spcBef>
                <a:spcPct val="50000"/>
              </a:spcBef>
              <a:spcAft>
                <a:spcPct val="0"/>
              </a:spcAft>
              <a:buFontTx/>
              <a:buNone/>
            </a:pPr>
            <a:endParaRPr lang="en-US"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20152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rcRect t="3883" b="83085"/>
          <a:stretch/>
        </p:blipFill>
        <p:spPr>
          <a:xfrm>
            <a:off x="0" y="0"/>
            <a:ext cx="12192000" cy="450376"/>
          </a:xfrm>
          <a:prstGeom prst="rect">
            <a:avLst/>
          </a:prstGeom>
        </p:spPr>
      </p:pic>
      <p:sp>
        <p:nvSpPr>
          <p:cNvPr id="11" name="TextBox 19"/>
          <p:cNvSpPr txBox="1"/>
          <p:nvPr/>
        </p:nvSpPr>
        <p:spPr>
          <a:xfrm>
            <a:off x="9607826" y="95534"/>
            <a:ext cx="2488639" cy="778975"/>
          </a:xfrm>
          <a:prstGeom prst="roundRect">
            <a:avLst>
              <a:gd name="adj" fmla="val 50000"/>
            </a:avLst>
          </a:prstGeom>
          <a:solidFill>
            <a:srgbClr val="F15A88"/>
          </a:solidFill>
        </p:spPr>
        <p:txBody>
          <a:bodyPr wrap="square" lIns="91403" tIns="45702" rIns="91403" bIns="45702" rtlCol="0">
            <a:spAutoFit/>
          </a:bodyPr>
          <a:lstStyle/>
          <a:p>
            <a:pPr algn="ctr"/>
            <a:endParaRPr lang="en-US" sz="3000" b="1" dirty="0">
              <a:solidFill>
                <a:srgbClr val="ED7D31"/>
              </a:solidFill>
              <a:effectLst>
                <a:outerShdw blurRad="38100" dist="38100" dir="2700000" algn="tl">
                  <a:srgbClr val="000000">
                    <a:alpha val="43137"/>
                  </a:srgbClr>
                </a:outerShdw>
              </a:effectLst>
              <a:latin typeface="Arial-Rounded" panose="020B0500000000000000" charset="0"/>
              <a:ea typeface="Arial-Rounded" panose="020B0500000000000000" charset="0"/>
              <a:cs typeface="Arial-Rounded" panose="020B0500000000000000" charset="0"/>
            </a:endParaRPr>
          </a:p>
        </p:txBody>
      </p:sp>
      <p:sp>
        <p:nvSpPr>
          <p:cNvPr id="16" name="TextBox 15">
            <a:extLst>
              <a:ext uri="{FF2B5EF4-FFF2-40B4-BE49-F238E27FC236}">
                <a16:creationId xmlns:a16="http://schemas.microsoft.com/office/drawing/2014/main" id="{ABFD78CE-119A-41F1-9B74-BABCBB0C4D35}"/>
              </a:ext>
            </a:extLst>
          </p:cNvPr>
          <p:cNvSpPr txBox="1"/>
          <p:nvPr/>
        </p:nvSpPr>
        <p:spPr>
          <a:xfrm>
            <a:off x="9466179" y="0"/>
            <a:ext cx="2852455" cy="790024"/>
          </a:xfrm>
          <a:prstGeom prst="rect">
            <a:avLst/>
          </a:prstGeom>
          <a:noFill/>
        </p:spPr>
        <p:txBody>
          <a:bodyPr wrap="square" rtlCol="0">
            <a:spAutoFit/>
          </a:bodyPr>
          <a:lstStyle/>
          <a:p>
            <a:pPr algn="ctr">
              <a:lnSpc>
                <a:spcPct val="150000"/>
              </a:lnSpc>
              <a:buClr>
                <a:srgbClr val="000000"/>
              </a:buClr>
              <a:buFont typeface="Arial"/>
              <a:buNone/>
            </a:pPr>
            <a:r>
              <a:rPr lang="vi-VN"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Chia đoạn</a:t>
            </a:r>
            <a:endParaRPr lang="en-US"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5000"/>
          <a:stretch/>
        </p:blipFill>
        <p:spPr>
          <a:xfrm>
            <a:off x="3657602" y="410818"/>
            <a:ext cx="5711687" cy="675861"/>
          </a:xfrm>
          <a:prstGeom prst="rect">
            <a:avLst/>
          </a:prstGeom>
        </p:spPr>
      </p:pic>
      <p:sp>
        <p:nvSpPr>
          <p:cNvPr id="14" name="Text Box 9"/>
          <p:cNvSpPr txBox="1">
            <a:spLocks noChangeArrowheads="1"/>
          </p:cNvSpPr>
          <p:nvPr/>
        </p:nvSpPr>
        <p:spPr bwMode="auto">
          <a:xfrm>
            <a:off x="122434" y="1046774"/>
            <a:ext cx="12187451"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Đó là một buổi sáng đầu xuân. Trời đẹp. Gios nhẹ và hơi lạnh. Ánh nắng ban mai nhạt loãng rải trên vùng đất đỏ công trường tạo nên một hòa sắc êm dịu,</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Chiếc máy xúc của tôi hối hả ‘’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thăm quan công trường. Nhưng người ngoại quốc này có vẻ gì nổi bật lên khác hẳn các khách tham quan khác. Bộ quần áo xanh màu công nhân, thân hình chắc khỏe, khuôn mặt to chất phác....,tất cả gợi lên ngay từ phút đầu những nét giản dị, thân mật.</a:t>
            </a:r>
          </a:p>
          <a:p>
            <a:pPr fontAlgn="base">
              <a:spcBef>
                <a:spcPct val="50000"/>
              </a:spcBef>
              <a:spcAft>
                <a:spcPct val="0"/>
              </a:spcAft>
              <a:buFontTx/>
              <a:buNone/>
            </a:pPr>
            <a:endPar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Oval 6"/>
          <p:cNvSpPr/>
          <p:nvPr/>
        </p:nvSpPr>
        <p:spPr>
          <a:xfrm>
            <a:off x="0" y="1120904"/>
            <a:ext cx="457200" cy="4572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1</a:t>
            </a:r>
          </a:p>
        </p:txBody>
      </p:sp>
      <p:sp>
        <p:nvSpPr>
          <p:cNvPr id="8" name="Oval 7"/>
          <p:cNvSpPr/>
          <p:nvPr/>
        </p:nvSpPr>
        <p:spPr>
          <a:xfrm>
            <a:off x="0" y="2764173"/>
            <a:ext cx="457200" cy="457200"/>
          </a:xfrm>
          <a:prstGeom prst="ellipse">
            <a:avLst/>
          </a:prstGeom>
          <a:solidFill>
            <a:srgbClr val="50B34C"/>
          </a:solidFill>
          <a:ln w="12700" cap="flat" cmpd="sng" algn="ctr">
            <a:solidFill>
              <a:srgbClr val="50B34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EFFBF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2199912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4"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0" y="0"/>
            <a:ext cx="12187451" cy="772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Đoàn xe tải lần lượt ra khỏi công trường. Tôi cho máy xúc vun đất xong đâu vào đấy, hạ tay gầu rồi nhảy ra khỏi buồng lái. Anh phiên dịch giới thiệu: ‘’ Đồng chí A-lếch-xây, chuyên gia máy xúc!’’</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A-lếch-xây nhìn tôi bằng đôi mắt sâu và xanh, mỉm cười, hỏi:</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Đồng chí lái máy xúc bao nhiêu năm rồi ?</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Tính đến nay là năm thứ mười một. – Tôi đáp:</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Thế là A-lếch-xây đưa bàn tay vừa to vừa chắc ra năm lấy bàn tay đầy dầu mỡ của tôi lắc mạnh và nói:</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Chúng mình là bạn đồng nghiệp đấy, đồng chí Thủy ạ!</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Cuộc tiếp xúc thân mật ấy đã mở đầu cho tình bạn thắm thiết giữa tôi và A-lếch- xây. 					 </a:t>
            </a:r>
            <a:r>
              <a:rPr lang="vi-VN" altLang="en-US" sz="25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Hồng Thủy</a:t>
            </a:r>
          </a:p>
          <a:p>
            <a:pPr fontAlgn="base">
              <a:spcBef>
                <a:spcPct val="50000"/>
              </a:spcBef>
              <a:spcAft>
                <a:spcPct val="0"/>
              </a:spcAft>
              <a:buFontTx/>
              <a:buNone/>
            </a:pPr>
            <a:endPar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p:cNvSpPr/>
          <p:nvPr/>
        </p:nvSpPr>
        <p:spPr>
          <a:xfrm>
            <a:off x="119270" y="92765"/>
            <a:ext cx="457200" cy="457200"/>
          </a:xfrm>
          <a:prstGeom prst="ellipse">
            <a:avLst/>
          </a:prstGeom>
          <a:solidFill>
            <a:srgbClr val="50B34C"/>
          </a:solidFill>
          <a:ln w="12700" cap="flat" cmpd="sng" algn="ctr">
            <a:solidFill>
              <a:srgbClr val="50B34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3</a:t>
            </a:r>
            <a:endParaRPr kumimoji="0" lang="en-US" sz="4000" b="1" i="0" u="none" strike="noStrike" kern="0" cap="none" spc="0" normalizeH="0" baseline="0" noProof="0" dirty="0">
              <a:ln>
                <a:noFill/>
              </a:ln>
              <a:solidFill>
                <a:srgbClr val="EFFB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Oval 3"/>
          <p:cNvSpPr/>
          <p:nvPr/>
        </p:nvSpPr>
        <p:spPr>
          <a:xfrm>
            <a:off x="92765" y="1757008"/>
            <a:ext cx="457200" cy="4572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4185086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rcRect t="3883" b="83085"/>
          <a:stretch/>
        </p:blipFill>
        <p:spPr>
          <a:xfrm>
            <a:off x="0" y="0"/>
            <a:ext cx="12192000" cy="450376"/>
          </a:xfrm>
          <a:prstGeom prst="rect">
            <a:avLst/>
          </a:prstGeom>
        </p:spPr>
      </p:pic>
      <p:sp>
        <p:nvSpPr>
          <p:cNvPr id="11" name="TextBox 19"/>
          <p:cNvSpPr txBox="1"/>
          <p:nvPr/>
        </p:nvSpPr>
        <p:spPr>
          <a:xfrm>
            <a:off x="9054005" y="0"/>
            <a:ext cx="3137995" cy="778975"/>
          </a:xfrm>
          <a:prstGeom prst="roundRect">
            <a:avLst>
              <a:gd name="adj" fmla="val 50000"/>
            </a:avLst>
          </a:prstGeom>
          <a:solidFill>
            <a:srgbClr val="F15A88"/>
          </a:solidFill>
        </p:spPr>
        <p:txBody>
          <a:bodyPr wrap="square" lIns="91403" tIns="45702" rIns="91403" bIns="45702" rtlCol="0">
            <a:spAutoFit/>
          </a:bodyPr>
          <a:lstStyle/>
          <a:p>
            <a:pPr algn="ctr"/>
            <a:endParaRPr lang="en-US" sz="3000" b="1" dirty="0">
              <a:solidFill>
                <a:srgbClr val="ED7D31"/>
              </a:solidFill>
              <a:effectLst>
                <a:outerShdw blurRad="38100" dist="38100" dir="2700000" algn="tl">
                  <a:srgbClr val="000000">
                    <a:alpha val="43137"/>
                  </a:srgbClr>
                </a:outerShdw>
              </a:effectLst>
              <a:latin typeface="Arial-Rounded" panose="020B0500000000000000" charset="0"/>
              <a:ea typeface="Arial-Rounded" panose="020B0500000000000000" charset="0"/>
              <a:cs typeface="Arial-Rounded" panose="020B0500000000000000" charset="0"/>
            </a:endParaRPr>
          </a:p>
        </p:txBody>
      </p:sp>
      <p:sp>
        <p:nvSpPr>
          <p:cNvPr id="16" name="TextBox 15">
            <a:extLst>
              <a:ext uri="{FF2B5EF4-FFF2-40B4-BE49-F238E27FC236}">
                <a16:creationId xmlns:a16="http://schemas.microsoft.com/office/drawing/2014/main" id="{ABFD78CE-119A-41F1-9B74-BABCBB0C4D35}"/>
              </a:ext>
            </a:extLst>
          </p:cNvPr>
          <p:cNvSpPr txBox="1"/>
          <p:nvPr/>
        </p:nvSpPr>
        <p:spPr>
          <a:xfrm>
            <a:off x="8759687" y="0"/>
            <a:ext cx="3890251" cy="1382879"/>
          </a:xfrm>
          <a:prstGeom prst="rect">
            <a:avLst/>
          </a:prstGeom>
          <a:noFill/>
        </p:spPr>
        <p:txBody>
          <a:bodyPr wrap="square" rtlCol="0">
            <a:spAutoFit/>
          </a:bodyPr>
          <a:lstStyle/>
          <a:p>
            <a:pPr algn="ctr">
              <a:lnSpc>
                <a:spcPct val="150000"/>
              </a:lnSpc>
              <a:buClr>
                <a:srgbClr val="000000"/>
              </a:buClr>
              <a:buFont typeface="Arial"/>
              <a:buNone/>
            </a:pPr>
            <a:r>
              <a:rPr lang="en-US" sz="3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3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nối</a:t>
            </a:r>
            <a:r>
              <a:rPr lang="en-US" sz="3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tiếp</a:t>
            </a:r>
            <a:r>
              <a:rPr lang="en-US" sz="3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vi-VN" sz="3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đoạn</a:t>
            </a:r>
            <a:endParaRPr lang="en-US" sz="3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5000"/>
          <a:stretch/>
        </p:blipFill>
        <p:spPr>
          <a:xfrm>
            <a:off x="3273289" y="371061"/>
            <a:ext cx="5300868" cy="627249"/>
          </a:xfrm>
          <a:prstGeom prst="rect">
            <a:avLst/>
          </a:prstGeom>
        </p:spPr>
      </p:pic>
      <p:sp>
        <p:nvSpPr>
          <p:cNvPr id="14" name="Text Box 9"/>
          <p:cNvSpPr txBox="1">
            <a:spLocks noChangeArrowheads="1"/>
          </p:cNvSpPr>
          <p:nvPr/>
        </p:nvSpPr>
        <p:spPr bwMode="auto">
          <a:xfrm>
            <a:off x="122434" y="1046774"/>
            <a:ext cx="12187451"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Đó là một buổi sáng đầu xuân. Trời đẹp. Gios nhẹ và hơi lạnh. Ánh nắng ban mai nhạt loãng rải trên vùng đất đỏ công trường tạo nên một hòa sắc êm dịu,</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Chiếc máy xúc của tôi hối hả ‘’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thăm quan công trường. Nhưng người ngoại quốc này có vẻ gì nổi bật lên khác hẳn các khách tham quan khác. Bộ quần áo xanh màu công nhân, thân hình chắc khỏe, khuôn mặt to chất phác....,tất cả gợi lên ngay từ phút đầu những nét giản dị, thân mật.</a:t>
            </a:r>
          </a:p>
          <a:p>
            <a:pPr fontAlgn="base">
              <a:spcBef>
                <a:spcPct val="50000"/>
              </a:spcBef>
              <a:spcAft>
                <a:spcPct val="0"/>
              </a:spcAft>
              <a:buFontTx/>
              <a:buNone/>
            </a:pPr>
            <a:endPar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Oval 6"/>
          <p:cNvSpPr/>
          <p:nvPr/>
        </p:nvSpPr>
        <p:spPr>
          <a:xfrm>
            <a:off x="0" y="1120904"/>
            <a:ext cx="457200" cy="4572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1</a:t>
            </a:r>
          </a:p>
        </p:txBody>
      </p:sp>
      <p:sp>
        <p:nvSpPr>
          <p:cNvPr id="8" name="Oval 7"/>
          <p:cNvSpPr/>
          <p:nvPr/>
        </p:nvSpPr>
        <p:spPr>
          <a:xfrm>
            <a:off x="0" y="2764173"/>
            <a:ext cx="457200" cy="457200"/>
          </a:xfrm>
          <a:prstGeom prst="ellipse">
            <a:avLst/>
          </a:prstGeom>
          <a:solidFill>
            <a:srgbClr val="50B34C"/>
          </a:solidFill>
          <a:ln w="12700" cap="flat" cmpd="sng" algn="ctr">
            <a:solidFill>
              <a:srgbClr val="50B34C">
                <a:shade val="50000"/>
              </a:srgbClr>
            </a:solidFill>
            <a:prstDash val="solid"/>
            <a:miter lim="800000"/>
          </a:ln>
          <a:effectLst/>
        </p:spPr>
        <p:txBody>
          <a:bodyPr rtlCol="0" anchor="ctr"/>
          <a:lstStyle/>
          <a:p>
            <a:pPr algn="ctr"/>
            <a:r>
              <a:rPr lang="en-US" sz="4000" b="1" kern="0"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3347347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4" grpId="0"/>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0" y="0"/>
            <a:ext cx="12187451" cy="772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Đoàn xe tải lần lượt ra khỏi công trường. Tôi cho máy xúc vun đất xong đâu vào đấy, hạ tay gầu rồi nhảy ra khỏi buồng lái. Anh phiên dịch giới thiệu: ‘’ Đồng chí A-lếch-xây, chuyên gia máy xúc!’’</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A-lếch-xây nhìn tôi bằng đôi mắt sâu và xanh, mỉm cười, hỏi:</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Đồng chí lái máy xúc bao nhiêu năm rồi ?</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Tính đến nay là năm thứ mười một. – Tôi đáp:</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Thế là A-lếch-xây đưa bàn tay vừa to vừa chắc ra năm lấy bàn tay đầy dầu mỡ của tôi lắc mạnh và nói:</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Chúng mình là bạn đồng nghiệp đấy, đồng chí Thủy ạ!</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Cuộc tiếp xúc thân mật ấy đã mở đầu cho tình bạn thắm thiết giữa tôi và A-lếch- xây. 							       </a:t>
            </a:r>
            <a:r>
              <a:rPr lang="vi-VN" altLang="en-US" sz="25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Hồng Thủy</a:t>
            </a:r>
          </a:p>
          <a:p>
            <a:pPr fontAlgn="base">
              <a:spcBef>
                <a:spcPct val="50000"/>
              </a:spcBef>
              <a:spcAft>
                <a:spcPct val="0"/>
              </a:spcAft>
              <a:buFontTx/>
              <a:buNone/>
            </a:pPr>
            <a:endPar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p:cNvSpPr/>
          <p:nvPr/>
        </p:nvSpPr>
        <p:spPr>
          <a:xfrm>
            <a:off x="119270" y="92765"/>
            <a:ext cx="457200" cy="457200"/>
          </a:xfrm>
          <a:prstGeom prst="ellipse">
            <a:avLst/>
          </a:prstGeom>
          <a:solidFill>
            <a:srgbClr val="50B34C"/>
          </a:solidFill>
          <a:ln w="12700" cap="flat" cmpd="sng" algn="ctr">
            <a:solidFill>
              <a:srgbClr val="50B34C">
                <a:shade val="50000"/>
              </a:srgbClr>
            </a:solidFill>
            <a:prstDash val="solid"/>
            <a:miter lim="800000"/>
          </a:ln>
          <a:effectLst/>
        </p:spPr>
        <p:txBody>
          <a:bodyPr rtlCol="0" anchor="ctr"/>
          <a:lstStyle/>
          <a:p>
            <a:pPr algn="ctr"/>
            <a:r>
              <a:rPr lang="en-US" sz="4000" b="1" kern="0"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3</a:t>
            </a:r>
          </a:p>
        </p:txBody>
      </p:sp>
      <p:sp>
        <p:nvSpPr>
          <p:cNvPr id="4" name="Oval 3"/>
          <p:cNvSpPr/>
          <p:nvPr/>
        </p:nvSpPr>
        <p:spPr>
          <a:xfrm>
            <a:off x="92765" y="1757008"/>
            <a:ext cx="457200" cy="4572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848208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id="{FE62F7A7-67DE-4EED-A23A-3695851F37DD}"/>
              </a:ext>
            </a:extLst>
          </p:cNvPr>
          <p:cNvSpPr/>
          <p:nvPr/>
        </p:nvSpPr>
        <p:spPr>
          <a:xfrm>
            <a:off x="0" y="313546"/>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pic>
        <p:nvPicPr>
          <p:cNvPr id="46" name="Picture 45" descr="Icon&#10;&#10;Description automatically generated">
            <a:extLst>
              <a:ext uri="{FF2B5EF4-FFF2-40B4-BE49-F238E27FC236}">
                <a16:creationId xmlns:a16="http://schemas.microsoft.com/office/drawing/2014/main" id="{3F01E618-BFDE-4F21-8A02-63354D9ABE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41128" y="10959"/>
            <a:ext cx="762764" cy="762764"/>
          </a:xfrm>
          <a:prstGeom prst="rect">
            <a:avLst/>
          </a:prstGeom>
        </p:spPr>
      </p:pic>
      <p:pic>
        <p:nvPicPr>
          <p:cNvPr id="48" name="Picture 47"/>
          <p:cNvPicPr>
            <a:picLocks noChangeAspect="1"/>
          </p:cNvPicPr>
          <p:nvPr/>
        </p:nvPicPr>
        <p:blipFill>
          <a:blip r:embed="rId6"/>
          <a:stretch>
            <a:fillRect/>
          </a:stretch>
        </p:blipFill>
        <p:spPr>
          <a:xfrm>
            <a:off x="-66135" y="5933228"/>
            <a:ext cx="1103608" cy="950981"/>
          </a:xfrm>
          <a:prstGeom prst="rect">
            <a:avLst/>
          </a:prstGeom>
        </p:spPr>
      </p:pic>
      <p:grpSp>
        <p:nvGrpSpPr>
          <p:cNvPr id="65" name="Group 64">
            <a:extLst>
              <a:ext uri="{FF2B5EF4-FFF2-40B4-BE49-F238E27FC236}">
                <a16:creationId xmlns:a16="http://schemas.microsoft.com/office/drawing/2014/main" id="{85294F09-CEFA-4BC1-AD30-E136911A978E}"/>
              </a:ext>
            </a:extLst>
          </p:cNvPr>
          <p:cNvGrpSpPr/>
          <p:nvPr/>
        </p:nvGrpSpPr>
        <p:grpSpPr>
          <a:xfrm>
            <a:off x="0" y="-112542"/>
            <a:ext cx="2868849" cy="2109019"/>
            <a:chOff x="26101" y="1993081"/>
            <a:chExt cx="2391395" cy="2109019"/>
          </a:xfrm>
        </p:grpSpPr>
        <p:sp>
          <p:nvSpPr>
            <p:cNvPr id="66" name="Oval 65">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TextBox 66">
              <a:extLst>
                <a:ext uri="{FF2B5EF4-FFF2-40B4-BE49-F238E27FC236}">
                  <a16:creationId xmlns:a16="http://schemas.microsoft.com/office/drawing/2014/main" id="{92EFB8FE-2723-4E93-9B72-5EDA9CFFAD6C}"/>
                </a:ext>
              </a:extLst>
            </p:cNvPr>
            <p:cNvSpPr txBox="1"/>
            <p:nvPr/>
          </p:nvSpPr>
          <p:spPr>
            <a:xfrm>
              <a:off x="26101" y="2735757"/>
              <a:ext cx="2391395" cy="646331"/>
            </a:xfrm>
            <a:prstGeom prst="rect">
              <a:avLst/>
            </a:prstGeom>
            <a:noFill/>
          </p:spPr>
          <p:txBody>
            <a:bodyPr wrap="square" rtlCol="0">
              <a:spAutoFit/>
            </a:bodyPr>
            <a:lstStyle/>
            <a:p>
              <a:pPr algn="ctr" defTabSz="913256" fontAlgn="base">
                <a:spcBef>
                  <a:spcPct val="0"/>
                </a:spcBef>
                <a:spcAft>
                  <a:spcPct val="0"/>
                </a:spcAft>
                <a:defRPr/>
              </a:pPr>
              <a:r>
                <a:rPr lang="en-US" altLang="zh-CN"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LUYỆN ĐỌC</a:t>
              </a:r>
              <a:endParaRPr lang="zh-CN" alt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15" name="Rectangle 14"/>
          <p:cNvSpPr/>
          <p:nvPr/>
        </p:nvSpPr>
        <p:spPr>
          <a:xfrm>
            <a:off x="1638737" y="2148803"/>
            <a:ext cx="4572000" cy="3046988"/>
          </a:xfrm>
          <a:prstGeom prst="rect">
            <a:avLst/>
          </a:prstGeom>
        </p:spPr>
        <p:txBody>
          <a:bodyPr>
            <a:spAutoFit/>
          </a:bodyPr>
          <a:lstStyle/>
          <a:p>
            <a:r>
              <a:rPr lang="en-US" sz="4800" b="1" dirty="0" err="1">
                <a:latin typeface="Arial-Rounded" panose="020B0500000000000000" pitchFamily="34" charset="0"/>
                <a:ea typeface="Arial-Rounded" panose="020B0500000000000000" pitchFamily="34" charset="0"/>
                <a:cs typeface="Arial-Rounded" panose="020B0500000000000000" pitchFamily="34" charset="0"/>
              </a:rPr>
              <a:t>loãng</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a:p>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hòa</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sắc</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a:p>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gầu</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a:p>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buồng</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máy</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p:cNvSpPr/>
          <p:nvPr/>
        </p:nvSpPr>
        <p:spPr>
          <a:xfrm>
            <a:off x="6560024" y="2167952"/>
            <a:ext cx="5631976" cy="3046988"/>
          </a:xfrm>
          <a:prstGeom prst="rect">
            <a:avLst/>
          </a:prstGeom>
        </p:spPr>
        <p:txBody>
          <a:bodyPr wrap="square">
            <a:spAutoFit/>
          </a:bodyPr>
          <a:lstStyle/>
          <a:p>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óng</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ửng</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a:p>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chất</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phác</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a:p>
            <a:r>
              <a:rPr lang="en-US" sz="4800" b="1" dirty="0">
                <a:latin typeface="Arial-Rounded" panose="020B0500000000000000" pitchFamily="34" charset="0"/>
                <a:ea typeface="Arial-Rounded" panose="020B0500000000000000" pitchFamily="34" charset="0"/>
                <a:cs typeface="Arial-Rounded" panose="020B0500000000000000" pitchFamily="34" charset="0"/>
              </a:rPr>
              <a:t> A-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lếch</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xây</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a:p>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thắm</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thiết</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30405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 presetClass="entr" presetSubtype="8"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0-#ppt_w/2"/>
                                          </p:val>
                                        </p:tav>
                                        <p:tav tm="100000">
                                          <p:val>
                                            <p:strVal val="#ppt_x"/>
                                          </p:val>
                                        </p:tav>
                                      </p:tavLst>
                                    </p:anim>
                                    <p:anim calcmode="lin" valueType="num">
                                      <p:cBhvr additive="base">
                                        <p:cTn id="11"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9"/>
          <p:cNvSpPr txBox="1"/>
          <p:nvPr/>
        </p:nvSpPr>
        <p:spPr>
          <a:xfrm>
            <a:off x="2" y="0"/>
            <a:ext cx="3138984" cy="787606"/>
          </a:xfrm>
          <a:prstGeom prst="roundRect">
            <a:avLst>
              <a:gd name="adj" fmla="val 50000"/>
            </a:avLst>
          </a:prstGeom>
          <a:solidFill>
            <a:srgbClr val="F15A88"/>
          </a:solidFill>
        </p:spPr>
        <p:txBody>
          <a:bodyPr wrap="square" lIns="91403" tIns="45702" rIns="91403" bIns="45702" rtlCol="0">
            <a:spAutoFit/>
          </a:bodyPr>
          <a:lstStyle/>
          <a:p>
            <a:pPr algn="ctr"/>
            <a:endParaRPr lang="en-US" sz="2400" dirty="0">
              <a:solidFill>
                <a:prstClr val="white"/>
              </a:solidFill>
              <a:latin typeface="Arial-Rounded" panose="020B0500000000000000" charset="0"/>
              <a:ea typeface="Arial-Rounded" panose="020B0500000000000000" charset="0"/>
              <a:cs typeface="Arial-Rounded" panose="020B0500000000000000" charset="0"/>
            </a:endParaRPr>
          </a:p>
        </p:txBody>
      </p:sp>
      <p:sp>
        <p:nvSpPr>
          <p:cNvPr id="5" name="TextBox 20"/>
          <p:cNvSpPr txBox="1"/>
          <p:nvPr/>
        </p:nvSpPr>
        <p:spPr>
          <a:xfrm>
            <a:off x="-682388" y="0"/>
            <a:ext cx="4735774" cy="769441"/>
          </a:xfrm>
          <a:prstGeom prst="rect">
            <a:avLst/>
          </a:prstGeom>
          <a:noFill/>
        </p:spPr>
        <p:txBody>
          <a:bodyPr wrap="square">
            <a:spAutoFit/>
          </a:bodyPr>
          <a:lstStyle/>
          <a:p>
            <a:pPr algn="ctr"/>
            <a:r>
              <a:rPr lang="en-US" sz="4400" dirty="0" err="1">
                <a:solidFill>
                  <a:prstClr val="white"/>
                </a:solidFill>
                <a:latin typeface="Arial-Rounded" panose="020B0500000000000000" charset="0"/>
                <a:ea typeface="Arial-Rounded" panose="020B0500000000000000" charset="0"/>
                <a:cs typeface="Arial-Rounded" panose="020B0500000000000000" charset="0"/>
              </a:rPr>
              <a:t>Luyện</a:t>
            </a:r>
            <a:r>
              <a:rPr lang="en-US" sz="4400" dirty="0">
                <a:solidFill>
                  <a:prstClr val="white"/>
                </a:solidFill>
                <a:latin typeface="Arial-Rounded" panose="020B0500000000000000" charset="0"/>
                <a:ea typeface="Arial-Rounded" panose="020B0500000000000000" charset="0"/>
                <a:cs typeface="Arial-Rounded" panose="020B0500000000000000" charset="0"/>
              </a:rPr>
              <a:t> </a:t>
            </a:r>
            <a:r>
              <a:rPr lang="en-US" sz="4400" dirty="0" err="1">
                <a:solidFill>
                  <a:prstClr val="white"/>
                </a:solidFill>
                <a:latin typeface="Arial-Rounded" panose="020B0500000000000000" charset="0"/>
                <a:ea typeface="Arial-Rounded" panose="020B0500000000000000" charset="0"/>
                <a:cs typeface="Arial-Rounded" panose="020B0500000000000000" charset="0"/>
              </a:rPr>
              <a:t>đọc</a:t>
            </a:r>
            <a:endParaRPr lang="en-US" sz="4400" dirty="0">
              <a:solidFill>
                <a:prstClr val="white"/>
              </a:solidFill>
              <a:latin typeface="Arial-Rounded" panose="020B0500000000000000" charset="0"/>
              <a:ea typeface="Arial-Rounded" panose="020B0500000000000000" charset="0"/>
              <a:cs typeface="Arial-Rounded" panose="020B0500000000000000" charset="0"/>
            </a:endParaRPr>
          </a:p>
        </p:txBody>
      </p:sp>
      <p:pic>
        <p:nvPicPr>
          <p:cNvPr id="14" name="Picture 13"/>
          <p:cNvPicPr>
            <a:picLocks noChangeAspect="1"/>
          </p:cNvPicPr>
          <p:nvPr/>
        </p:nvPicPr>
        <p:blipFill>
          <a:blip r:embed="rId2"/>
          <a:stretch>
            <a:fillRect/>
          </a:stretch>
        </p:blipFill>
        <p:spPr>
          <a:xfrm>
            <a:off x="11088392" y="30251"/>
            <a:ext cx="1103608" cy="950981"/>
          </a:xfrm>
          <a:prstGeom prst="rect">
            <a:avLst/>
          </a:prstGeom>
        </p:spPr>
      </p:pic>
      <p:sp>
        <p:nvSpPr>
          <p:cNvPr id="17" name="Rectangle 16"/>
          <p:cNvSpPr/>
          <p:nvPr/>
        </p:nvSpPr>
        <p:spPr>
          <a:xfrm>
            <a:off x="750841" y="2281325"/>
            <a:ext cx="11189368" cy="2308324"/>
          </a:xfrm>
          <a:prstGeom prst="rect">
            <a:avLst/>
          </a:prstGeom>
        </p:spPr>
        <p:txBody>
          <a:bodyPr wrap="square">
            <a:spAutoFit/>
          </a:bodyPr>
          <a:lstStyle/>
          <a:p>
            <a:r>
              <a:rPr lang="en-US" sz="4800" b="1" dirty="0" err="1">
                <a:latin typeface="Arial-Rounded" panose="020B0500000000000000" pitchFamily="34" charset="0"/>
                <a:ea typeface="Arial-Rounded" panose="020B0500000000000000" pitchFamily="34" charset="0"/>
                <a:cs typeface="Arial-Rounded" panose="020B0500000000000000" pitchFamily="34" charset="0"/>
              </a:rPr>
              <a:t>Thế</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là</a:t>
            </a:r>
            <a:r>
              <a:rPr lang="en-US" sz="4800" b="1" dirty="0">
                <a:latin typeface="Arial-Rounded" panose="020B0500000000000000" pitchFamily="34" charset="0"/>
                <a:ea typeface="Arial-Rounded" panose="020B0500000000000000" pitchFamily="34" charset="0"/>
                <a:cs typeface="Arial-Rounded" panose="020B0500000000000000" pitchFamily="34" charset="0"/>
              </a:rPr>
              <a:t> A-</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lếch</a:t>
            </a:r>
            <a:r>
              <a:rPr lang="en-US" sz="4800" b="1" dirty="0">
                <a:latin typeface="Arial-Rounded" panose="020B0500000000000000" pitchFamily="34" charset="0"/>
                <a:ea typeface="Arial-Rounded" panose="020B0500000000000000" pitchFamily="34" charset="0"/>
                <a:cs typeface="Arial-Rounded" panose="020B0500000000000000" pitchFamily="34" charset="0"/>
              </a:rPr>
              <a:t>-</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xây</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đưa</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bàn</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tay</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4800" b="1" dirty="0">
                <a:latin typeface="Arial-Rounded" panose="020B0500000000000000" pitchFamily="34" charset="0"/>
                <a:ea typeface="Arial-Rounded" panose="020B0500000000000000" pitchFamily="34" charset="0"/>
                <a:cs typeface="Arial-Rounded" panose="020B0500000000000000" pitchFamily="34" charset="0"/>
              </a:rPr>
              <a:t> to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chắc</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ra</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nắm</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lấy</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bàn</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tay</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đầy</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dầu</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mỡ</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tôi</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lắc</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mạnh</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mà</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4800" b="1"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8" name="Straight Connector 17">
            <a:extLst>
              <a:ext uri="{FF2B5EF4-FFF2-40B4-BE49-F238E27FC236}">
                <a16:creationId xmlns:a16="http://schemas.microsoft.com/office/drawing/2014/main" id="{9BEB179D-09EF-47E4-8404-D96F8517C9BC}"/>
              </a:ext>
            </a:extLst>
          </p:cNvPr>
          <p:cNvCxnSpPr/>
          <p:nvPr/>
        </p:nvCxnSpPr>
        <p:spPr>
          <a:xfrm flipH="1">
            <a:off x="2592587" y="2464628"/>
            <a:ext cx="137038" cy="64543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EB179D-09EF-47E4-8404-D96F8517C9BC}"/>
              </a:ext>
            </a:extLst>
          </p:cNvPr>
          <p:cNvCxnSpPr/>
          <p:nvPr/>
        </p:nvCxnSpPr>
        <p:spPr>
          <a:xfrm flipH="1">
            <a:off x="9568752" y="2281325"/>
            <a:ext cx="137038" cy="64543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BEB179D-09EF-47E4-8404-D96F8517C9BC}"/>
              </a:ext>
            </a:extLst>
          </p:cNvPr>
          <p:cNvCxnSpPr/>
          <p:nvPr/>
        </p:nvCxnSpPr>
        <p:spPr>
          <a:xfrm flipH="1">
            <a:off x="2070231" y="3096811"/>
            <a:ext cx="137038" cy="64543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EB179D-09EF-47E4-8404-D96F8517C9BC}"/>
              </a:ext>
            </a:extLst>
          </p:cNvPr>
          <p:cNvCxnSpPr/>
          <p:nvPr/>
        </p:nvCxnSpPr>
        <p:spPr>
          <a:xfrm flipH="1">
            <a:off x="6675523" y="3110063"/>
            <a:ext cx="137038" cy="64543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EB179D-09EF-47E4-8404-D96F8517C9BC}"/>
              </a:ext>
            </a:extLst>
          </p:cNvPr>
          <p:cNvCxnSpPr/>
          <p:nvPr/>
        </p:nvCxnSpPr>
        <p:spPr>
          <a:xfrm flipH="1">
            <a:off x="9131550" y="3919236"/>
            <a:ext cx="137038" cy="64543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BEB179D-09EF-47E4-8404-D96F8517C9BC}"/>
              </a:ext>
            </a:extLst>
          </p:cNvPr>
          <p:cNvCxnSpPr/>
          <p:nvPr/>
        </p:nvCxnSpPr>
        <p:spPr>
          <a:xfrm flipH="1">
            <a:off x="9025805" y="3894258"/>
            <a:ext cx="137038" cy="64543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080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713">
        <p15:prstTrans prst="pageCurlDouble"/>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id="{FE62F7A7-67DE-4EED-A23A-3695851F37DD}"/>
              </a:ext>
            </a:extLst>
          </p:cNvPr>
          <p:cNvSpPr/>
          <p:nvPr/>
        </p:nvSpPr>
        <p:spPr>
          <a:xfrm>
            <a:off x="325237" y="448486"/>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pic>
        <p:nvPicPr>
          <p:cNvPr id="48" name="Picture 47"/>
          <p:cNvPicPr>
            <a:picLocks noChangeAspect="1"/>
          </p:cNvPicPr>
          <p:nvPr/>
        </p:nvPicPr>
        <p:blipFill>
          <a:blip r:embed="rId5"/>
          <a:stretch>
            <a:fillRect/>
          </a:stretch>
        </p:blipFill>
        <p:spPr>
          <a:xfrm>
            <a:off x="-66135" y="5933228"/>
            <a:ext cx="1103608" cy="950981"/>
          </a:xfrm>
          <a:prstGeom prst="rect">
            <a:avLst/>
          </a:prstGeom>
        </p:spPr>
      </p:pic>
      <p:grpSp>
        <p:nvGrpSpPr>
          <p:cNvPr id="65" name="Group 64">
            <a:extLst>
              <a:ext uri="{FF2B5EF4-FFF2-40B4-BE49-F238E27FC236}">
                <a16:creationId xmlns:a16="http://schemas.microsoft.com/office/drawing/2014/main" id="{85294F09-CEFA-4BC1-AD30-E136911A978E}"/>
              </a:ext>
            </a:extLst>
          </p:cNvPr>
          <p:cNvGrpSpPr/>
          <p:nvPr/>
        </p:nvGrpSpPr>
        <p:grpSpPr>
          <a:xfrm>
            <a:off x="0" y="0"/>
            <a:ext cx="2483893" cy="1965278"/>
            <a:chOff x="26101" y="1993081"/>
            <a:chExt cx="2391395" cy="2109019"/>
          </a:xfrm>
        </p:grpSpPr>
        <p:sp>
          <p:nvSpPr>
            <p:cNvPr id="66" name="Oval 65">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TextBox 66">
              <a:extLst>
                <a:ext uri="{FF2B5EF4-FFF2-40B4-BE49-F238E27FC236}">
                  <a16:creationId xmlns:a16="http://schemas.microsoft.com/office/drawing/2014/main" id="{92EFB8FE-2723-4E93-9B72-5EDA9CFFAD6C}"/>
                </a:ext>
              </a:extLst>
            </p:cNvPr>
            <p:cNvSpPr txBox="1"/>
            <p:nvPr/>
          </p:nvSpPr>
          <p:spPr>
            <a:xfrm>
              <a:off x="26101" y="2552877"/>
              <a:ext cx="2391395" cy="1222063"/>
            </a:xfrm>
            <a:prstGeom prst="rect">
              <a:avLst/>
            </a:prstGeom>
            <a:noFill/>
          </p:spPr>
          <p:txBody>
            <a:bodyPr wrap="square" rtlCol="0">
              <a:spAutoFit/>
            </a:bodyPr>
            <a:lstStyle/>
            <a:p>
              <a:pPr algn="ctr" defTabSz="913256" fontAlgn="base">
                <a:spcBef>
                  <a:spcPct val="0"/>
                </a:spcBef>
                <a:spcAft>
                  <a:spcPct val="0"/>
                </a:spcAft>
                <a:defRPr/>
              </a:pPr>
              <a:r>
                <a:rPr lang="en-US" altLang="zh-CN" sz="3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lang="zh-CN" altLang="en-US" sz="3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12" name="Text Box 96">
            <a:extLst>
              <a:ext uri="{FF2B5EF4-FFF2-40B4-BE49-F238E27FC236}">
                <a16:creationId xmlns:a16="http://schemas.microsoft.com/office/drawing/2014/main" id="{708E3107-096B-4B91-B9A2-F6ABA71D743D}"/>
              </a:ext>
            </a:extLst>
          </p:cNvPr>
          <p:cNvSpPr txBox="1">
            <a:spLocks noChangeArrowheads="1"/>
          </p:cNvSpPr>
          <p:nvPr/>
        </p:nvSpPr>
        <p:spPr bwMode="gray">
          <a:xfrm>
            <a:off x="2354964" y="0"/>
            <a:ext cx="1044663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Công</a:t>
            </a:r>
            <a:r>
              <a:rPr lang="en-US" altLang="en-US" sz="3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trường</a:t>
            </a:r>
            <a:r>
              <a:rPr lang="en-US" altLang="en-US" sz="3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nơi</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tập</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trung</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máy</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móc</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dụng</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cụ</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để</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khai</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thác</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hay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xây</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latin typeface="Arial-Rounded" panose="020B0500000000000000" pitchFamily="34" charset="0"/>
                <a:ea typeface="Arial-Rounded" panose="020B0500000000000000" pitchFamily="34" charset="0"/>
                <a:cs typeface="Arial-Rounded" panose="020B0500000000000000" pitchFamily="34" charset="0"/>
              </a:rPr>
              <a:t>dựng</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 name="Picture 2" descr="Kinh nghiệm thi công công trình - Xây dựng Khánh Hòa | Chuyên xây nhà chọn  gó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915" y="1560443"/>
            <a:ext cx="8938590" cy="44692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175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 presetClass="entr" presetSubtype="8"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0-#ppt_w/2"/>
                                          </p:val>
                                        </p:tav>
                                        <p:tav tm="100000">
                                          <p:val>
                                            <p:strVal val="#ppt_x"/>
                                          </p:val>
                                        </p:tav>
                                      </p:tavLst>
                                    </p:anim>
                                    <p:anim calcmode="lin" valueType="num">
                                      <p:cBhvr additive="base">
                                        <p:cTn id="11" dur="500" fill="hold"/>
                                        <p:tgtEl>
                                          <p:spTgt spid="65"/>
                                        </p:tgtEl>
                                        <p:attrNameLst>
                                          <p:attrName>ppt_y</p:attrName>
                                        </p:attrNameLst>
                                      </p:cBhvr>
                                      <p:tavLst>
                                        <p:tav tm="0">
                                          <p:val>
                                            <p:strVal val="#ppt_y"/>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id="{FE62F7A7-67DE-4EED-A23A-3695851F37DD}"/>
              </a:ext>
            </a:extLst>
          </p:cNvPr>
          <p:cNvSpPr/>
          <p:nvPr/>
        </p:nvSpPr>
        <p:spPr>
          <a:xfrm>
            <a:off x="325237" y="368906"/>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pic>
        <p:nvPicPr>
          <p:cNvPr id="48" name="Picture 47"/>
          <p:cNvPicPr>
            <a:picLocks noChangeAspect="1"/>
          </p:cNvPicPr>
          <p:nvPr/>
        </p:nvPicPr>
        <p:blipFill>
          <a:blip r:embed="rId5"/>
          <a:stretch>
            <a:fillRect/>
          </a:stretch>
        </p:blipFill>
        <p:spPr>
          <a:xfrm>
            <a:off x="-66135" y="5933228"/>
            <a:ext cx="1103608" cy="950981"/>
          </a:xfrm>
          <a:prstGeom prst="rect">
            <a:avLst/>
          </a:prstGeom>
        </p:spPr>
      </p:pic>
      <p:grpSp>
        <p:nvGrpSpPr>
          <p:cNvPr id="65" name="Group 64">
            <a:extLst>
              <a:ext uri="{FF2B5EF4-FFF2-40B4-BE49-F238E27FC236}">
                <a16:creationId xmlns:a16="http://schemas.microsoft.com/office/drawing/2014/main" id="{85294F09-CEFA-4BC1-AD30-E136911A978E}"/>
              </a:ext>
            </a:extLst>
          </p:cNvPr>
          <p:cNvGrpSpPr/>
          <p:nvPr/>
        </p:nvGrpSpPr>
        <p:grpSpPr>
          <a:xfrm>
            <a:off x="218365" y="0"/>
            <a:ext cx="1962420" cy="1555845"/>
            <a:chOff x="130075" y="1993081"/>
            <a:chExt cx="2135778" cy="2109019"/>
          </a:xfrm>
        </p:grpSpPr>
        <p:sp>
          <p:nvSpPr>
            <p:cNvPr id="66" name="Oval 65">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TextBox 66">
              <a:extLst>
                <a:ext uri="{FF2B5EF4-FFF2-40B4-BE49-F238E27FC236}">
                  <a16:creationId xmlns:a16="http://schemas.microsoft.com/office/drawing/2014/main" id="{92EFB8FE-2723-4E93-9B72-5EDA9CFFAD6C}"/>
                </a:ext>
              </a:extLst>
            </p:cNvPr>
            <p:cNvSpPr txBox="1"/>
            <p:nvPr/>
          </p:nvSpPr>
          <p:spPr>
            <a:xfrm>
              <a:off x="130075" y="2571378"/>
              <a:ext cx="2079474" cy="1251616"/>
            </a:xfrm>
            <a:prstGeom prst="rect">
              <a:avLst/>
            </a:prstGeom>
            <a:noFill/>
          </p:spPr>
          <p:txBody>
            <a:bodyPr wrap="square" rtlCol="0">
              <a:spAutoFit/>
            </a:bodyPr>
            <a:lstStyle/>
            <a:p>
              <a:pPr algn="ctr" defTabSz="913256" fontAlgn="base">
                <a:spcBef>
                  <a:spcPct val="0"/>
                </a:spcBef>
                <a:spcAft>
                  <a:spcPct val="0"/>
                </a:spcAft>
                <a:defRPr/>
              </a:pPr>
              <a:r>
                <a:rPr lang="en-US" altLang="zh-CN" sz="27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lang="zh-CN" altLang="en-US" sz="27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12" name="Text Box 96">
            <a:extLst>
              <a:ext uri="{FF2B5EF4-FFF2-40B4-BE49-F238E27FC236}">
                <a16:creationId xmlns:a16="http://schemas.microsoft.com/office/drawing/2014/main" id="{708E3107-096B-4B91-B9A2-F6ABA71D743D}"/>
              </a:ext>
            </a:extLst>
          </p:cNvPr>
          <p:cNvSpPr txBox="1">
            <a:spLocks noChangeArrowheads="1"/>
          </p:cNvSpPr>
          <p:nvPr/>
        </p:nvSpPr>
        <p:spPr bwMode="gray">
          <a:xfrm>
            <a:off x="2154476" y="0"/>
            <a:ext cx="992379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Chuyên</a:t>
            </a:r>
            <a:r>
              <a:rPr lang="en-US" altLang="en-US" sz="3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gia</a:t>
            </a:r>
            <a:r>
              <a:rPr lang="en-US" altLang="en-US" sz="3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cán</a:t>
            </a:r>
            <a:r>
              <a:rPr lang="en-US" altLang="en-US" sz="3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bộ</a:t>
            </a:r>
            <a:r>
              <a:rPr lang="en-US" altLang="en-US" sz="3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kĩ</a:t>
            </a:r>
            <a:r>
              <a:rPr lang="en-US" altLang="en-US" sz="3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thuật</a:t>
            </a:r>
            <a:r>
              <a:rPr lang="en-US" altLang="en-US" sz="3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altLang="en-US" sz="3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ngoài</a:t>
            </a:r>
            <a:r>
              <a:rPr lang="en-US" altLang="en-US" sz="3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sang </a:t>
            </a:r>
            <a:r>
              <a:rPr lang="en-US" altLang="en-US" sz="35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giúp</a:t>
            </a:r>
            <a:r>
              <a:rPr lang="en-US" altLang="en-US" sz="3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altLang="en-US" sz="3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ta.</a:t>
            </a:r>
          </a:p>
        </p:txBody>
      </p:sp>
      <p:pic>
        <p:nvPicPr>
          <p:cNvPr id="2050" name="Picture 2" descr="Nước Nga với ngành Dầu khí Việt Nam | Tạp chí Năng lượng Việt N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9905" y="1191495"/>
            <a:ext cx="8590859" cy="4970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279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 presetClass="entr" presetSubtype="8"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0-#ppt_w/2"/>
                                          </p:val>
                                        </p:tav>
                                        <p:tav tm="100000">
                                          <p:val>
                                            <p:strVal val="#ppt_x"/>
                                          </p:val>
                                        </p:tav>
                                      </p:tavLst>
                                    </p:anim>
                                    <p:anim calcmode="lin" valueType="num">
                                      <p:cBhvr additive="base">
                                        <p:cTn id="11" dur="500" fill="hold"/>
                                        <p:tgtEl>
                                          <p:spTgt spid="65"/>
                                        </p:tgtEl>
                                        <p:attrNameLst>
                                          <p:attrName>ppt_y</p:attrName>
                                        </p:attrNameLst>
                                      </p:cBhvr>
                                      <p:tavLst>
                                        <p:tav tm="0">
                                          <p:val>
                                            <p:strVal val="#ppt_y"/>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arn(inVertical)">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4">
            <a:extLst>
              <a:ext uri="{FF2B5EF4-FFF2-40B4-BE49-F238E27FC236}">
                <a16:creationId xmlns:a16="http://schemas.microsoft.com/office/drawing/2014/main" id="{409013C7-2AFA-4F5D-AC77-5F27288D743D}"/>
              </a:ext>
            </a:extLst>
          </p:cNvPr>
          <p:cNvGrpSpPr/>
          <p:nvPr/>
        </p:nvGrpSpPr>
        <p:grpSpPr>
          <a:xfrm>
            <a:off x="-364585" y="420478"/>
            <a:ext cx="11805470" cy="5905487"/>
            <a:chOff x="-65032" y="149809"/>
            <a:chExt cx="11805470" cy="5905487"/>
          </a:xfrm>
        </p:grpSpPr>
        <p:pic>
          <p:nvPicPr>
            <p:cNvPr id="5" name="134">
              <a:extLst>
                <a:ext uri="{FF2B5EF4-FFF2-40B4-BE49-F238E27FC236}">
                  <a16:creationId xmlns:a16="http://schemas.microsoft.com/office/drawing/2014/main" id="{CF3E9307-9878-44D3-BEFB-1335B8D22B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5032" y="149809"/>
              <a:ext cx="715787" cy="5883150"/>
            </a:xfrm>
            <a:prstGeom prst="rect">
              <a:avLst/>
            </a:prstGeom>
          </p:spPr>
        </p:pic>
        <p:pic>
          <p:nvPicPr>
            <p:cNvPr id="6" name="135">
              <a:extLst>
                <a:ext uri="{FF2B5EF4-FFF2-40B4-BE49-F238E27FC236}">
                  <a16:creationId xmlns:a16="http://schemas.microsoft.com/office/drawing/2014/main" id="{92F7E3AA-8A35-4BE9-8891-742C2F5A2156}"/>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7" name="136">
              <a:extLst>
                <a:ext uri="{FF2B5EF4-FFF2-40B4-BE49-F238E27FC236}">
                  <a16:creationId xmlns:a16="http://schemas.microsoft.com/office/drawing/2014/main" id="{AF17595E-63C1-4AC9-8182-134E5C7D7EA5}"/>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8" name="142">
              <a:extLst>
                <a:ext uri="{FF2B5EF4-FFF2-40B4-BE49-F238E27FC236}">
                  <a16:creationId xmlns:a16="http://schemas.microsoft.com/office/drawing/2014/main" id="{AE96C7DB-0711-4201-A752-70E39E89652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1055" y="3461633"/>
            <a:ext cx="3679372" cy="275952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007049">
            <a:off x="1017839" y="306569"/>
            <a:ext cx="762000" cy="19050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70341">
            <a:off x="633615" y="500759"/>
            <a:ext cx="762000" cy="19050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159" y="536522"/>
            <a:ext cx="907650" cy="260949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05" y="-63757"/>
            <a:ext cx="6323490" cy="84313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3340" y="79179"/>
            <a:ext cx="5352720" cy="457200"/>
          </a:xfrm>
          <a:prstGeom prst="rect">
            <a:avLst/>
          </a:prstGeom>
        </p:spPr>
      </p:pic>
      <p:pic>
        <p:nvPicPr>
          <p:cNvPr id="18" name="Picture 17"/>
          <p:cNvPicPr>
            <a:picLocks noChangeAspect="1"/>
          </p:cNvPicPr>
          <p:nvPr/>
        </p:nvPicPr>
        <p:blipFill>
          <a:blip r:embed="rId11"/>
          <a:stretch>
            <a:fillRect/>
          </a:stretch>
        </p:blipFill>
        <p:spPr>
          <a:xfrm>
            <a:off x="10307048" y="5220025"/>
            <a:ext cx="1103608" cy="950981"/>
          </a:xfrm>
          <a:prstGeom prst="rect">
            <a:avLst/>
          </a:prstGeom>
        </p:spPr>
      </p:pic>
      <p:pic>
        <p:nvPicPr>
          <p:cNvPr id="21"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35590" y="812605"/>
            <a:ext cx="7720361" cy="293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图片 4"/>
          <p:cNvPicPr>
            <a:picLocks noChangeAspect="1"/>
          </p:cNvPicPr>
          <p:nvPr/>
        </p:nvPicPr>
        <p:blipFill>
          <a:blip r:embed="rId13"/>
          <a:stretch>
            <a:fillRect/>
          </a:stretch>
        </p:blipFill>
        <p:spPr>
          <a:xfrm>
            <a:off x="10025993" y="-150887"/>
            <a:ext cx="1482494" cy="1830855"/>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8160" y="2800219"/>
            <a:ext cx="4572000" cy="3795486"/>
          </a:xfrm>
          <a:prstGeom prst="rect">
            <a:avLst/>
          </a:prstGeom>
        </p:spPr>
      </p:pic>
      <p:pic>
        <p:nvPicPr>
          <p:cNvPr id="24" name="图片 3"/>
          <p:cNvPicPr>
            <a:picLocks noChangeAspect="1"/>
          </p:cNvPicPr>
          <p:nvPr/>
        </p:nvPicPr>
        <p:blipFill>
          <a:blip r:embed="rId15"/>
          <a:stretch>
            <a:fillRect/>
          </a:stretch>
        </p:blipFill>
        <p:spPr>
          <a:xfrm>
            <a:off x="2279459" y="72518"/>
            <a:ext cx="1911029" cy="2062609"/>
          </a:xfrm>
          <a:prstGeom prst="rect">
            <a:avLst/>
          </a:prstGeom>
        </p:spPr>
      </p:pic>
    </p:spTree>
    <p:extLst>
      <p:ext uri="{BB962C8B-B14F-4D97-AF65-F5344CB8AC3E}">
        <p14:creationId xmlns:p14="http://schemas.microsoft.com/office/powerpoint/2010/main" val="4094961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75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ppt_x"/>
                                          </p:val>
                                        </p:tav>
                                        <p:tav tm="100000">
                                          <p:val>
                                            <p:strVal val="#ppt_x"/>
                                          </p:val>
                                        </p:tav>
                                      </p:tavLst>
                                    </p:anim>
                                    <p:anim calcmode="lin" valueType="num">
                                      <p:cBhvr additive="base">
                                        <p:cTn id="11" dur="500" fill="hold"/>
                                        <p:tgtEl>
                                          <p:spTgt spid="21"/>
                                        </p:tgtEl>
                                        <p:attrNameLst>
                                          <p:attrName>ppt_y</p:attrName>
                                        </p:attrNameLst>
                                      </p:cBhvr>
                                      <p:tavLst>
                                        <p:tav tm="0">
                                          <p:val>
                                            <p:strVal val="1+#ppt_h/2"/>
                                          </p:val>
                                        </p:tav>
                                        <p:tav tm="100000">
                                          <p:val>
                                            <p:strVal val="#ppt_y"/>
                                          </p:val>
                                        </p:tav>
                                      </p:tavLst>
                                    </p:anim>
                                  </p:childTnLst>
                                </p:cTn>
                              </p:par>
                            </p:childTnLst>
                          </p:cTn>
                        </p:par>
                        <p:par>
                          <p:cTn id="12" fill="hold">
                            <p:stCondLst>
                              <p:cond delay="750"/>
                            </p:stCondLst>
                            <p:childTnLst>
                              <p:par>
                                <p:cTn id="13" presetID="47"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7"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rcRect t="3883" b="83085"/>
          <a:stretch/>
        </p:blipFill>
        <p:spPr>
          <a:xfrm>
            <a:off x="0" y="0"/>
            <a:ext cx="12192000" cy="450376"/>
          </a:xfrm>
          <a:prstGeom prst="rect">
            <a:avLst/>
          </a:prstGeom>
        </p:spPr>
      </p:pic>
      <p:sp>
        <p:nvSpPr>
          <p:cNvPr id="11" name="TextBox 19"/>
          <p:cNvSpPr txBox="1"/>
          <p:nvPr/>
        </p:nvSpPr>
        <p:spPr>
          <a:xfrm>
            <a:off x="9501809" y="95534"/>
            <a:ext cx="2594656" cy="778975"/>
          </a:xfrm>
          <a:prstGeom prst="roundRect">
            <a:avLst>
              <a:gd name="adj" fmla="val 50000"/>
            </a:avLst>
          </a:prstGeom>
          <a:solidFill>
            <a:srgbClr val="F15A88"/>
          </a:solidFill>
        </p:spPr>
        <p:txBody>
          <a:bodyPr wrap="square" lIns="91403" tIns="45702" rIns="91403" bIns="45702" rtlCol="0">
            <a:spAutoFit/>
          </a:bodyPr>
          <a:lstStyle/>
          <a:p>
            <a:pPr algn="ctr"/>
            <a:endParaRPr lang="en-US" sz="3000" b="1" dirty="0">
              <a:solidFill>
                <a:srgbClr val="ED7D31"/>
              </a:solidFill>
              <a:effectLst>
                <a:outerShdw blurRad="38100" dist="38100" dir="2700000" algn="tl">
                  <a:srgbClr val="000000">
                    <a:alpha val="43137"/>
                  </a:srgbClr>
                </a:outerShdw>
              </a:effectLst>
              <a:latin typeface="Arial-Rounded" panose="020B0500000000000000" charset="0"/>
              <a:ea typeface="Arial-Rounded" panose="020B0500000000000000" charset="0"/>
              <a:cs typeface="Arial-Rounded" panose="020B0500000000000000" charset="0"/>
            </a:endParaRPr>
          </a:p>
        </p:txBody>
      </p:sp>
      <p:sp>
        <p:nvSpPr>
          <p:cNvPr id="16" name="TextBox 15">
            <a:extLst>
              <a:ext uri="{FF2B5EF4-FFF2-40B4-BE49-F238E27FC236}">
                <a16:creationId xmlns:a16="http://schemas.microsoft.com/office/drawing/2014/main" id="{ABFD78CE-119A-41F1-9B74-BABCBB0C4D35}"/>
              </a:ext>
            </a:extLst>
          </p:cNvPr>
          <p:cNvSpPr txBox="1"/>
          <p:nvPr/>
        </p:nvSpPr>
        <p:spPr>
          <a:xfrm>
            <a:off x="9339545" y="0"/>
            <a:ext cx="2852455" cy="790024"/>
          </a:xfrm>
          <a:prstGeom prst="rect">
            <a:avLst/>
          </a:prstGeom>
          <a:noFill/>
        </p:spPr>
        <p:txBody>
          <a:bodyPr wrap="square" rtlCol="0">
            <a:spAutoFit/>
          </a:bodyPr>
          <a:lstStyle/>
          <a:p>
            <a:pPr algn="ctr">
              <a:lnSpc>
                <a:spcPct val="150000"/>
              </a:lnSpc>
              <a:buClr>
                <a:srgbClr val="000000"/>
              </a:buClr>
              <a:buFont typeface="Arial"/>
              <a:buNone/>
            </a:pPr>
            <a:r>
              <a:rPr lang="en-US" sz="35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5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toàn</a:t>
            </a:r>
            <a:r>
              <a:rPr lang="en-US"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5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bài</a:t>
            </a:r>
            <a:endParaRPr lang="en-US"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5000"/>
          <a:stretch/>
        </p:blipFill>
        <p:spPr>
          <a:xfrm>
            <a:off x="3657602" y="410818"/>
            <a:ext cx="5711687" cy="675861"/>
          </a:xfrm>
          <a:prstGeom prst="rect">
            <a:avLst/>
          </a:prstGeom>
        </p:spPr>
      </p:pic>
      <p:sp>
        <p:nvSpPr>
          <p:cNvPr id="14" name="Text Box 9"/>
          <p:cNvSpPr txBox="1">
            <a:spLocks noChangeArrowheads="1"/>
          </p:cNvSpPr>
          <p:nvPr/>
        </p:nvSpPr>
        <p:spPr bwMode="auto">
          <a:xfrm>
            <a:off x="122434" y="1046774"/>
            <a:ext cx="12187451"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Đó là một buổi sáng đầu xuân. Trời đẹp. Gios nhẹ và hơi lạnh. Ánh nắng ban mai nhạt loãng rải trên vùng đất đỏ công trường tạo nên một hòa sắc êm dịu,</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Chiếc máy xúc của tôi hối hả ‘’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thăm quan công trường. Nhưng người ngoại quốc này có vẻ gì nổi bật lên khác hẳn các khách tham quan khác. Bộ quần áo xanh màu công nhân, thân hình chắc khỏe, khuôn mặt to chất phác....,tất cả gợi lên ngay từ phút đầu những nét giản dị, thân mật.</a:t>
            </a:r>
          </a:p>
          <a:p>
            <a:pPr fontAlgn="base">
              <a:spcBef>
                <a:spcPct val="50000"/>
              </a:spcBef>
              <a:spcAft>
                <a:spcPct val="0"/>
              </a:spcAft>
              <a:buFontTx/>
              <a:buNone/>
            </a:pPr>
            <a:endPar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8274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4"/>
                                        </p:tgtEl>
                                        <p:attrNameLst>
                                          <p:attrName>style.visibility</p:attrName>
                                        </p:attrNameLst>
                                      </p:cBhvr>
                                      <p:to>
                                        <p:strVal val="visible"/>
                                      </p:to>
                                    </p:set>
                                    <p:anim calcmode="discrete" valueType="clr">
                                      <p:cBhvr override="childStyle">
                                        <p:cTn id="19"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4"/>
                                        </p:tgtEl>
                                        <p:attrNameLst>
                                          <p:attrName>fillcolor</p:attrName>
                                        </p:attrNameLst>
                                      </p:cBhvr>
                                      <p:tavLst>
                                        <p:tav tm="0">
                                          <p:val>
                                            <p:clrVal>
                                              <a:schemeClr val="accent2"/>
                                            </p:clrVal>
                                          </p:val>
                                        </p:tav>
                                        <p:tav tm="50000">
                                          <p:val>
                                            <p:clrVal>
                                              <a:schemeClr val="hlink"/>
                                            </p:clrVal>
                                          </p:val>
                                        </p:tav>
                                      </p:tavLst>
                                    </p:anim>
                                    <p:set>
                                      <p:cBhvr>
                                        <p:cTn id="21"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0" y="0"/>
            <a:ext cx="12187451" cy="772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Đoàn xe tải lần lượt ra khỏi công trường. Tôi cho máy xúc vun đất xong đâu vào đấy, hạ tay gầu rồi nhảy ra khỏi buồng lái. Anh phiên dịch giới thiệu: ‘’ Đồng chí A-lếch-xây, chuyên gia máy xúc!’’</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A-lếch-xây nhìn tôi bằng đôi mắt sâu và xanh, mỉm cười, hỏi:</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Đồng chí lái máy xúc bao nhiêu năm rồi ?</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Tính đến nay là năm thứ mười một. – Tôi đáp:</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Thế là A-lếch-xây đưa bàn tay vừa to vừa chắc ra năm lấy bàn tay đầy dầu mỡ của tôi lắc mạnh và nói:</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Chúng mình là bạn đồng nghiệp đấy, đồng chí Thủy ạ!</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Cuộc tiếp xúc thân mật ấy đã mở đầu cho tình bạn thắm thiết giữa tôi và A-lếch- xây. 							       </a:t>
            </a:r>
            <a:r>
              <a:rPr lang="vi-VN" altLang="en-US" sz="25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Hồng Thủy</a:t>
            </a:r>
          </a:p>
          <a:p>
            <a:pPr fontAlgn="base">
              <a:spcBef>
                <a:spcPct val="50000"/>
              </a:spcBef>
              <a:spcAft>
                <a:spcPct val="0"/>
              </a:spcAft>
              <a:buFontTx/>
              <a:buNone/>
            </a:pPr>
            <a:endPar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40638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8" name="Picture 27"/>
          <p:cNvPicPr>
            <a:picLocks noChangeAspect="1"/>
          </p:cNvPicPr>
          <p:nvPr/>
        </p:nvPicPr>
        <p:blipFill>
          <a:blip r:embed="rId4"/>
          <a:stretch>
            <a:fillRect/>
          </a:stretch>
        </p:blipFill>
        <p:spPr>
          <a:xfrm>
            <a:off x="113538" y="30251"/>
            <a:ext cx="12194509" cy="65475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Picture 41"/>
          <p:cNvPicPr>
            <a:picLocks noChangeAspect="1"/>
          </p:cNvPicPr>
          <p:nvPr/>
        </p:nvPicPr>
        <p:blipFill>
          <a:blip r:embed="rId5"/>
          <a:stretch>
            <a:fillRect/>
          </a:stretch>
        </p:blipFill>
        <p:spPr>
          <a:xfrm>
            <a:off x="11088392" y="30251"/>
            <a:ext cx="1103608" cy="950981"/>
          </a:xfrm>
          <a:prstGeom prst="rect">
            <a:avLst/>
          </a:prstGeom>
        </p:spPr>
      </p:pic>
      <p:pic>
        <p:nvPicPr>
          <p:cNvPr id="17" name="Picture 16" descr="Icon&#10;&#10;Description automatically generated">
            <a:extLst>
              <a:ext uri="{FF2B5EF4-FFF2-40B4-BE49-F238E27FC236}">
                <a16:creationId xmlns:a16="http://schemas.microsoft.com/office/drawing/2014/main" id="{3F01E618-BFDE-4F21-8A02-63354D9ABE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2028" y="209808"/>
            <a:ext cx="3792764" cy="2944114"/>
          </a:xfrm>
          <a:prstGeom prst="rect">
            <a:avLst/>
          </a:prstGeom>
        </p:spPr>
      </p:pic>
      <p:grpSp>
        <p:nvGrpSpPr>
          <p:cNvPr id="19" name="139">
            <a:extLst>
              <a:ext uri="{FF2B5EF4-FFF2-40B4-BE49-F238E27FC236}">
                <a16:creationId xmlns:a16="http://schemas.microsoft.com/office/drawing/2014/main" id="{EB60CA3F-A946-4219-9E8C-B5E600CA0F70}"/>
              </a:ext>
            </a:extLst>
          </p:cNvPr>
          <p:cNvGrpSpPr/>
          <p:nvPr/>
        </p:nvGrpSpPr>
        <p:grpSpPr>
          <a:xfrm>
            <a:off x="1050091" y="3333479"/>
            <a:ext cx="10038301" cy="2726300"/>
            <a:chOff x="1341693" y="1906642"/>
            <a:chExt cx="1425587" cy="1247005"/>
          </a:xfrm>
        </p:grpSpPr>
        <p:sp>
          <p:nvSpPr>
            <p:cNvPr id="21" name="16">
              <a:extLst>
                <a:ext uri="{FF2B5EF4-FFF2-40B4-BE49-F238E27FC236}">
                  <a16:creationId xmlns:a16="http://schemas.microsoft.com/office/drawing/2014/main" id="{3F9DE229-1895-4C69-97AA-EC06BCAC4819}"/>
                </a:ext>
              </a:extLst>
            </p:cNvPr>
            <p:cNvSpPr/>
            <p:nvPr/>
          </p:nvSpPr>
          <p:spPr>
            <a:xfrm>
              <a:off x="1341693" y="190664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cs typeface="+mn-ea"/>
                <a:sym typeface="+mn-lt"/>
              </a:endParaRPr>
            </a:p>
          </p:txBody>
        </p:sp>
        <p:sp>
          <p:nvSpPr>
            <p:cNvPr id="25" name="24">
              <a:extLst>
                <a:ext uri="{FF2B5EF4-FFF2-40B4-BE49-F238E27FC236}">
                  <a16:creationId xmlns:a16="http://schemas.microsoft.com/office/drawing/2014/main" id="{41B41C85-81B1-4EBB-BF92-4178F503EC08}"/>
                </a:ext>
              </a:extLst>
            </p:cNvPr>
            <p:cNvSpPr/>
            <p:nvPr/>
          </p:nvSpPr>
          <p:spPr>
            <a:xfrm>
              <a:off x="1542784" y="2175621"/>
              <a:ext cx="1072240" cy="731090"/>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000" b="1" dirty="0">
                  <a:solidFill>
                    <a:prstClr val="black">
                      <a:lumMod val="85000"/>
                      <a:lumOff val="15000"/>
                    </a:prstClr>
                  </a:solidFill>
                  <a:latin typeface="Arial-Rounded" panose="020B0500000000000000" pitchFamily="34" charset="0"/>
                  <a:ea typeface="Arial-Rounded" panose="020B0500000000000000" pitchFamily="34" charset="0"/>
                  <a:cs typeface="Arial-Rounded" panose="020B0500000000000000" pitchFamily="34" charset="0"/>
                  <a:sym typeface="+mn-lt"/>
                </a:rPr>
                <a:t>THỰC HÀNH</a:t>
              </a:r>
              <a:endParaRPr lang="zh-CN" altLang="en-US" sz="7000" b="1" dirty="0">
                <a:solidFill>
                  <a:prstClr val="black">
                    <a:lumMod val="85000"/>
                    <a:lumOff val="15000"/>
                  </a:prst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6" name="AutoShape 3">
              <a:extLst>
                <a:ext uri="{FF2B5EF4-FFF2-40B4-BE49-F238E27FC236}">
                  <a16:creationId xmlns:a16="http://schemas.microsoft.com/office/drawing/2014/main" id="{21524754-C788-4C9F-8E18-3ABD698E7CB0}"/>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cs typeface="+mn-ea"/>
                <a:sym typeface="+mn-lt"/>
              </a:endParaRPr>
            </a:p>
          </p:txBody>
        </p:sp>
      </p:grpSp>
    </p:spTree>
    <p:custDataLst>
      <p:tags r:id="rId1"/>
    </p:custDataLst>
    <p:extLst>
      <p:ext uri="{BB962C8B-B14F-4D97-AF65-F5344CB8AC3E}">
        <p14:creationId xmlns:p14="http://schemas.microsoft.com/office/powerpoint/2010/main" val="1116791939"/>
      </p:ext>
    </p:extLst>
  </p:cSld>
  <p:clrMapOvr>
    <a:masterClrMapping/>
  </p:clrMapOvr>
  <mc:AlternateContent xmlns:mc="http://schemas.openxmlformats.org/markup-compatibility/2006" xmlns:p14="http://schemas.microsoft.com/office/powerpoint/2010/main">
    <mc:Choice Requires="p14">
      <p:transition spd="slow" p14:dur="900" advTm="1333">
        <p14:warp dir="in"/>
      </p:transition>
    </mc:Choice>
    <mc:Fallback xmlns="">
      <p:transition spd="slow" advTm="13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20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0"/>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vi-VN" altLang="en-US" sz="400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 Box 10"/>
          <p:cNvSpPr txBox="1">
            <a:spLocks noChangeArrowheads="1"/>
          </p:cNvSpPr>
          <p:nvPr/>
        </p:nvSpPr>
        <p:spPr bwMode="auto">
          <a:xfrm>
            <a:off x="0" y="0"/>
            <a:ext cx="126355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alt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Anh</a:t>
            </a:r>
            <a:r>
              <a:rPr lang="en-US" alt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Thủy</a:t>
            </a:r>
            <a:r>
              <a:rPr lang="en-US" alt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a:t>
            </a:r>
            <a:r>
              <a:rPr lang="en-US" alt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 </a:t>
            </a:r>
            <a:r>
              <a:rPr lang="en-US" alt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lếch</a:t>
            </a:r>
            <a:r>
              <a:rPr lang="en-US" alt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 </a:t>
            </a:r>
            <a:r>
              <a:rPr lang="en-US" alt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xây</a:t>
            </a:r>
            <a:r>
              <a:rPr lang="en-US" alt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alt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đâu</a:t>
            </a:r>
            <a:r>
              <a:rPr lang="en-US" alt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 Box 10"/>
          <p:cNvSpPr txBox="1">
            <a:spLocks noChangeArrowheads="1"/>
          </p:cNvSpPr>
          <p:nvPr/>
        </p:nvSpPr>
        <p:spPr bwMode="auto">
          <a:xfrm>
            <a:off x="7444315" y="947633"/>
            <a:ext cx="498281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 </a:t>
            </a:r>
            <a:r>
              <a:rPr lang="en-US" alt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Hai</a:t>
            </a: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gặp</a:t>
            </a: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nhau</a:t>
            </a: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trên</a:t>
            </a: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công</a:t>
            </a: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trường</a:t>
            </a: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xây</a:t>
            </a: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dựng</a:t>
            </a:r>
            <a:r>
              <a:rPr lang="en-US" alt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74" name="Picture 2" descr="Phân biệt các loại máy xúc, đào Phụ Tùng Máy Công Trình H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92" y="847103"/>
            <a:ext cx="7053608" cy="57392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7979360" y="4258243"/>
            <a:ext cx="3671198" cy="1200329"/>
          </a:xfrm>
          <a:prstGeom prst="rect">
            <a:avLst/>
          </a:prstGeom>
        </p:spPr>
        <p:txBody>
          <a:bodyPr wrap="none">
            <a:spAutoFit/>
          </a:bodyPr>
          <a:lstStyle/>
          <a:p>
            <a:pPr>
              <a:spcBef>
                <a:spcPct val="0"/>
              </a:spcBef>
            </a:pPr>
            <a:r>
              <a:rPr lang="en-US" altLang="en-US" sz="3600" b="1" dirty="0">
                <a:solidFill>
                  <a:srgbClr val="FF0000"/>
                </a:solidFill>
                <a:latin typeface="Times New Roman" panose="02020603050405020304" pitchFamily="18" charset="0"/>
                <a:cs typeface="Times New Roman" panose="02020603050405020304" pitchFamily="18" charset="0"/>
                <a:hlinkClick r:id="rId3" action="ppaction://hlinksldjump"/>
              </a:rPr>
              <a:t>Ý 1. </a:t>
            </a:r>
            <a:r>
              <a:rPr lang="en-US" altLang="en-US" sz="3600" b="1" dirty="0" err="1">
                <a:solidFill>
                  <a:srgbClr val="FF0000"/>
                </a:solidFill>
                <a:latin typeface="Times New Roman" panose="02020603050405020304" pitchFamily="18" charset="0"/>
                <a:cs typeface="Times New Roman" panose="02020603050405020304" pitchFamily="18" charset="0"/>
              </a:rPr>
              <a:t>Cuộc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gặp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gỡ</a:t>
            </a:r>
            <a:r>
              <a:rPr lang="en-US" altLang="en-US" sz="3600" b="1" dirty="0">
                <a:solidFill>
                  <a:srgbClr val="FF0000"/>
                </a:solidFill>
                <a:latin typeface="Times New Roman" panose="02020603050405020304" pitchFamily="18" charset="0"/>
                <a:cs typeface="Times New Roman" panose="02020603050405020304" pitchFamily="18" charset="0"/>
              </a:rPr>
              <a:t> </a:t>
            </a:r>
          </a:p>
          <a:p>
            <a:pPr>
              <a:spcBef>
                <a:spcPct val="0"/>
              </a:spcBef>
            </a:pPr>
            <a:r>
              <a:rPr lang="en-US" altLang="en-US" sz="3600" b="1" dirty="0" err="1">
                <a:solidFill>
                  <a:srgbClr val="FF0000"/>
                </a:solidFill>
                <a:latin typeface="Times New Roman" panose="02020603050405020304" pitchFamily="18" charset="0"/>
                <a:cs typeface="Times New Roman" panose="02020603050405020304" pitchFamily="18" charset="0"/>
              </a:rPr>
              <a:t>của</a:t>
            </a:r>
            <a:r>
              <a:rPr lang="en-US" altLang="en-US" sz="3600" b="1" dirty="0">
                <a:solidFill>
                  <a:srgbClr val="FF0000"/>
                </a:solidFill>
                <a:latin typeface="Times New Roman" panose="02020603050405020304" pitchFamily="18" charset="0"/>
                <a:cs typeface="Times New Roman" panose="02020603050405020304" pitchFamily="18" charset="0"/>
              </a:rPr>
              <a:t> 2 </a:t>
            </a:r>
            <a:r>
              <a:rPr lang="en-US" altLang="en-US" sz="3600" b="1" dirty="0" err="1">
                <a:solidFill>
                  <a:srgbClr val="FF0000"/>
                </a:solidFill>
                <a:latin typeface="Times New Roman" panose="02020603050405020304" pitchFamily="18" charset="0"/>
                <a:cs typeface="Times New Roman" panose="02020603050405020304" pitchFamily="18" charset="0"/>
              </a:rPr>
              <a:t>người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bạn</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3617443"/>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0"/>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vi-VN" altLang="en-US" sz="400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 Box 10"/>
          <p:cNvSpPr txBox="1">
            <a:spLocks noChangeArrowheads="1"/>
          </p:cNvSpPr>
          <p:nvPr/>
        </p:nvSpPr>
        <p:spPr bwMode="auto">
          <a:xfrm>
            <a:off x="959499" y="174812"/>
            <a:ext cx="1098644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2.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Dáng</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vẻ</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Lếch</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xây</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đặc</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biệt</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khiến</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anh</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Thủy</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chú</a:t>
            </a:r>
            <a:r>
              <a:rPr lang="en-US" altLang="en-US" sz="3500"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ý?</a:t>
            </a:r>
            <a:endParaRPr lang="en-US" altLang="en-US" sz="3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 Box 10"/>
          <p:cNvSpPr txBox="1">
            <a:spLocks noChangeArrowheads="1"/>
          </p:cNvSpPr>
          <p:nvPr/>
        </p:nvSpPr>
        <p:spPr bwMode="auto">
          <a:xfrm>
            <a:off x="7235882" y="803924"/>
            <a:ext cx="4770782" cy="35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35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lếch</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xây</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vóc</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người</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cao</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lớn</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mái</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tóc</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vàng</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óng</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ửng</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thân</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hình</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chăc</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skhoer</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mặc</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bộ</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quần</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áo</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xanh</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công</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khuôn</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mặt</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to –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chất</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phác</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đầy</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giản</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dị</a:t>
            </a:r>
            <a:r>
              <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AutoShape 6" descr="SJOLOON summer beach photography background blue sea and sky photography  backdrops vinyl baby and girl backdrop for photo studio|photography  backdrops|photography backgroundphotography background vinyl - Ali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What Does Origami Symbolise? | Superpro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24084" cy="13238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descr="Kỷ niệm 70 năm Ngày thiết lập quan hệ ngoại giao Việt Nam – Liên bang Nga  (30/1/1950 – 30/1/2020): Quan hệ bền vững, hướng tới tương lai - Ảnh chuyên  đề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40" y="1613646"/>
            <a:ext cx="7097201" cy="49594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7888941" y="4840506"/>
            <a:ext cx="4303059" cy="1200329"/>
          </a:xfrm>
          <a:prstGeom prst="rect">
            <a:avLst/>
          </a:prstGeom>
        </p:spPr>
        <p:txBody>
          <a:bodyPr wrap="square">
            <a:spAutoFit/>
          </a:bodyPr>
          <a:lstStyle/>
          <a:p>
            <a:pPr>
              <a:spcBef>
                <a:spcPct val="0"/>
              </a:spcBef>
            </a:pPr>
            <a:r>
              <a:rPr lang="en-US" altLang="en-US" sz="3600" b="1" dirty="0">
                <a:solidFill>
                  <a:srgbClr val="FF0000"/>
                </a:solidFill>
                <a:latin typeface="Times New Roman" panose="02020603050405020304" pitchFamily="18" charset="0"/>
                <a:cs typeface="Times New Roman" panose="02020603050405020304" pitchFamily="18" charset="0"/>
                <a:hlinkClick r:id="rId4" action="ppaction://hlinksldjump"/>
              </a:rPr>
              <a:t>Ý 2. </a:t>
            </a:r>
            <a:r>
              <a:rPr lang="en-US" altLang="en-US" sz="3600" b="1" dirty="0" err="1">
                <a:solidFill>
                  <a:srgbClr val="FF0000"/>
                </a:solidFill>
                <a:latin typeface="Times New Roman" panose="02020603050405020304" pitchFamily="18" charset="0"/>
                <a:cs typeface="Times New Roman" panose="02020603050405020304" pitchFamily="18" charset="0"/>
              </a:rPr>
              <a:t>Dáng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vẻ</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đặc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biệt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của</a:t>
            </a:r>
            <a:r>
              <a:rPr lang="en-US" altLang="en-US" sz="3600" b="1" dirty="0">
                <a:solidFill>
                  <a:srgbClr val="FF0000"/>
                </a:solidFill>
                <a:latin typeface="Times New Roman" panose="02020603050405020304" pitchFamily="18" charset="0"/>
                <a:cs typeface="Times New Roman" panose="02020603050405020304" pitchFamily="18" charset="0"/>
              </a:rPr>
              <a:t> A-</a:t>
            </a:r>
            <a:r>
              <a:rPr lang="en-US" altLang="en-US" sz="3600" b="1" dirty="0" err="1">
                <a:solidFill>
                  <a:srgbClr val="FF0000"/>
                </a:solidFill>
                <a:latin typeface="Times New Roman" panose="02020603050405020304" pitchFamily="18" charset="0"/>
                <a:cs typeface="Times New Roman" panose="02020603050405020304" pitchFamily="18" charset="0"/>
              </a:rPr>
              <a:t>lếch</a:t>
            </a:r>
            <a:r>
              <a:rPr lang="en-US" altLang="en-US" sz="3600" b="1" dirty="0">
                <a:solidFill>
                  <a:srgbClr val="FF0000"/>
                </a:solidFill>
                <a:latin typeface="Times New Roman" panose="02020603050405020304" pitchFamily="18" charset="0"/>
                <a:cs typeface="Times New Roman" panose="02020603050405020304" pitchFamily="18" charset="0"/>
              </a:rPr>
              <a:t>-</a:t>
            </a:r>
            <a:r>
              <a:rPr lang="en-US" altLang="en-US" sz="3600" b="1" dirty="0" err="1">
                <a:solidFill>
                  <a:srgbClr val="FF0000"/>
                </a:solidFill>
                <a:latin typeface="Times New Roman" panose="02020603050405020304" pitchFamily="18" charset="0"/>
                <a:cs typeface="Times New Roman" panose="02020603050405020304" pitchFamily="18" charset="0"/>
              </a:rPr>
              <a:t>xây</a:t>
            </a:r>
            <a:r>
              <a:rPr lang="en-US" altLang="en-US" sz="3600" i="1" dirty="0"/>
              <a:t>.</a:t>
            </a:r>
            <a:endParaRPr lang="en-US" altLang="en-US" sz="3600" dirty="0"/>
          </a:p>
        </p:txBody>
      </p:sp>
    </p:spTree>
    <p:extLst>
      <p:ext uri="{BB962C8B-B14F-4D97-AF65-F5344CB8AC3E}">
        <p14:creationId xmlns:p14="http://schemas.microsoft.com/office/powerpoint/2010/main" val="27469519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par>
                                <p:cTn id="17" presetID="16" presetClass="entr" presetSubtype="21"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arn(inVertical)">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0"/>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vi-VN" altLang="en-US" sz="400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 Box 10"/>
          <p:cNvSpPr txBox="1">
            <a:spLocks noChangeArrowheads="1"/>
          </p:cNvSpPr>
          <p:nvPr/>
        </p:nvSpPr>
        <p:spPr bwMode="auto">
          <a:xfrm>
            <a:off x="0" y="136478"/>
            <a:ext cx="1217380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3.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Cuộc</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gặp</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gỡ</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giữa</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hai</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đồng</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nghiệp</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diễn</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ra</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như</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thế</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latin typeface="Arial-Rounded" panose="020B0500000000000000" pitchFamily="34" charset="0"/>
                <a:ea typeface="Arial-Rounded" panose="020B0500000000000000" pitchFamily="34" charset="0"/>
                <a:cs typeface="Arial-Rounded" panose="020B0500000000000000" pitchFamily="34" charset="0"/>
              </a:rPr>
              <a:t>nào</a:t>
            </a: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9" name="Text Box 10"/>
          <p:cNvSpPr txBox="1">
            <a:spLocks noChangeArrowheads="1"/>
          </p:cNvSpPr>
          <p:nvPr/>
        </p:nvSpPr>
        <p:spPr bwMode="auto">
          <a:xfrm>
            <a:off x="-397779" y="1624877"/>
            <a:ext cx="626966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Cuộc</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gặp</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gỡ</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tràn</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đầy</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sự</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thân</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thiện</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không</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hề</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rào</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cản</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ngôn</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ngữ</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nhiều</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ấn</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tượng</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nhau</a:t>
            </a: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AutoShape 6" descr="SJOLOON summer beach photography background blue sea and sky photography  backdrops vinyl baby and girl backdrop for photo studio|photography  backdrops|photography backgroundphotography background vinyl - Ali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5122" name="Picture 2" descr="Chuyện thời cuộc: Lập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992" y="1007164"/>
            <a:ext cx="6019938" cy="55261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52717" y="4652247"/>
            <a:ext cx="5141259" cy="1754326"/>
          </a:xfrm>
          <a:prstGeom prst="rect">
            <a:avLst/>
          </a:prstGeom>
        </p:spPr>
        <p:txBody>
          <a:bodyPr wrap="square">
            <a:spAutoFit/>
          </a:bodyPr>
          <a:lstStyle/>
          <a:p>
            <a:pPr>
              <a:spcBef>
                <a:spcPct val="0"/>
              </a:spcBef>
            </a:pPr>
            <a:r>
              <a:rPr lang="en-US" altLang="en-US" sz="3600" b="1" dirty="0">
                <a:solidFill>
                  <a:srgbClr val="FF0000"/>
                </a:solidFill>
                <a:latin typeface="Times New Roman" panose="02020603050405020304" pitchFamily="18" charset="0"/>
                <a:cs typeface="Times New Roman" panose="02020603050405020304" pitchFamily="18" charset="0"/>
                <a:hlinkClick r:id="rId3" action="ppaction://hlinksldjump"/>
              </a:rPr>
              <a:t>Ý 3.  </a:t>
            </a:r>
            <a:r>
              <a:rPr lang="en-US" altLang="en-US" sz="3600" b="1" dirty="0" err="1">
                <a:solidFill>
                  <a:srgbClr val="FF0000"/>
                </a:solidFill>
                <a:latin typeface="Times New Roman" panose="02020603050405020304" pitchFamily="18" charset="0"/>
                <a:cs typeface="Times New Roman" panose="02020603050405020304" pitchFamily="18" charset="0"/>
              </a:rPr>
              <a:t>Giới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thiệu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hai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người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bạn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gặp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nhau</a:t>
            </a:r>
            <a:r>
              <a:rPr lang="en-US" altLang="en-US" sz="3600" b="1" dirty="0">
                <a:solidFill>
                  <a:srgbClr val="FF0000"/>
                </a:solidFill>
                <a:latin typeface="Times New Roman" panose="02020603050405020304" pitchFamily="18" charset="0"/>
                <a:cs typeface="Times New Roman" panose="02020603050405020304" pitchFamily="18" charset="0"/>
              </a:rPr>
              <a:t> ở </a:t>
            </a:r>
            <a:r>
              <a:rPr lang="en-US" altLang="en-US" sz="3600" b="1" dirty="0" err="1">
                <a:solidFill>
                  <a:srgbClr val="FF0000"/>
                </a:solidFill>
                <a:latin typeface="Times New Roman" panose="02020603050405020304" pitchFamily="18" charset="0"/>
                <a:cs typeface="Times New Roman" panose="02020603050405020304" pitchFamily="18" charset="0"/>
              </a:rPr>
              <a:t>công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trường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xây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dựng</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6430401"/>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arn(inVertical)">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4565650" y="3608388"/>
            <a:ext cx="41402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3" action="ppaction://hlinksldjump"/>
              </a:rPr>
              <a:t>Ý 3.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Giới</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thiệu</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hai</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bạn</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gặp</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nhau</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ở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công</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trường</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dựng</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16387" name="Rectangle 4"/>
          <p:cNvSpPr>
            <a:spLocks noChangeArrowheads="1"/>
          </p:cNvSpPr>
          <p:nvPr/>
        </p:nvSpPr>
        <p:spPr bwMode="auto">
          <a:xfrm>
            <a:off x="6635750" y="623888"/>
            <a:ext cx="37814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4" action="ppaction://hlinksldjump"/>
              </a:rPr>
              <a:t>Ý 2.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Dáng</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vẻ</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đặc</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biệt</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lếch</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altLang="en-US" sz="4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alt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388" name="Rectangle 5"/>
          <p:cNvSpPr>
            <a:spLocks noChangeArrowheads="1"/>
          </p:cNvSpPr>
          <p:nvPr/>
        </p:nvSpPr>
        <p:spPr bwMode="auto">
          <a:xfrm>
            <a:off x="2135188" y="1270000"/>
            <a:ext cx="33972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5" action="ppaction://hlinksldjump"/>
              </a:rPr>
              <a:t>Ý 1.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Cuộc</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gặp</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gỡ</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bạn</a:t>
            </a:r>
            <a:endPar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2467134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92B77E-11EE-4401-923E-25CB6F6DE3CB}"/>
              </a:ext>
            </a:extLst>
          </p:cNvPr>
          <p:cNvSpPr/>
          <p:nvPr/>
        </p:nvSpPr>
        <p:spPr>
          <a:xfrm>
            <a:off x="623733" y="103031"/>
            <a:ext cx="10494498" cy="2169825"/>
          </a:xfrm>
          <a:prstGeom prst="rect">
            <a:avLst/>
          </a:prstGeom>
          <a:noFill/>
        </p:spPr>
        <p:txBody>
          <a:bodyPr wrap="square" lIns="91440" tIns="45720" rIns="91440" bIns="45720">
            <a:spAutoFit/>
          </a:bodyPr>
          <a:lstStyle/>
          <a:p>
            <a:pPr algn="ctr">
              <a:lnSpc>
                <a:spcPct val="150000"/>
              </a:lnSpc>
            </a:pPr>
            <a:r>
              <a:rPr lang="en-US" sz="3000" b="1" spc="50" dirty="0" err="1">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Thứ</a:t>
            </a:r>
            <a:r>
              <a:rPr lang="en-US" sz="30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    </a:t>
            </a:r>
            <a:r>
              <a:rPr lang="en-US" sz="3000" b="1" spc="50" dirty="0" err="1">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ngày</a:t>
            </a:r>
            <a:r>
              <a:rPr lang="en-US" sz="30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    </a:t>
            </a:r>
            <a:r>
              <a:rPr lang="en-US" sz="3000" b="1" spc="50" dirty="0" err="1">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tháng</a:t>
            </a:r>
            <a:r>
              <a:rPr lang="en-US" sz="30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 10 </a:t>
            </a:r>
            <a:r>
              <a:rPr lang="en-US" sz="3000" b="1" spc="50" dirty="0" err="1">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năm</a:t>
            </a:r>
            <a:r>
              <a:rPr lang="en-US" sz="30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 2021</a:t>
            </a:r>
          </a:p>
          <a:p>
            <a:pPr algn="ctr">
              <a:lnSpc>
                <a:spcPct val="150000"/>
              </a:lnSpc>
            </a:pPr>
            <a:r>
              <a:rPr lang="en-US" sz="3000" b="1" u="sng" cap="none" spc="50" dirty="0" err="1">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Môn</a:t>
            </a:r>
            <a:r>
              <a:rPr lang="en-US" sz="30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 </a:t>
            </a:r>
            <a:r>
              <a:rPr lang="en-US" sz="3000" b="1" cap="none" spc="50" dirty="0" err="1">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Tập</a:t>
            </a:r>
            <a:r>
              <a:rPr lang="en-US" sz="30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a:t>
            </a:r>
            <a:r>
              <a:rPr lang="en-US" sz="3000" b="1" cap="none" spc="50" dirty="0" err="1">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đọc</a:t>
            </a:r>
            <a:endParaRPr lang="en-US" sz="30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endParaRPr>
          </a:p>
          <a:p>
            <a:pPr algn="ctr">
              <a:lnSpc>
                <a:spcPct val="150000"/>
              </a:lnSpc>
            </a:pPr>
            <a:r>
              <a:rPr lang="en-US" sz="3000" b="1" u="sng" spc="50" dirty="0" err="1">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Bài</a:t>
            </a:r>
            <a:r>
              <a:rPr lang="en-US" sz="30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a:t>
            </a:r>
            <a:r>
              <a:rPr lang="en-US" sz="30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Một</a:t>
            </a:r>
            <a:r>
              <a:rPr lang="en-US" sz="30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a:t>
            </a:r>
            <a:r>
              <a:rPr lang="en-US" sz="30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chuyên</a:t>
            </a:r>
            <a:r>
              <a:rPr lang="en-US" sz="30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a:t>
            </a:r>
            <a:r>
              <a:rPr lang="en-US" sz="30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gia</a:t>
            </a:r>
            <a:r>
              <a:rPr lang="en-US" sz="30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a:t>
            </a:r>
            <a:r>
              <a:rPr lang="en-US" sz="30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máy</a:t>
            </a:r>
            <a:r>
              <a:rPr lang="en-US" sz="30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a:t>
            </a:r>
            <a:r>
              <a:rPr lang="en-US" sz="30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xúc</a:t>
            </a:r>
            <a:r>
              <a:rPr lang="en-US" sz="30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a:t>
            </a:r>
          </a:p>
        </p:txBody>
      </p:sp>
      <p:sp>
        <p:nvSpPr>
          <p:cNvPr id="3" name="Rectangle 2">
            <a:extLst>
              <a:ext uri="{FF2B5EF4-FFF2-40B4-BE49-F238E27FC236}">
                <a16:creationId xmlns:a16="http://schemas.microsoft.com/office/drawing/2014/main" id="{6492B77E-11EE-4401-923E-25CB6F6DE3CB}"/>
              </a:ext>
            </a:extLst>
          </p:cNvPr>
          <p:cNvSpPr/>
          <p:nvPr/>
        </p:nvSpPr>
        <p:spPr>
          <a:xfrm>
            <a:off x="273857" y="2437127"/>
            <a:ext cx="3409501" cy="1020921"/>
          </a:xfrm>
          <a:prstGeom prst="rect">
            <a:avLst/>
          </a:prstGeom>
          <a:noFill/>
        </p:spPr>
        <p:txBody>
          <a:bodyPr wrap="square" lIns="91440" tIns="45720" rIns="91440" bIns="45720">
            <a:spAutoFit/>
          </a:bodyPr>
          <a:lstStyle/>
          <a:p>
            <a:pPr>
              <a:lnSpc>
                <a:spcPct val="150000"/>
              </a:lnSpc>
            </a:pPr>
            <a:r>
              <a:rPr lang="en-US" sz="3000" b="1" u="sng" spc="5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9Slide03 AmpleSoft" panose="02000000000000000000" pitchFamily="2" charset="0"/>
                <a:cs typeface="Arial" panose="020B0604020202020204" pitchFamily="34" charset="0"/>
              </a:rPr>
              <a:t>Nội</a:t>
            </a:r>
            <a:r>
              <a:rPr lang="en-US" sz="3000"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9Slide03 AmpleSoft" panose="02000000000000000000" pitchFamily="2" charset="0"/>
                <a:cs typeface="Arial" panose="020B0604020202020204" pitchFamily="34" charset="0"/>
              </a:rPr>
              <a:t> dung </a:t>
            </a:r>
            <a:r>
              <a:rPr lang="en-US" sz="3000" b="1" u="sng" spc="5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9Slide03 AmpleSoft" panose="02000000000000000000" pitchFamily="2" charset="0"/>
                <a:cs typeface="Arial" panose="020B0604020202020204" pitchFamily="34" charset="0"/>
              </a:rPr>
              <a:t>chính</a:t>
            </a:r>
            <a:r>
              <a:rPr lang="en-US" sz="3000"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9Slide03 AmpleSoft" panose="02000000000000000000" pitchFamily="2" charset="0"/>
                <a:cs typeface="Arial" panose="020B0604020202020204" pitchFamily="34" charset="0"/>
              </a:rPr>
              <a:t> </a:t>
            </a:r>
            <a:r>
              <a:rPr lang="en-US" sz="45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mpleSoft" panose="02000000000000000000" pitchFamily="2" charset="0"/>
                <a:cs typeface="Arial" panose="020B0604020202020204" pitchFamily="34" charset="0"/>
              </a:rPr>
              <a:t>:</a:t>
            </a:r>
            <a:endParaRPr lang="en-US" sz="35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mpleSoft" panose="02000000000000000000" pitchFamily="2" charset="0"/>
              <a:cs typeface="Arial" panose="020B0604020202020204" pitchFamily="34" charset="0"/>
            </a:endParaRPr>
          </a:p>
        </p:txBody>
      </p:sp>
      <p:sp>
        <p:nvSpPr>
          <p:cNvPr id="5" name="Text Box 5"/>
          <p:cNvSpPr txBox="1">
            <a:spLocks noChangeArrowheads="1"/>
          </p:cNvSpPr>
          <p:nvPr/>
        </p:nvSpPr>
        <p:spPr bwMode="auto">
          <a:xfrm>
            <a:off x="368489" y="2610134"/>
            <a:ext cx="11382233" cy="223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lnSpc>
                <a:spcPct val="150000"/>
              </a:lnSpc>
              <a:spcBef>
                <a:spcPct val="50000"/>
              </a:spcBef>
              <a:spcAft>
                <a:spcPct val="0"/>
              </a:spcAft>
              <a:buFontTx/>
              <a:buNone/>
            </a:pPr>
            <a:r>
              <a:rPr lang="en-US" altLang="en-US" b="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Tình</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bạn</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chân</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thành</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giữa</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chuyên</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gia</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nước</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ngoài</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với</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một</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công</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dân</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Việt</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Nam,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thể</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hiện</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được</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nét</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hữu</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nghị</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tình</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dân</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tộc</a:t>
            </a:r>
            <a:r>
              <a:rPr lang="en-US" altLang="en-US" b="1" dirty="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a:t>
            </a:r>
          </a:p>
        </p:txBody>
      </p:sp>
    </p:spTree>
    <p:extLst>
      <p:ext uri="{BB962C8B-B14F-4D97-AF65-F5344CB8AC3E}">
        <p14:creationId xmlns:p14="http://schemas.microsoft.com/office/powerpoint/2010/main" val="18724552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8" name="Picture 27"/>
          <p:cNvPicPr>
            <a:picLocks noChangeAspect="1"/>
          </p:cNvPicPr>
          <p:nvPr/>
        </p:nvPicPr>
        <p:blipFill>
          <a:blip r:embed="rId4"/>
          <a:stretch>
            <a:fillRect/>
          </a:stretch>
        </p:blipFill>
        <p:spPr>
          <a:xfrm>
            <a:off x="113538" y="30251"/>
            <a:ext cx="12194509" cy="65475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Picture 41"/>
          <p:cNvPicPr>
            <a:picLocks noChangeAspect="1"/>
          </p:cNvPicPr>
          <p:nvPr/>
        </p:nvPicPr>
        <p:blipFill>
          <a:blip r:embed="rId5"/>
          <a:stretch>
            <a:fillRect/>
          </a:stretch>
        </p:blipFill>
        <p:spPr>
          <a:xfrm>
            <a:off x="11088392" y="30251"/>
            <a:ext cx="1103608" cy="950981"/>
          </a:xfrm>
          <a:prstGeom prst="rect">
            <a:avLst/>
          </a:prstGeom>
        </p:spPr>
      </p:pic>
      <p:pic>
        <p:nvPicPr>
          <p:cNvPr id="17" name="Picture 16" descr="Icon&#10;&#10;Description automatically generated">
            <a:extLst>
              <a:ext uri="{FF2B5EF4-FFF2-40B4-BE49-F238E27FC236}">
                <a16:creationId xmlns:a16="http://schemas.microsoft.com/office/drawing/2014/main" id="{3F01E618-BFDE-4F21-8A02-63354D9ABE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2028" y="209808"/>
            <a:ext cx="3792764" cy="2944114"/>
          </a:xfrm>
          <a:prstGeom prst="rect">
            <a:avLst/>
          </a:prstGeom>
        </p:spPr>
      </p:pic>
      <p:grpSp>
        <p:nvGrpSpPr>
          <p:cNvPr id="19" name="139">
            <a:extLst>
              <a:ext uri="{FF2B5EF4-FFF2-40B4-BE49-F238E27FC236}">
                <a16:creationId xmlns:a16="http://schemas.microsoft.com/office/drawing/2014/main" id="{EB60CA3F-A946-4219-9E8C-B5E600CA0F70}"/>
              </a:ext>
            </a:extLst>
          </p:cNvPr>
          <p:cNvGrpSpPr/>
          <p:nvPr/>
        </p:nvGrpSpPr>
        <p:grpSpPr>
          <a:xfrm>
            <a:off x="1050091" y="3333479"/>
            <a:ext cx="10038301" cy="2726300"/>
            <a:chOff x="1341693" y="1906642"/>
            <a:chExt cx="1425587" cy="1247005"/>
          </a:xfrm>
        </p:grpSpPr>
        <p:sp>
          <p:nvSpPr>
            <p:cNvPr id="21" name="16">
              <a:extLst>
                <a:ext uri="{FF2B5EF4-FFF2-40B4-BE49-F238E27FC236}">
                  <a16:creationId xmlns:a16="http://schemas.microsoft.com/office/drawing/2014/main" id="{3F9DE229-1895-4C69-97AA-EC06BCAC4819}"/>
                </a:ext>
              </a:extLst>
            </p:cNvPr>
            <p:cNvSpPr/>
            <p:nvPr/>
          </p:nvSpPr>
          <p:spPr>
            <a:xfrm>
              <a:off x="1341693" y="190664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cs typeface="+mn-ea"/>
                <a:sym typeface="+mn-lt"/>
              </a:endParaRPr>
            </a:p>
          </p:txBody>
        </p:sp>
        <p:sp>
          <p:nvSpPr>
            <p:cNvPr id="25" name="24">
              <a:extLst>
                <a:ext uri="{FF2B5EF4-FFF2-40B4-BE49-F238E27FC236}">
                  <a16:creationId xmlns:a16="http://schemas.microsoft.com/office/drawing/2014/main" id="{41B41C85-81B1-4EBB-BF92-4178F503EC08}"/>
                </a:ext>
              </a:extLst>
            </p:cNvPr>
            <p:cNvSpPr/>
            <p:nvPr/>
          </p:nvSpPr>
          <p:spPr>
            <a:xfrm>
              <a:off x="1514957" y="2151721"/>
              <a:ext cx="1072240" cy="731090"/>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prstClr val="black">
                      <a:lumMod val="85000"/>
                      <a:lumOff val="15000"/>
                    </a:prstClr>
                  </a:solidFill>
                  <a:latin typeface="Arial-Rounded" panose="020B0500000000000000" pitchFamily="34" charset="0"/>
                  <a:ea typeface="Arial-Rounded" panose="020B0500000000000000" pitchFamily="34" charset="0"/>
                  <a:cs typeface="Arial-Rounded" panose="020B0500000000000000" pitchFamily="34" charset="0"/>
                  <a:sym typeface="+mn-lt"/>
                </a:rPr>
                <a:t>LUYỆN ĐỌC DIỄN CẢM</a:t>
              </a:r>
              <a:endParaRPr lang="zh-CN" altLang="en-US" sz="4400" b="1" dirty="0">
                <a:solidFill>
                  <a:prstClr val="black">
                    <a:lumMod val="85000"/>
                    <a:lumOff val="15000"/>
                  </a:prst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6" name="AutoShape 3">
              <a:extLst>
                <a:ext uri="{FF2B5EF4-FFF2-40B4-BE49-F238E27FC236}">
                  <a16:creationId xmlns:a16="http://schemas.microsoft.com/office/drawing/2014/main" id="{21524754-C788-4C9F-8E18-3ABD698E7CB0}"/>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cs typeface="+mn-ea"/>
                <a:sym typeface="+mn-lt"/>
              </a:endParaRPr>
            </a:p>
          </p:txBody>
        </p:sp>
      </p:grpSp>
    </p:spTree>
    <p:custDataLst>
      <p:tags r:id="rId1"/>
    </p:custDataLst>
    <p:extLst>
      <p:ext uri="{BB962C8B-B14F-4D97-AF65-F5344CB8AC3E}">
        <p14:creationId xmlns:p14="http://schemas.microsoft.com/office/powerpoint/2010/main" val="2244785322"/>
      </p:ext>
    </p:extLst>
  </p:cSld>
  <p:clrMapOvr>
    <a:masterClrMapping/>
  </p:clrMapOvr>
  <mc:AlternateContent xmlns:mc="http://schemas.openxmlformats.org/markup-compatibility/2006" xmlns:p14="http://schemas.microsoft.com/office/powerpoint/2010/main">
    <mc:Choice Requires="p14">
      <p:transition spd="slow" p14:dur="900" advTm="1333">
        <p14:warp dir="in"/>
      </p:transition>
    </mc:Choice>
    <mc:Fallback xmlns="">
      <p:transition spd="slow" advTm="13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20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rẻ Em, Học Bài, Học Tập, Cậu Bé, Tải hình PNG 94 - Free.Vector6.com">
            <a:extLst>
              <a:ext uri="{FF2B5EF4-FFF2-40B4-BE49-F238E27FC236}">
                <a16:creationId xmlns:a16="http://schemas.microsoft.com/office/drawing/2014/main" id="{D1BB78A2-5864-4C52-A67C-367F9FE4D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09" y="0"/>
            <a:ext cx="4197519" cy="442662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CB132782-E0B5-4E57-B760-3E8B8159E1CD}"/>
              </a:ext>
            </a:extLst>
          </p:cNvPr>
          <p:cNvCxnSpPr>
            <a:cxnSpLocks/>
          </p:cNvCxnSpPr>
          <p:nvPr/>
        </p:nvCxnSpPr>
        <p:spPr>
          <a:xfrm>
            <a:off x="3383292" y="1139229"/>
            <a:ext cx="4916525" cy="9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25FA584-CC68-423C-8A27-DE3FFFAD83F3}"/>
              </a:ext>
            </a:extLst>
          </p:cNvPr>
          <p:cNvSpPr/>
          <p:nvPr/>
        </p:nvSpPr>
        <p:spPr>
          <a:xfrm>
            <a:off x="1119325" y="228848"/>
            <a:ext cx="9582150" cy="1015663"/>
          </a:xfrm>
          <a:prstGeom prst="rect">
            <a:avLst/>
          </a:prstGeom>
          <a:noFill/>
        </p:spPr>
        <p:txBody>
          <a:bodyPr wrap="square" lIns="91440" tIns="45720" rIns="91440" bIns="45720">
            <a:spAutoFit/>
          </a:bodyPr>
          <a:lstStyle/>
          <a:p>
            <a:pPr algn="ctr"/>
            <a:r>
              <a:rPr lang="en-US" sz="6000" b="1" cap="none" spc="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Hướng</a:t>
            </a:r>
            <a:r>
              <a:rPr lang="en-US" sz="6000" b="1" cap="none" spc="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 </a:t>
            </a:r>
            <a:r>
              <a:rPr lang="en-US" sz="6000" b="1" cap="none" spc="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dẫn</a:t>
            </a:r>
            <a:r>
              <a:rPr lang="en-US" sz="6000" b="1" cap="none" spc="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 </a:t>
            </a:r>
            <a:r>
              <a:rPr lang="en-US" sz="6000" b="1" cap="none" spc="0" dirty="0" err="1">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đọc</a:t>
            </a:r>
            <a:endParaRPr lang="en-US" sz="6000" b="1" cap="none" spc="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1B36D839-7396-4B96-A140-21769861D241}"/>
              </a:ext>
            </a:extLst>
          </p:cNvPr>
          <p:cNvSpPr txBox="1"/>
          <p:nvPr/>
        </p:nvSpPr>
        <p:spPr>
          <a:xfrm>
            <a:off x="185531" y="4732613"/>
            <a:ext cx="12192000" cy="1754326"/>
          </a:xfrm>
          <a:prstGeom prst="rect">
            <a:avLst/>
          </a:prstGeom>
          <a:noFill/>
        </p:spPr>
        <p:txBody>
          <a:bodyPr wrap="square" rtlCol="0">
            <a:spAutoFit/>
          </a:bodyPr>
          <a:lstStyle/>
          <a:p>
            <a:pPr>
              <a:lnSpc>
                <a:spcPct val="150000"/>
              </a:lnSpc>
            </a:pP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Nhấn</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mạnh</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đúng</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đối</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thoại</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hiện</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đúng</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giọng</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nhân</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4" name="TextBox 13">
            <a:extLst>
              <a:ext uri="{FF2B5EF4-FFF2-40B4-BE49-F238E27FC236}">
                <a16:creationId xmlns:a16="http://schemas.microsoft.com/office/drawing/2014/main" id="{C9CA5D93-22E2-44B0-8701-5AF4C2DB3B0A}"/>
              </a:ext>
            </a:extLst>
          </p:cNvPr>
          <p:cNvSpPr txBox="1"/>
          <p:nvPr/>
        </p:nvSpPr>
        <p:spPr>
          <a:xfrm>
            <a:off x="3273127" y="1285952"/>
            <a:ext cx="8508056" cy="3416320"/>
          </a:xfrm>
          <a:prstGeom prst="rect">
            <a:avLst/>
          </a:prstGeom>
          <a:noFill/>
        </p:spPr>
        <p:txBody>
          <a:bodyPr wrap="square" rtlCol="0">
            <a:spAutoFit/>
          </a:bodyPr>
          <a:lstStyle/>
          <a:p>
            <a:pPr>
              <a:lnSpc>
                <a:spcPct val="150000"/>
              </a:lnSpc>
            </a:pP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trôi</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chảy</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lưu</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loát</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viết</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diễn</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cảm</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toàn</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văn</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với</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giọng</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nhẹ</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nhàng</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đằm</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thắm</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thể</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hiện</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cảm</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xúc</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tình</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tình</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hữu</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nghị</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kể</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dirty="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95696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9687" y="3113319"/>
            <a:ext cx="3616911" cy="3744681"/>
          </a:xfrm>
        </p:spPr>
      </p:pic>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7609" l="10000" r="94667"/>
                    </a14:imgEffect>
                  </a14:imgLayer>
                </a14:imgProps>
              </a:ext>
              <a:ext uri="{28A0092B-C50C-407E-A947-70E740481C1C}">
                <a14:useLocalDpi xmlns:a14="http://schemas.microsoft.com/office/drawing/2010/main" val="0"/>
              </a:ext>
            </a:extLst>
          </a:blip>
          <a:srcRect l="19606" t="8411" r="4184" b="5048"/>
          <a:stretch/>
        </p:blipFill>
        <p:spPr>
          <a:xfrm>
            <a:off x="0" y="0"/>
            <a:ext cx="3613465" cy="4214191"/>
          </a:xfrm>
          <a:prstGeom prst="rect">
            <a:avLst/>
          </a:prstGeom>
        </p:spPr>
      </p:pic>
      <p:sp>
        <p:nvSpPr>
          <p:cNvPr id="10" name="Text Box 5"/>
          <p:cNvSpPr txBox="1">
            <a:spLocks noChangeArrowheads="1"/>
          </p:cNvSpPr>
          <p:nvPr/>
        </p:nvSpPr>
        <p:spPr bwMode="auto">
          <a:xfrm>
            <a:off x="3455600" y="1063413"/>
            <a:ext cx="7765774" cy="197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lnSpc>
                <a:spcPct val="150000"/>
              </a:lnSpc>
              <a:spcBef>
                <a:spcPct val="50000"/>
              </a:spcBef>
              <a:spcAft>
                <a:spcPct val="0"/>
              </a:spcAft>
              <a:buFontTx/>
              <a:buNone/>
            </a:pPr>
            <a:r>
              <a:rPr lang="en-US" altLang="en-US" sz="35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Câu</a:t>
            </a:r>
            <a:r>
              <a:rPr lang="en-US" altLang="en-US" sz="35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1: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Em</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hãy</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đọc</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thuộc</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lòng</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bài</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p>
          <a:p>
            <a:pPr fontAlgn="base">
              <a:lnSpc>
                <a:spcPct val="150000"/>
              </a:lnSpc>
              <a:spcBef>
                <a:spcPct val="50000"/>
              </a:spcBef>
              <a:spcAft>
                <a:spcPct val="0"/>
              </a:spcAft>
              <a:buFontTx/>
              <a:buNone/>
            </a:pP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Bài</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ca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về</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trái</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đất</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a:t>
            </a:r>
          </a:p>
        </p:txBody>
      </p:sp>
    </p:spTree>
    <p:extLst>
      <p:ext uri="{BB962C8B-B14F-4D97-AF65-F5344CB8AC3E}">
        <p14:creationId xmlns:p14="http://schemas.microsoft.com/office/powerpoint/2010/main" val="3422197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119270" y="1205948"/>
            <a:ext cx="1218745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A-lếch-xây nhìn tôi bằng đôi mắt sâu và xanh, mỉm cười, hỏi:</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Đồng chí lái máy xúc bao nhiêu năm rồi ?</a:t>
            </a:r>
          </a:p>
          <a:p>
            <a:pPr marL="457200" indent="-457200" fontAlgn="base">
              <a:spcBef>
                <a:spcPct val="50000"/>
              </a:spcBef>
              <a:spcAft>
                <a:spcPct val="0"/>
              </a:spcAft>
              <a:buFontTx/>
              <a:buChar char="-"/>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Tính đến nay là năm thứ mười một. – Tôi đáp:</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 là A-lếch-xây đưa bàn tay vừa to vừa chắc ra năm lấy bàn tay đầy dầu mỡ của tôi lắc mạnh và nói:</a:t>
            </a:r>
          </a:p>
          <a:p>
            <a:pPr fontAlgn="base">
              <a:spcBef>
                <a:spcPct val="50000"/>
              </a:spcBef>
              <a:spcAft>
                <a:spcPct val="0"/>
              </a:spcAft>
              <a:buNone/>
            </a:pP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Chúng mình là bạn đồng nghiệp đấy, đồng chí Thủy ạ!</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Cuộc tiếp xúc thân mật ấy đã mở đầu cho tình bạn thắm thiết giữa tôi và A-lếch- xây. 							       </a:t>
            </a:r>
            <a:r>
              <a:rPr lang="vi-VN" altLang="en-US" sz="25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Hồng Thủy</a:t>
            </a:r>
          </a:p>
        </p:txBody>
      </p:sp>
      <p:sp>
        <p:nvSpPr>
          <p:cNvPr id="5" name="TextBox 19"/>
          <p:cNvSpPr txBox="1"/>
          <p:nvPr/>
        </p:nvSpPr>
        <p:spPr>
          <a:xfrm>
            <a:off x="3358340" y="122434"/>
            <a:ext cx="4619470" cy="752210"/>
          </a:xfrm>
          <a:prstGeom prst="roundRect">
            <a:avLst>
              <a:gd name="adj" fmla="val 50000"/>
            </a:avLst>
          </a:prstGeom>
          <a:solidFill>
            <a:srgbClr val="F15A88"/>
          </a:solidFill>
        </p:spPr>
        <p:txBody>
          <a:bodyPr wrap="square" lIns="91403" tIns="45702" rIns="91403" bIns="45702" rtlCol="0">
            <a:spAutoFit/>
          </a:bodyPr>
          <a:lstStyle/>
          <a:p>
            <a:pPr algn="ctr"/>
            <a:endParaRPr lang="en-US" sz="3000" b="1" dirty="0">
              <a:solidFill>
                <a:srgbClr val="ED7D31"/>
              </a:solidFill>
              <a:effectLst>
                <a:outerShdw blurRad="38100" dist="38100" dir="2700000" algn="tl">
                  <a:srgbClr val="000000">
                    <a:alpha val="43137"/>
                  </a:srgbClr>
                </a:outerShdw>
              </a:effectLst>
              <a:latin typeface="Arial-Rounded" panose="020B0500000000000000" charset="0"/>
              <a:ea typeface="Arial-Rounded" panose="020B0500000000000000" charset="0"/>
              <a:cs typeface="Arial-Rounded" panose="020B0500000000000000" charset="0"/>
            </a:endParaRPr>
          </a:p>
        </p:txBody>
      </p:sp>
      <p:sp>
        <p:nvSpPr>
          <p:cNvPr id="6" name="TextBox 5">
            <a:extLst>
              <a:ext uri="{FF2B5EF4-FFF2-40B4-BE49-F238E27FC236}">
                <a16:creationId xmlns:a16="http://schemas.microsoft.com/office/drawing/2014/main" id="{ABFD78CE-119A-41F1-9B74-BABCBB0C4D35}"/>
              </a:ext>
            </a:extLst>
          </p:cNvPr>
          <p:cNvSpPr txBox="1"/>
          <p:nvPr/>
        </p:nvSpPr>
        <p:spPr>
          <a:xfrm>
            <a:off x="3508588" y="0"/>
            <a:ext cx="4495724" cy="900246"/>
          </a:xfrm>
          <a:prstGeom prst="rect">
            <a:avLst/>
          </a:prstGeom>
          <a:noFill/>
        </p:spPr>
        <p:txBody>
          <a:bodyPr wrap="square" rtlCol="0">
            <a:spAutoFit/>
          </a:bodyPr>
          <a:lstStyle/>
          <a:p>
            <a:pPr algn="ctr">
              <a:lnSpc>
                <a:spcPct val="150000"/>
              </a:lnSpc>
              <a:buClr>
                <a:srgbClr val="000000"/>
              </a:buClr>
              <a:buFont typeface="Arial"/>
              <a:buNone/>
            </a:pPr>
            <a:r>
              <a:rPr lang="en-US" sz="35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Luyện</a:t>
            </a:r>
            <a:r>
              <a:rPr lang="en-US"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5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5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4</a:t>
            </a:r>
          </a:p>
        </p:txBody>
      </p:sp>
    </p:spTree>
    <p:extLst>
      <p:ext uri="{BB962C8B-B14F-4D97-AF65-F5344CB8AC3E}">
        <p14:creationId xmlns:p14="http://schemas.microsoft.com/office/powerpoint/2010/main" val="644609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5611-062D-425C-BC2D-2DA7D39D8647}"/>
              </a:ext>
            </a:extLst>
          </p:cNvPr>
          <p:cNvSpPr>
            <a:spLocks noGrp="1"/>
          </p:cNvSpPr>
          <p:nvPr>
            <p:ph type="title"/>
          </p:nvPr>
        </p:nvSpPr>
        <p:spPr/>
        <p:txBody>
          <a:bodyPr/>
          <a:lstStyle/>
          <a:p>
            <a:endParaRPr lang="en-US">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146" name="Picture 2" descr="hình nền powerpoint chuyên nghiệp | Background powerpoint, Powerpoint  background free, Wallpaper powerpoint">
            <a:extLst>
              <a:ext uri="{FF2B5EF4-FFF2-40B4-BE49-F238E27FC236}">
                <a16:creationId xmlns:a16="http://schemas.microsoft.com/office/drawing/2014/main" id="{9FE4536A-2E95-4D0A-AC09-09C9999DE4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9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092FE3C-7915-4979-9673-3F59BE1B1C59}"/>
              </a:ext>
            </a:extLst>
          </p:cNvPr>
          <p:cNvSpPr/>
          <p:nvPr/>
        </p:nvSpPr>
        <p:spPr>
          <a:xfrm>
            <a:off x="3920997" y="0"/>
            <a:ext cx="2645276" cy="923330"/>
          </a:xfrm>
          <a:prstGeom prst="rect">
            <a:avLst/>
          </a:prstGeom>
          <a:noFill/>
        </p:spPr>
        <p:txBody>
          <a:bodyPr wrap="none" lIns="91440" tIns="45720" rIns="91440" bIns="45720">
            <a:spAutoFit/>
          </a:bodyPr>
          <a:lstStyle/>
          <a:p>
            <a:pPr algn="ctr"/>
            <a:r>
              <a:rPr lang="en-US" sz="5400" b="1" cap="none" spc="0" dirty="0" err="1">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Mục</a:t>
            </a:r>
            <a:r>
              <a:rPr lang="en-US" sz="5400" b="1" cap="none" spc="0" dirty="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cap="none" spc="0" dirty="0" err="1">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tiêu</a:t>
            </a:r>
            <a:endParaRPr lang="en-US" sz="5400" b="1" cap="none" spc="0" dirty="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AutoShape 84">
            <a:extLst>
              <a:ext uri="{FF2B5EF4-FFF2-40B4-BE49-F238E27FC236}">
                <a16:creationId xmlns:a16="http://schemas.microsoft.com/office/drawing/2014/main" id="{618164D5-A95F-4A36-B29B-8C9AADA6C236}"/>
              </a:ext>
            </a:extLst>
          </p:cNvPr>
          <p:cNvSpPr>
            <a:spLocks noChangeArrowheads="1"/>
          </p:cNvSpPr>
          <p:nvPr/>
        </p:nvSpPr>
        <p:spPr bwMode="gray">
          <a:xfrm>
            <a:off x="2428226" y="5639637"/>
            <a:ext cx="5392701" cy="1038303"/>
          </a:xfrm>
          <a:prstGeom prst="roundRect">
            <a:avLst>
              <a:gd name="adj" fmla="val 16667"/>
            </a:avLst>
          </a:prstGeom>
          <a:solidFill>
            <a:srgbClr val="FFC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AutoShape 85">
            <a:extLst>
              <a:ext uri="{FF2B5EF4-FFF2-40B4-BE49-F238E27FC236}">
                <a16:creationId xmlns:a16="http://schemas.microsoft.com/office/drawing/2014/main" id="{2BC8570A-5603-433F-B366-D62A4A62B398}"/>
              </a:ext>
            </a:extLst>
          </p:cNvPr>
          <p:cNvSpPr>
            <a:spLocks noChangeArrowheads="1"/>
          </p:cNvSpPr>
          <p:nvPr/>
        </p:nvSpPr>
        <p:spPr bwMode="gray">
          <a:xfrm>
            <a:off x="834886" y="6042992"/>
            <a:ext cx="1122626" cy="722243"/>
          </a:xfrm>
          <a:prstGeom prst="diamond">
            <a:avLst/>
          </a:prstGeom>
          <a:solidFill>
            <a:srgbClr val="FFC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 Box 86">
            <a:extLst>
              <a:ext uri="{FF2B5EF4-FFF2-40B4-BE49-F238E27FC236}">
                <a16:creationId xmlns:a16="http://schemas.microsoft.com/office/drawing/2014/main" id="{4ED85403-6AFA-478D-A093-60D4BF0E8BB9}"/>
              </a:ext>
            </a:extLst>
          </p:cNvPr>
          <p:cNvSpPr txBox="1">
            <a:spLocks noChangeArrowheads="1"/>
          </p:cNvSpPr>
          <p:nvPr/>
        </p:nvSpPr>
        <p:spPr bwMode="gray">
          <a:xfrm>
            <a:off x="2671257" y="5759743"/>
            <a:ext cx="5745513" cy="707886"/>
          </a:xfrm>
          <a:prstGeom prst="rect">
            <a:avLst/>
          </a:prstGeom>
          <a:noFill/>
          <a:ln w="9525" algn="ctr">
            <a:noFill/>
            <a:miter lim="800000"/>
            <a:headEnd/>
            <a:tailEnd/>
          </a:ln>
          <a:effectLst/>
        </p:spPr>
        <p:txBody>
          <a:bodyPr wrap="square">
            <a:spAutoFit/>
          </a:bodyPr>
          <a:lstStyle/>
          <a:p>
            <a:pPr>
              <a:defRPr/>
            </a:pPr>
            <a:r>
              <a:rPr lang="en-US" sz="40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accent6">
                    <a:lumMod val="50000"/>
                  </a:schemeClr>
                </a:solidFill>
                <a:latin typeface="#9Slide03 Helve" panose="02040603050506020204" pitchFamily="18" charset="0"/>
                <a:ea typeface="Arial-Rounded" panose="020B0500000000000000" pitchFamily="34" charset="0"/>
                <a:cs typeface="Arial-Rounded" panose="020B0500000000000000" pitchFamily="34" charset="0"/>
              </a:rPr>
              <a:t>Đọc</a:t>
            </a:r>
            <a:r>
              <a:rPr lang="en-US" sz="4000" dirty="0">
                <a:solidFill>
                  <a:schemeClr val="accent6">
                    <a:lumMod val="50000"/>
                  </a:schemeClr>
                </a:solidFill>
                <a:latin typeface="#9Slide03 Helve" panose="02040603050506020204" pitchFamily="18" charset="0"/>
                <a:ea typeface="Arial-Rounded" panose="020B0500000000000000" pitchFamily="34" charset="0"/>
                <a:cs typeface="Arial-Rounded" panose="020B0500000000000000" pitchFamily="34" charset="0"/>
              </a:rPr>
              <a:t> hay</a:t>
            </a:r>
          </a:p>
        </p:txBody>
      </p:sp>
      <p:sp>
        <p:nvSpPr>
          <p:cNvPr id="11" name="Text Box 87">
            <a:extLst>
              <a:ext uri="{FF2B5EF4-FFF2-40B4-BE49-F238E27FC236}">
                <a16:creationId xmlns:a16="http://schemas.microsoft.com/office/drawing/2014/main" id="{494D84C5-728B-4FA3-876D-653531232470}"/>
              </a:ext>
            </a:extLst>
          </p:cNvPr>
          <p:cNvSpPr txBox="1">
            <a:spLocks noChangeArrowheads="1"/>
          </p:cNvSpPr>
          <p:nvPr/>
        </p:nvSpPr>
        <p:spPr bwMode="gray">
          <a:xfrm>
            <a:off x="991038" y="6044097"/>
            <a:ext cx="869514"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III</a:t>
            </a:r>
          </a:p>
        </p:txBody>
      </p:sp>
      <p:sp>
        <p:nvSpPr>
          <p:cNvPr id="22" name="AutoShape 89">
            <a:extLst>
              <a:ext uri="{FF2B5EF4-FFF2-40B4-BE49-F238E27FC236}">
                <a16:creationId xmlns:a16="http://schemas.microsoft.com/office/drawing/2014/main" id="{053A0F00-9484-4E8D-ACAD-07AA69109F51}"/>
              </a:ext>
            </a:extLst>
          </p:cNvPr>
          <p:cNvSpPr>
            <a:spLocks noChangeArrowheads="1"/>
          </p:cNvSpPr>
          <p:nvPr/>
        </p:nvSpPr>
        <p:spPr bwMode="gray">
          <a:xfrm>
            <a:off x="2387291" y="1180761"/>
            <a:ext cx="5445744" cy="1027291"/>
          </a:xfrm>
          <a:prstGeom prst="roundRect">
            <a:avLst>
              <a:gd name="adj" fmla="val 16667"/>
            </a:avLst>
          </a:prstGeom>
          <a:solidFill>
            <a:srgbClr val="FFCCCC"/>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chemeClr val="accent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AutoShape 90">
            <a:extLst>
              <a:ext uri="{FF2B5EF4-FFF2-40B4-BE49-F238E27FC236}">
                <a16:creationId xmlns:a16="http://schemas.microsoft.com/office/drawing/2014/main" id="{EC4C0804-058A-4CCF-8E7F-C14A02553B1D}"/>
              </a:ext>
            </a:extLst>
          </p:cNvPr>
          <p:cNvSpPr>
            <a:spLocks noChangeArrowheads="1"/>
          </p:cNvSpPr>
          <p:nvPr/>
        </p:nvSpPr>
        <p:spPr bwMode="gray">
          <a:xfrm>
            <a:off x="472427" y="1166191"/>
            <a:ext cx="1197347" cy="882960"/>
          </a:xfrm>
          <a:prstGeom prst="diamond">
            <a:avLst/>
          </a:prstGeom>
          <a:solidFill>
            <a:srgbClr val="FFCCCC"/>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chemeClr val="accent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 Box 92">
            <a:extLst>
              <a:ext uri="{FF2B5EF4-FFF2-40B4-BE49-F238E27FC236}">
                <a16:creationId xmlns:a16="http://schemas.microsoft.com/office/drawing/2014/main" id="{32EC8256-9977-4538-BE9F-899348B21C36}"/>
              </a:ext>
            </a:extLst>
          </p:cNvPr>
          <p:cNvSpPr txBox="1">
            <a:spLocks noChangeArrowheads="1"/>
          </p:cNvSpPr>
          <p:nvPr/>
        </p:nvSpPr>
        <p:spPr bwMode="gray">
          <a:xfrm>
            <a:off x="914891" y="1268487"/>
            <a:ext cx="383284"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I</a:t>
            </a:r>
          </a:p>
        </p:txBody>
      </p:sp>
      <p:sp>
        <p:nvSpPr>
          <p:cNvPr id="25" name="AutoShape 94">
            <a:extLst>
              <a:ext uri="{FF2B5EF4-FFF2-40B4-BE49-F238E27FC236}">
                <a16:creationId xmlns:a16="http://schemas.microsoft.com/office/drawing/2014/main" id="{AD6CADCE-2428-45DD-ABDE-F34851B9186A}"/>
              </a:ext>
            </a:extLst>
          </p:cNvPr>
          <p:cNvSpPr>
            <a:spLocks noChangeArrowheads="1"/>
          </p:cNvSpPr>
          <p:nvPr/>
        </p:nvSpPr>
        <p:spPr bwMode="gray">
          <a:xfrm>
            <a:off x="2902400" y="3548344"/>
            <a:ext cx="5393250" cy="934089"/>
          </a:xfrm>
          <a:prstGeom prst="roundRect">
            <a:avLst>
              <a:gd name="adj" fmla="val 16667"/>
            </a:avLst>
          </a:prstGeom>
          <a:solidFill>
            <a:srgbClr val="CCFF99"/>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AutoShape 95">
            <a:extLst>
              <a:ext uri="{FF2B5EF4-FFF2-40B4-BE49-F238E27FC236}">
                <a16:creationId xmlns:a16="http://schemas.microsoft.com/office/drawing/2014/main" id="{64D274AC-51F9-42E0-BD6B-8C7FDFAF806A}"/>
              </a:ext>
            </a:extLst>
          </p:cNvPr>
          <p:cNvSpPr>
            <a:spLocks noChangeArrowheads="1"/>
          </p:cNvSpPr>
          <p:nvPr/>
        </p:nvSpPr>
        <p:spPr bwMode="gray">
          <a:xfrm>
            <a:off x="754546" y="3470418"/>
            <a:ext cx="1265960" cy="896809"/>
          </a:xfrm>
          <a:prstGeom prst="diamond">
            <a:avLst/>
          </a:prstGeom>
          <a:solidFill>
            <a:srgbClr val="CCFF99"/>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 Box 96">
            <a:extLst>
              <a:ext uri="{FF2B5EF4-FFF2-40B4-BE49-F238E27FC236}">
                <a16:creationId xmlns:a16="http://schemas.microsoft.com/office/drawing/2014/main" id="{E6C64050-2866-4D7E-99E8-C1013E577B6B}"/>
              </a:ext>
            </a:extLst>
          </p:cNvPr>
          <p:cNvSpPr txBox="1">
            <a:spLocks noChangeArrowheads="1"/>
          </p:cNvSpPr>
          <p:nvPr/>
        </p:nvSpPr>
        <p:spPr bwMode="gray">
          <a:xfrm>
            <a:off x="2986506" y="1305053"/>
            <a:ext cx="48899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dirty="0" err="1">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Đọc</a:t>
            </a:r>
            <a:r>
              <a:rPr lang="en-US" altLang="en-US" sz="4000" dirty="0">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4000" dirty="0" err="1">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đúng</a:t>
            </a:r>
            <a:r>
              <a:rPr lang="en-US" altLang="en-US" sz="4000" dirty="0">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28" name="Text Box 97">
            <a:extLst>
              <a:ext uri="{FF2B5EF4-FFF2-40B4-BE49-F238E27FC236}">
                <a16:creationId xmlns:a16="http://schemas.microsoft.com/office/drawing/2014/main" id="{EA8E6177-E50A-438B-9B6D-069D248C2851}"/>
              </a:ext>
            </a:extLst>
          </p:cNvPr>
          <p:cNvSpPr txBox="1">
            <a:spLocks noChangeArrowheads="1"/>
          </p:cNvSpPr>
          <p:nvPr/>
        </p:nvSpPr>
        <p:spPr bwMode="gray">
          <a:xfrm>
            <a:off x="1141823" y="3582648"/>
            <a:ext cx="521539"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II</a:t>
            </a:r>
          </a:p>
        </p:txBody>
      </p:sp>
      <p:sp>
        <p:nvSpPr>
          <p:cNvPr id="29" name="Rectangle 28">
            <a:extLst>
              <a:ext uri="{FF2B5EF4-FFF2-40B4-BE49-F238E27FC236}">
                <a16:creationId xmlns:a16="http://schemas.microsoft.com/office/drawing/2014/main" id="{B8C13CC3-4F9C-4724-8B8D-E78224425480}"/>
              </a:ext>
            </a:extLst>
          </p:cNvPr>
          <p:cNvSpPr/>
          <p:nvPr/>
        </p:nvSpPr>
        <p:spPr>
          <a:xfrm>
            <a:off x="3089999" y="3651154"/>
            <a:ext cx="5745876" cy="707886"/>
          </a:xfrm>
          <a:prstGeom prst="rect">
            <a:avLst/>
          </a:prstGeom>
        </p:spPr>
        <p:txBody>
          <a:bodyPr wrap="square">
            <a:spAutoFit/>
          </a:bodyPr>
          <a:lstStyle/>
          <a:p>
            <a:pPr>
              <a:defRPr/>
            </a:pPr>
            <a:r>
              <a:rPr 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Hiểu</a:t>
            </a:r>
            <a:r>
              <a:rPr 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nội</a:t>
            </a:r>
            <a:r>
              <a:rPr 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dung </a:t>
            </a:r>
            <a:r>
              <a:rPr lang="en-US" sz="40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705850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75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750"/>
                                        <p:tgtEl>
                                          <p:spTgt spid="2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750"/>
                                        <p:tgtEl>
                                          <p:spTgt spid="2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75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750" fill="hold"/>
                                        <p:tgtEl>
                                          <p:spTgt spid="25"/>
                                        </p:tgtEl>
                                        <p:attrNameLst>
                                          <p:attrName>ppt_w</p:attrName>
                                        </p:attrNameLst>
                                      </p:cBhvr>
                                      <p:tavLst>
                                        <p:tav tm="0">
                                          <p:val>
                                            <p:fltVal val="0"/>
                                          </p:val>
                                        </p:tav>
                                        <p:tav tm="100000">
                                          <p:val>
                                            <p:strVal val="#ppt_w"/>
                                          </p:val>
                                        </p:tav>
                                      </p:tavLst>
                                    </p:anim>
                                    <p:anim calcmode="lin" valueType="num">
                                      <p:cBhvr>
                                        <p:cTn id="22" dur="750" fill="hold"/>
                                        <p:tgtEl>
                                          <p:spTgt spid="25"/>
                                        </p:tgtEl>
                                        <p:attrNameLst>
                                          <p:attrName>ppt_h</p:attrName>
                                        </p:attrNameLst>
                                      </p:cBhvr>
                                      <p:tavLst>
                                        <p:tav tm="0">
                                          <p:val>
                                            <p:fltVal val="0"/>
                                          </p:val>
                                        </p:tav>
                                        <p:tav tm="100000">
                                          <p:val>
                                            <p:strVal val="#ppt_h"/>
                                          </p:val>
                                        </p:tav>
                                      </p:tavLst>
                                    </p:anim>
                                    <p:animEffect transition="in" filter="fade">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750" fill="hold"/>
                                        <p:tgtEl>
                                          <p:spTgt spid="26"/>
                                        </p:tgtEl>
                                        <p:attrNameLst>
                                          <p:attrName>ppt_w</p:attrName>
                                        </p:attrNameLst>
                                      </p:cBhvr>
                                      <p:tavLst>
                                        <p:tav tm="0">
                                          <p:val>
                                            <p:fltVal val="0"/>
                                          </p:val>
                                        </p:tav>
                                        <p:tav tm="100000">
                                          <p:val>
                                            <p:strVal val="#ppt_w"/>
                                          </p:val>
                                        </p:tav>
                                      </p:tavLst>
                                    </p:anim>
                                    <p:anim calcmode="lin" valueType="num">
                                      <p:cBhvr>
                                        <p:cTn id="27" dur="750" fill="hold"/>
                                        <p:tgtEl>
                                          <p:spTgt spid="26"/>
                                        </p:tgtEl>
                                        <p:attrNameLst>
                                          <p:attrName>ppt_h</p:attrName>
                                        </p:attrNameLst>
                                      </p:cBhvr>
                                      <p:tavLst>
                                        <p:tav tm="0">
                                          <p:val>
                                            <p:fltVal val="0"/>
                                          </p:val>
                                        </p:tav>
                                        <p:tav tm="100000">
                                          <p:val>
                                            <p:strVal val="#ppt_h"/>
                                          </p:val>
                                        </p:tav>
                                      </p:tavLst>
                                    </p:anim>
                                    <p:animEffect transition="in" filter="fade">
                                      <p:cBhvr>
                                        <p:cTn id="28" dur="750"/>
                                        <p:tgtEl>
                                          <p:spTgt spid="2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750" fill="hold"/>
                                        <p:tgtEl>
                                          <p:spTgt spid="28"/>
                                        </p:tgtEl>
                                        <p:attrNameLst>
                                          <p:attrName>ppt_w</p:attrName>
                                        </p:attrNameLst>
                                      </p:cBhvr>
                                      <p:tavLst>
                                        <p:tav tm="0">
                                          <p:val>
                                            <p:fltVal val="0"/>
                                          </p:val>
                                        </p:tav>
                                        <p:tav tm="100000">
                                          <p:val>
                                            <p:strVal val="#ppt_w"/>
                                          </p:val>
                                        </p:tav>
                                      </p:tavLst>
                                    </p:anim>
                                    <p:anim calcmode="lin" valueType="num">
                                      <p:cBhvr>
                                        <p:cTn id="32" dur="750" fill="hold"/>
                                        <p:tgtEl>
                                          <p:spTgt spid="28"/>
                                        </p:tgtEl>
                                        <p:attrNameLst>
                                          <p:attrName>ppt_h</p:attrName>
                                        </p:attrNameLst>
                                      </p:cBhvr>
                                      <p:tavLst>
                                        <p:tav tm="0">
                                          <p:val>
                                            <p:fltVal val="0"/>
                                          </p:val>
                                        </p:tav>
                                        <p:tav tm="100000">
                                          <p:val>
                                            <p:strVal val="#ppt_h"/>
                                          </p:val>
                                        </p:tav>
                                      </p:tavLst>
                                    </p:anim>
                                    <p:animEffect transition="in" filter="fade">
                                      <p:cBhvr>
                                        <p:cTn id="33" dur="7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750" fill="hold"/>
                                        <p:tgtEl>
                                          <p:spTgt spid="29"/>
                                        </p:tgtEl>
                                        <p:attrNameLst>
                                          <p:attrName>ppt_w</p:attrName>
                                        </p:attrNameLst>
                                      </p:cBhvr>
                                      <p:tavLst>
                                        <p:tav tm="0">
                                          <p:val>
                                            <p:fltVal val="0"/>
                                          </p:val>
                                        </p:tav>
                                        <p:tav tm="100000">
                                          <p:val>
                                            <p:strVal val="#ppt_w"/>
                                          </p:val>
                                        </p:tav>
                                      </p:tavLst>
                                    </p:anim>
                                    <p:anim calcmode="lin" valueType="num">
                                      <p:cBhvr>
                                        <p:cTn id="37" dur="750" fill="hold"/>
                                        <p:tgtEl>
                                          <p:spTgt spid="29"/>
                                        </p:tgtEl>
                                        <p:attrNameLst>
                                          <p:attrName>ppt_h</p:attrName>
                                        </p:attrNameLst>
                                      </p:cBhvr>
                                      <p:tavLst>
                                        <p:tav tm="0">
                                          <p:val>
                                            <p:fltVal val="0"/>
                                          </p:val>
                                        </p:tav>
                                        <p:tav tm="100000">
                                          <p:val>
                                            <p:strVal val="#ppt_h"/>
                                          </p:val>
                                        </p:tav>
                                      </p:tavLst>
                                    </p:anim>
                                    <p:animEffect transition="in" filter="fade">
                                      <p:cBhvr>
                                        <p:cTn id="38" dur="75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1000"/>
                                        <p:tgtEl>
                                          <p:spTgt spid="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circle(in)">
                                      <p:cBhvr>
                                        <p:cTn id="46" dur="1000"/>
                                        <p:tgtEl>
                                          <p:spTgt spid="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in)">
                                      <p:cBhvr>
                                        <p:cTn id="49" dur="1000"/>
                                        <p:tgtEl>
                                          <p:spTgt spid="10"/>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22" grpId="0" animBg="1"/>
      <p:bldP spid="23" grpId="0" animBg="1"/>
      <p:bldP spid="24" grpId="0"/>
      <p:bldP spid="25" grpId="0" animBg="1"/>
      <p:bldP spid="26" grpId="0" animBg="1"/>
      <p:bldP spid="27" grpId="0"/>
      <p:bldP spid="28"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4">
            <a:extLst>
              <a:ext uri="{FF2B5EF4-FFF2-40B4-BE49-F238E27FC236}">
                <a16:creationId xmlns:a16="http://schemas.microsoft.com/office/drawing/2014/main" id="{409013C7-2AFA-4F5D-AC77-5F27288D743D}"/>
              </a:ext>
            </a:extLst>
          </p:cNvPr>
          <p:cNvGrpSpPr/>
          <p:nvPr/>
        </p:nvGrpSpPr>
        <p:grpSpPr>
          <a:xfrm>
            <a:off x="144866" y="0"/>
            <a:ext cx="11805470" cy="6570617"/>
            <a:chOff x="-65032" y="149809"/>
            <a:chExt cx="11805470" cy="6215454"/>
          </a:xfrm>
        </p:grpSpPr>
        <p:pic>
          <p:nvPicPr>
            <p:cNvPr id="5" name="134">
              <a:extLst>
                <a:ext uri="{FF2B5EF4-FFF2-40B4-BE49-F238E27FC236}">
                  <a16:creationId xmlns:a16="http://schemas.microsoft.com/office/drawing/2014/main" id="{CF3E9307-9878-44D3-BEFB-1335B8D22B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5032" y="149809"/>
              <a:ext cx="715787" cy="5883150"/>
            </a:xfrm>
            <a:prstGeom prst="rect">
              <a:avLst/>
            </a:prstGeom>
          </p:spPr>
        </p:pic>
        <p:pic>
          <p:nvPicPr>
            <p:cNvPr id="6" name="135">
              <a:extLst>
                <a:ext uri="{FF2B5EF4-FFF2-40B4-BE49-F238E27FC236}">
                  <a16:creationId xmlns:a16="http://schemas.microsoft.com/office/drawing/2014/main" id="{92F7E3AA-8A35-4BE9-8891-742C2F5A2156}"/>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7" name="136">
              <a:extLst>
                <a:ext uri="{FF2B5EF4-FFF2-40B4-BE49-F238E27FC236}">
                  <a16:creationId xmlns:a16="http://schemas.microsoft.com/office/drawing/2014/main" id="{AF17595E-63C1-4AC9-8182-134E5C7D7EA5}"/>
                </a:ext>
              </a:extLst>
            </p:cNvPr>
            <p:cNvPicPr>
              <a:picLocks noChangeAspect="1"/>
            </p:cNvPicPr>
            <p:nvPr/>
          </p:nvPicPr>
          <p:blipFill>
            <a:blip r:embed="rId5"/>
            <a:stretch>
              <a:fillRect/>
            </a:stretch>
          </p:blipFill>
          <p:spPr>
            <a:xfrm>
              <a:off x="803773" y="208486"/>
              <a:ext cx="10876207" cy="6156777"/>
            </a:xfrm>
            <a:prstGeom prst="rect">
              <a:avLst/>
            </a:prstGeom>
          </p:spPr>
        </p:pic>
        <p:pic>
          <p:nvPicPr>
            <p:cNvPr id="8" name="142">
              <a:extLst>
                <a:ext uri="{FF2B5EF4-FFF2-40B4-BE49-F238E27FC236}">
                  <a16:creationId xmlns:a16="http://schemas.microsoft.com/office/drawing/2014/main" id="{AE96C7DB-0711-4201-A752-70E39E89652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5623" y="4485059"/>
            <a:ext cx="2314804" cy="1736103"/>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007049">
            <a:off x="1017839" y="306569"/>
            <a:ext cx="762000" cy="19050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70341">
            <a:off x="633615" y="500759"/>
            <a:ext cx="762000" cy="19050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159" y="536522"/>
            <a:ext cx="907650" cy="260949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05" y="-63757"/>
            <a:ext cx="6323490" cy="84313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3340" y="79179"/>
            <a:ext cx="5352720" cy="457200"/>
          </a:xfrm>
          <a:prstGeom prst="rect">
            <a:avLst/>
          </a:prstGeom>
        </p:spPr>
      </p:pic>
      <p:pic>
        <p:nvPicPr>
          <p:cNvPr id="18" name="Picture 17"/>
          <p:cNvPicPr>
            <a:picLocks noChangeAspect="1"/>
          </p:cNvPicPr>
          <p:nvPr/>
        </p:nvPicPr>
        <p:blipFill>
          <a:blip r:embed="rId11"/>
          <a:stretch>
            <a:fillRect/>
          </a:stretch>
        </p:blipFill>
        <p:spPr>
          <a:xfrm>
            <a:off x="10307048" y="5220025"/>
            <a:ext cx="1103608" cy="950981"/>
          </a:xfrm>
          <a:prstGeom prst="rect">
            <a:avLst/>
          </a:prstGeom>
        </p:spPr>
      </p:pic>
      <p:pic>
        <p:nvPicPr>
          <p:cNvPr id="22" name="图片 4"/>
          <p:cNvPicPr>
            <a:picLocks noChangeAspect="1"/>
          </p:cNvPicPr>
          <p:nvPr/>
        </p:nvPicPr>
        <p:blipFill>
          <a:blip r:embed="rId12"/>
          <a:stretch>
            <a:fillRect/>
          </a:stretch>
        </p:blipFill>
        <p:spPr>
          <a:xfrm>
            <a:off x="10025993" y="-150887"/>
            <a:ext cx="1482494" cy="1830855"/>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160" y="4454433"/>
            <a:ext cx="2579351" cy="2141271"/>
          </a:xfrm>
          <a:prstGeom prst="rect">
            <a:avLst/>
          </a:prstGeom>
        </p:spPr>
      </p:pic>
      <p:pic>
        <p:nvPicPr>
          <p:cNvPr id="24" name="图片 3"/>
          <p:cNvPicPr>
            <a:picLocks noChangeAspect="1"/>
          </p:cNvPicPr>
          <p:nvPr/>
        </p:nvPicPr>
        <p:blipFill>
          <a:blip r:embed="rId14"/>
          <a:stretch>
            <a:fillRect/>
          </a:stretch>
        </p:blipFill>
        <p:spPr>
          <a:xfrm>
            <a:off x="2279459" y="72518"/>
            <a:ext cx="1911029" cy="2062609"/>
          </a:xfrm>
          <a:prstGeom prst="rect">
            <a:avLst/>
          </a:prstGeom>
        </p:spPr>
      </p:pic>
      <p:sp>
        <p:nvSpPr>
          <p:cNvPr id="2" name="Cloud Callout 1"/>
          <p:cNvSpPr/>
          <p:nvPr/>
        </p:nvSpPr>
        <p:spPr>
          <a:xfrm>
            <a:off x="4049486" y="300446"/>
            <a:ext cx="6204857" cy="2181498"/>
          </a:xfrm>
          <a:prstGeom prst="cloudCallout">
            <a:avLst/>
          </a:prstGeom>
          <a:solidFill>
            <a:srgbClr val="FF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33CC99"/>
                </a:solidFill>
              </a:rPr>
              <a:t>VẬN DỤNG</a:t>
            </a:r>
          </a:p>
        </p:txBody>
      </p:sp>
      <p:sp>
        <p:nvSpPr>
          <p:cNvPr id="3" name="Rectangle 2"/>
          <p:cNvSpPr/>
          <p:nvPr/>
        </p:nvSpPr>
        <p:spPr>
          <a:xfrm>
            <a:off x="1815736" y="2614637"/>
            <a:ext cx="9418319" cy="1661993"/>
          </a:xfrm>
          <a:prstGeom prst="rect">
            <a:avLst/>
          </a:prstGeom>
        </p:spPr>
        <p:txBody>
          <a:bodyPr wrap="square">
            <a:spAutoFit/>
          </a:bodyPr>
          <a:lstStyle/>
          <a:p>
            <a:pPr indent="119063" algn="just">
              <a:lnSpc>
                <a:spcPct val="150000"/>
              </a:lnSpc>
            </a:pP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Luyện</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đọc</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và</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nắm</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nội</a:t>
            </a:r>
            <a:r>
              <a:rPr lang="en-US" altLang="en-US" sz="3600" b="1" dirty="0">
                <a:solidFill>
                  <a:srgbClr val="010000"/>
                </a:solidFill>
                <a:latin typeface="#9Slide03 Arima Madurai" panose="00000500000000000000" pitchFamily="2" charset="0"/>
                <a:cs typeface="#9Slide03 Arima Madurai" panose="00000500000000000000" pitchFamily="2" charset="0"/>
              </a:rPr>
              <a:t> dung </a:t>
            </a:r>
            <a:r>
              <a:rPr lang="en-US" altLang="en-US" sz="3600" b="1" dirty="0" err="1">
                <a:solidFill>
                  <a:srgbClr val="010000"/>
                </a:solidFill>
                <a:latin typeface="#9Slide03 Arima Madurai" panose="00000500000000000000" pitchFamily="2" charset="0"/>
                <a:cs typeface="#9Slide03 Arima Madurai" panose="00000500000000000000" pitchFamily="2" charset="0"/>
              </a:rPr>
              <a:t>bài</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đọc</a:t>
            </a:r>
            <a:r>
              <a:rPr lang="en-US" altLang="en-US" sz="3600" b="1" dirty="0">
                <a:solidFill>
                  <a:srgbClr val="010000"/>
                </a:solidFill>
                <a:latin typeface="#9Slide03 Arima Madurai" panose="00000500000000000000" pitchFamily="2" charset="0"/>
                <a:cs typeface="#9Slide03 Arima Madurai" panose="00000500000000000000" pitchFamily="2" charset="0"/>
              </a:rPr>
              <a:t>.</a:t>
            </a:r>
          </a:p>
          <a:p>
            <a:pPr indent="119063" algn="just">
              <a:lnSpc>
                <a:spcPct val="150000"/>
              </a:lnSpc>
            </a:pPr>
            <a:r>
              <a:rPr lang="en-US" altLang="en-US" sz="3200" b="1" dirty="0">
                <a:solidFill>
                  <a:srgbClr val="010000"/>
                </a:solidFill>
                <a:latin typeface="#9Slide03 Arima Madurai" panose="00000500000000000000" pitchFamily="2" charset="0"/>
                <a:cs typeface="#9Slide03 Arima Madurai" panose="00000500000000000000" pitchFamily="2" charset="0"/>
              </a:rPr>
              <a:t>+ </a:t>
            </a:r>
            <a:r>
              <a:rPr lang="en-US" altLang="en-US" sz="3200" b="1" dirty="0" err="1">
                <a:solidFill>
                  <a:srgbClr val="010000"/>
                </a:solidFill>
                <a:latin typeface="#9Slide03 Arima Madurai" panose="00000500000000000000" pitchFamily="2" charset="0"/>
                <a:cs typeface="#9Slide03 Arima Madurai" panose="00000500000000000000" pitchFamily="2" charset="0"/>
              </a:rPr>
              <a:t>Xem</a:t>
            </a:r>
            <a:r>
              <a:rPr lang="en-US" altLang="en-US" sz="3200" b="1" dirty="0">
                <a:solidFill>
                  <a:srgbClr val="010000"/>
                </a:solidFill>
                <a:latin typeface="#9Slide03 Arima Madurai" panose="00000500000000000000" pitchFamily="2" charset="0"/>
                <a:cs typeface="#9Slide03 Arima Madurai" panose="00000500000000000000" pitchFamily="2" charset="0"/>
              </a:rPr>
              <a:t> </a:t>
            </a:r>
            <a:r>
              <a:rPr lang="en-US" altLang="en-US" sz="3200" b="1" dirty="0" err="1">
                <a:solidFill>
                  <a:srgbClr val="010000"/>
                </a:solidFill>
                <a:latin typeface="#9Slide03 Arima Madurai" panose="00000500000000000000" pitchFamily="2" charset="0"/>
                <a:cs typeface="#9Slide03 Arima Madurai" panose="00000500000000000000" pitchFamily="2" charset="0"/>
              </a:rPr>
              <a:t>trước</a:t>
            </a:r>
            <a:r>
              <a:rPr lang="en-US" altLang="en-US" sz="3200" b="1" dirty="0">
                <a:solidFill>
                  <a:srgbClr val="010000"/>
                </a:solidFill>
                <a:latin typeface="#9Slide03 Arima Madurai" panose="00000500000000000000" pitchFamily="2" charset="0"/>
                <a:cs typeface="#9Slide03 Arima Madurai" panose="00000500000000000000" pitchFamily="2" charset="0"/>
              </a:rPr>
              <a:t> </a:t>
            </a:r>
            <a:r>
              <a:rPr lang="en-US" altLang="en-US" sz="3200" b="1" dirty="0" err="1">
                <a:solidFill>
                  <a:srgbClr val="010000"/>
                </a:solidFill>
                <a:latin typeface="#9Slide03 Arima Madurai" panose="00000500000000000000" pitchFamily="2" charset="0"/>
                <a:cs typeface="#9Slide03 Arima Madurai" panose="00000500000000000000" pitchFamily="2" charset="0"/>
              </a:rPr>
              <a:t>bài</a:t>
            </a:r>
            <a:r>
              <a:rPr lang="en-US" altLang="en-US" sz="3200" b="1" dirty="0">
                <a:solidFill>
                  <a:srgbClr val="010000"/>
                </a:solidFill>
                <a:latin typeface="#9Slide03 Arima Madurai" panose="00000500000000000000" pitchFamily="2" charset="0"/>
                <a:cs typeface="#9Slide03 Arima Madurai" panose="00000500000000000000" pitchFamily="2" charset="0"/>
              </a:rPr>
              <a:t> :</a:t>
            </a:r>
            <a:r>
              <a:rPr lang="en-US" altLang="en-US" sz="3200" b="1" dirty="0">
                <a:solidFill>
                  <a:schemeClr val="bg1"/>
                </a:solidFill>
                <a:latin typeface="#9Slide03 Helve" panose="02040603050506020204" pitchFamily="18" charset="0"/>
                <a:cs typeface="Arial" panose="020B0604020202020204" pitchFamily="34" charset="0"/>
              </a:rPr>
              <a:t> </a:t>
            </a:r>
            <a:r>
              <a:rPr lang="en-US" altLang="en-US" sz="3200" b="1" dirty="0">
                <a:latin typeface="#9Slide03 Arima Madurai Black" panose="00000A00000000000000" pitchFamily="2" charset="0"/>
                <a:cs typeface="#9Slide03 Arima Madurai Black" panose="00000A00000000000000" pitchFamily="2" charset="0"/>
              </a:rPr>
              <a:t>Ê – mi- li, con....</a:t>
            </a:r>
            <a:endParaRPr lang="en-US" sz="3200" dirty="0">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0406612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750"/>
                                        <p:tgtEl>
                                          <p:spTgt spid="4"/>
                                        </p:tgtEl>
                                      </p:cBhvr>
                                    </p:animEffect>
                                  </p:childTnLst>
                                </p:cTn>
                              </p:par>
                            </p:childTnLst>
                          </p:cTn>
                        </p:par>
                        <p:par>
                          <p:cTn id="8" fill="hold">
                            <p:stCondLst>
                              <p:cond delay="75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08739" y="3267635"/>
            <a:ext cx="3467860" cy="3590365"/>
          </a:xfrm>
        </p:spPr>
      </p:pic>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7609" l="10000" r="94667"/>
                    </a14:imgEffect>
                  </a14:imgLayer>
                </a14:imgProps>
              </a:ext>
              <a:ext uri="{28A0092B-C50C-407E-A947-70E740481C1C}">
                <a14:useLocalDpi xmlns:a14="http://schemas.microsoft.com/office/drawing/2010/main" val="0"/>
              </a:ext>
            </a:extLst>
          </a:blip>
          <a:srcRect l="19606" t="8411" r="4184" b="5048"/>
          <a:stretch/>
        </p:blipFill>
        <p:spPr>
          <a:xfrm>
            <a:off x="0" y="0"/>
            <a:ext cx="2905611" cy="3388659"/>
          </a:xfrm>
          <a:prstGeom prst="rect">
            <a:avLst/>
          </a:prstGeom>
        </p:spPr>
      </p:pic>
      <p:sp>
        <p:nvSpPr>
          <p:cNvPr id="10" name="Text Box 5"/>
          <p:cNvSpPr txBox="1">
            <a:spLocks noChangeArrowheads="1"/>
          </p:cNvSpPr>
          <p:nvPr/>
        </p:nvSpPr>
        <p:spPr bwMode="auto">
          <a:xfrm>
            <a:off x="2920318" y="2110763"/>
            <a:ext cx="8511988"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lnSpc>
                <a:spcPct val="150000"/>
              </a:lnSpc>
              <a:spcBef>
                <a:spcPct val="50000"/>
              </a:spcBef>
              <a:spcAft>
                <a:spcPct val="0"/>
              </a:spcAft>
              <a:buFontTx/>
              <a:buNone/>
            </a:pPr>
            <a:r>
              <a:rPr lang="en-US" altLang="en-US" sz="35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Câu</a:t>
            </a:r>
            <a:r>
              <a:rPr lang="en-US" altLang="en-US" sz="35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2: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Nêu</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nội</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dung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của</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bài</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Tập</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đọc</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Bài</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ca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về</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trái</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đất</a:t>
            </a: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p>
        </p:txBody>
      </p:sp>
    </p:spTree>
    <p:extLst>
      <p:ext uri="{BB962C8B-B14F-4D97-AF65-F5344CB8AC3E}">
        <p14:creationId xmlns:p14="http://schemas.microsoft.com/office/powerpoint/2010/main" val="373284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rcRect l="3793" t="3883" b="82839"/>
          <a:stretch/>
        </p:blipFill>
        <p:spPr>
          <a:xfrm>
            <a:off x="0" y="2443332"/>
            <a:ext cx="12064621" cy="914401"/>
          </a:xfrm>
          <a:prstGeom prst="rect">
            <a:avLst/>
          </a:prstGeom>
        </p:spPr>
      </p:pic>
      <p:sp>
        <p:nvSpPr>
          <p:cNvPr id="6" name="Text Box 96">
            <a:extLst>
              <a:ext uri="{FF2B5EF4-FFF2-40B4-BE49-F238E27FC236}">
                <a16:creationId xmlns:a16="http://schemas.microsoft.com/office/drawing/2014/main" id="{E6C64050-2866-4D7E-99E8-C1013E577B6B}"/>
              </a:ext>
            </a:extLst>
          </p:cNvPr>
          <p:cNvSpPr txBox="1">
            <a:spLocks noChangeArrowheads="1"/>
          </p:cNvSpPr>
          <p:nvPr/>
        </p:nvSpPr>
        <p:spPr bwMode="gray">
          <a:xfrm>
            <a:off x="7863840" y="6134408"/>
            <a:ext cx="432816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dirty="0" err="1">
                <a:latin typeface="Arial-Rounded" panose="020B0500000000000000" pitchFamily="34" charset="0"/>
                <a:ea typeface="Arial-Rounded" panose="020B0500000000000000" pitchFamily="34" charset="0"/>
                <a:cs typeface="Arial-Rounded" panose="020B0500000000000000" pitchFamily="34" charset="0"/>
              </a:rPr>
              <a:t>Trang</a:t>
            </a:r>
            <a:r>
              <a:rPr lang="en-US" altLang="en-US" sz="2500" dirty="0">
                <a:latin typeface="Arial-Rounded" panose="020B0500000000000000" pitchFamily="34" charset="0"/>
                <a:ea typeface="Arial-Rounded" panose="020B0500000000000000" pitchFamily="34" charset="0"/>
                <a:cs typeface="Arial-Rounded" panose="020B0500000000000000" pitchFamily="34" charset="0"/>
              </a:rPr>
              <a:t> 4</a:t>
            </a:r>
            <a:r>
              <a:rPr lang="vi-VN" altLang="en-US" sz="2500" dirty="0">
                <a:latin typeface="Arial-Rounded" panose="020B0500000000000000" pitchFamily="34" charset="0"/>
                <a:ea typeface="Arial-Rounded" panose="020B0500000000000000" pitchFamily="34" charset="0"/>
                <a:cs typeface="Arial-Rounded" panose="020B0500000000000000" pitchFamily="34" charset="0"/>
              </a:rPr>
              <a:t>5</a:t>
            </a:r>
            <a:r>
              <a:rPr lang="en-US" altLang="en-US" sz="2500" dirty="0">
                <a:latin typeface="Arial-Rounded" panose="020B0500000000000000" pitchFamily="34" charset="0"/>
                <a:ea typeface="Arial-Rounded" panose="020B0500000000000000" pitchFamily="34" charset="0"/>
                <a:cs typeface="Arial-Rounded" panose="020B0500000000000000" pitchFamily="34" charset="0"/>
              </a:rPr>
              <a:t> -4</a:t>
            </a:r>
            <a:r>
              <a:rPr lang="vi-VN" altLang="en-US" sz="2500" dirty="0">
                <a:latin typeface="Arial-Rounded" panose="020B0500000000000000" pitchFamily="34" charset="0"/>
                <a:ea typeface="Arial-Rounded" panose="020B0500000000000000" pitchFamily="34" charset="0"/>
                <a:cs typeface="Arial-Rounded" panose="020B0500000000000000" pitchFamily="34" charset="0"/>
              </a:rPr>
              <a:t>6</a:t>
            </a:r>
            <a:r>
              <a:rPr lang="en-US" altLang="en-US" sz="2500" dirty="0">
                <a:latin typeface="Arial-Rounded" panose="020B0500000000000000" pitchFamily="34" charset="0"/>
                <a:ea typeface="Arial-Rounded" panose="020B0500000000000000" pitchFamily="34" charset="0"/>
                <a:cs typeface="Arial-Rounded" panose="020B0500000000000000" pitchFamily="34" charset="0"/>
              </a:rPr>
              <a:t>/</a:t>
            </a:r>
            <a:r>
              <a:rPr lang="en-US" altLang="en-US" sz="2500" dirty="0" err="1">
                <a:latin typeface="Arial-Rounded" panose="020B0500000000000000" pitchFamily="34" charset="0"/>
                <a:ea typeface="Arial-Rounded" panose="020B0500000000000000" pitchFamily="34" charset="0"/>
                <a:cs typeface="Arial-Rounded" panose="020B0500000000000000" pitchFamily="34" charset="0"/>
              </a:rPr>
              <a:t>sgk</a:t>
            </a:r>
            <a:r>
              <a:rPr lang="en-US" altLang="en-US" sz="2500" dirty="0">
                <a:latin typeface="Arial-Rounded" panose="020B0500000000000000" pitchFamily="34" charset="0"/>
                <a:ea typeface="Arial-Rounded" panose="020B0500000000000000" pitchFamily="34" charset="0"/>
                <a:cs typeface="Arial-Rounded" panose="020B0500000000000000" pitchFamily="34" charset="0"/>
              </a:rPr>
              <a:t> TV5</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5000"/>
                    </a14:imgEffect>
                  </a14:imgLayer>
                </a14:imgProps>
              </a:ext>
              <a:ext uri="{28A0092B-C50C-407E-A947-70E740481C1C}">
                <a14:useLocalDpi xmlns:a14="http://schemas.microsoft.com/office/drawing/2010/main" val="0"/>
              </a:ext>
            </a:extLst>
          </a:blip>
          <a:stretch>
            <a:fillRect/>
          </a:stretch>
        </p:blipFill>
        <p:spPr>
          <a:xfrm>
            <a:off x="-1" y="0"/>
            <a:ext cx="12192001" cy="225380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2567" y="3295515"/>
            <a:ext cx="7707201" cy="1096180"/>
          </a:xfrm>
          <a:prstGeom prst="rect">
            <a:avLst/>
          </a:prstGeom>
        </p:spPr>
      </p:pic>
    </p:spTree>
    <p:extLst>
      <p:ext uri="{BB962C8B-B14F-4D97-AF65-F5344CB8AC3E}">
        <p14:creationId xmlns:p14="http://schemas.microsoft.com/office/powerpoint/2010/main" val="1181868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6">
            <a:extLst>
              <a:ext uri="{FF2B5EF4-FFF2-40B4-BE49-F238E27FC236}">
                <a16:creationId xmlns:a16="http://schemas.microsoft.com/office/drawing/2014/main" id="{E6C64050-2866-4D7E-99E8-C1013E577B6B}"/>
              </a:ext>
            </a:extLst>
          </p:cNvPr>
          <p:cNvSpPr txBox="1">
            <a:spLocks noChangeArrowheads="1"/>
          </p:cNvSpPr>
          <p:nvPr/>
        </p:nvSpPr>
        <p:spPr bwMode="gray">
          <a:xfrm>
            <a:off x="1944710" y="0"/>
            <a:ext cx="89105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Quan</a:t>
            </a:r>
            <a:r>
              <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sát</a:t>
            </a:r>
            <a:r>
              <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tranh</a:t>
            </a:r>
            <a:r>
              <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nêu</a:t>
            </a:r>
            <a:r>
              <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nội</a:t>
            </a:r>
            <a:r>
              <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alt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tranh</a:t>
            </a:r>
            <a:r>
              <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7" name="WordArt 20"/>
          <p:cNvSpPr>
            <a:spLocks noChangeArrowheads="1" noChangeShapeType="1" noTextEdit="1"/>
          </p:cNvSpPr>
          <p:nvPr/>
        </p:nvSpPr>
        <p:spPr bwMode="auto">
          <a:xfrm>
            <a:off x="3198254" y="6175513"/>
            <a:ext cx="5813224" cy="539976"/>
          </a:xfrm>
          <a:prstGeom prst="rect">
            <a:avLst/>
          </a:prstGeom>
        </p:spPr>
        <p:txBody>
          <a:bodyPr wrap="none" fromWordArt="1">
            <a:prstTxWarp prst="textPlain">
              <a:avLst>
                <a:gd name="adj" fmla="val 50000"/>
              </a:avLst>
            </a:prstTxWarp>
          </a:bodyPr>
          <a:lstStyle/>
          <a:p>
            <a:pPr algn="ctr"/>
            <a:r>
              <a:rPr lang="vi-VN"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Một chuyên gia máy xúc</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970" y="604631"/>
            <a:ext cx="8282195" cy="5504622"/>
          </a:xfrm>
          <a:prstGeom prst="rect">
            <a:avLst/>
          </a:prstGeom>
        </p:spPr>
      </p:pic>
    </p:spTree>
    <p:extLst>
      <p:ext uri="{BB962C8B-B14F-4D97-AF65-F5344CB8AC3E}">
        <p14:creationId xmlns:p14="http://schemas.microsoft.com/office/powerpoint/2010/main" val="21709568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C13CC3-4F9C-4724-8B8D-E78224425480}"/>
              </a:ext>
            </a:extLst>
          </p:cNvPr>
          <p:cNvSpPr/>
          <p:nvPr/>
        </p:nvSpPr>
        <p:spPr>
          <a:xfrm>
            <a:off x="914400" y="226736"/>
            <a:ext cx="10822676" cy="3139321"/>
          </a:xfrm>
          <a:prstGeom prst="rect">
            <a:avLst/>
          </a:prstGeom>
        </p:spPr>
        <p:txBody>
          <a:bodyPr wrap="square">
            <a:spAutoFit/>
          </a:bodyPr>
          <a:lstStyle/>
          <a:p>
            <a:pPr>
              <a:lnSpc>
                <a:spcPct val="150000"/>
              </a:lnSpc>
              <a:defRPr/>
            </a:pPr>
            <a:r>
              <a:rPr lang="en-US" sz="4000" b="1" dirty="0">
                <a:solidFill>
                  <a:schemeClr val="bg1"/>
                </a:solidFill>
                <a:latin typeface="HP001 5 hàng" panose="020B0603050302020204"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Thứ</a:t>
            </a:r>
            <a:r>
              <a:rPr lang="en-US" sz="4400" b="1" dirty="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a:t>
            </a:r>
            <a:r>
              <a:rPr lang="en-US" sz="4400" b="1" dirty="0" err="1">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ngày</a:t>
            </a:r>
            <a:r>
              <a:rPr lang="en-US" sz="4400" b="1" dirty="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a:t>
            </a:r>
            <a:r>
              <a:rPr lang="en-US" sz="4400" b="1" dirty="0" err="1">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tháng</a:t>
            </a:r>
            <a:r>
              <a:rPr lang="en-US" sz="4400" b="1" dirty="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10 </a:t>
            </a:r>
            <a:r>
              <a:rPr lang="en-US" sz="4400" b="1" dirty="0" err="1">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năm</a:t>
            </a:r>
            <a:r>
              <a:rPr lang="en-US" sz="4400" b="1" dirty="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2021</a:t>
            </a:r>
          </a:p>
          <a:p>
            <a:pPr>
              <a:lnSpc>
                <a:spcPct val="150000"/>
              </a:lnSpc>
              <a:defRPr/>
            </a:pPr>
            <a:r>
              <a:rPr lang="en-US" sz="4400" b="1" dirty="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a:t>
            </a:r>
            <a:r>
              <a:rPr lang="en-US" sz="4400" b="1" u="sng" dirty="0" err="1">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Môn</a:t>
            </a:r>
            <a:r>
              <a:rPr lang="en-US" sz="4400" b="1" dirty="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a:t>
            </a:r>
            <a:r>
              <a:rPr lang="en-US" sz="4400" b="1" dirty="0" err="1">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Tập</a:t>
            </a:r>
            <a:r>
              <a:rPr lang="en-US" sz="4400" b="1" dirty="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a:t>
            </a:r>
            <a:r>
              <a:rPr lang="en-US" sz="4400" b="1" dirty="0" err="1">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đọc</a:t>
            </a:r>
            <a:endParaRPr lang="en-US" sz="4400" b="1" dirty="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endParaRPr>
          </a:p>
          <a:p>
            <a:pPr>
              <a:lnSpc>
                <a:spcPct val="150000"/>
              </a:lnSpc>
              <a:defRPr/>
            </a:pPr>
            <a:r>
              <a:rPr lang="en-US" sz="4400" b="1" dirty="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a:t>
            </a:r>
            <a:r>
              <a:rPr lang="en-US" sz="4400" b="1" u="sng" dirty="0" err="1">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Bài</a:t>
            </a:r>
            <a:r>
              <a:rPr lang="en-US" sz="4400" b="1" dirty="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a:t>
            </a:r>
            <a:r>
              <a:rPr lang="vi-VN" sz="4400" b="1" dirty="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Một chuyên gia máy xúc</a:t>
            </a:r>
            <a:r>
              <a:rPr lang="en-US" sz="4400" b="1" dirty="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a:t>
            </a:r>
          </a:p>
        </p:txBody>
      </p:sp>
    </p:spTree>
    <p:extLst>
      <p:ext uri="{BB962C8B-B14F-4D97-AF65-F5344CB8AC3E}">
        <p14:creationId xmlns:p14="http://schemas.microsoft.com/office/powerpoint/2010/main" val="21594472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5611-062D-425C-BC2D-2DA7D39D8647}"/>
              </a:ext>
            </a:extLst>
          </p:cNvPr>
          <p:cNvSpPr>
            <a:spLocks noGrp="1"/>
          </p:cNvSpPr>
          <p:nvPr>
            <p:ph type="title"/>
          </p:nvPr>
        </p:nvSpPr>
        <p:spPr/>
        <p:txBody>
          <a:bodyPr/>
          <a:lstStyle/>
          <a:p>
            <a:endParaRPr lang="en-US">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146" name="Picture 2" descr="hình nền powerpoint chuyên nghiệp | Background powerpoint, Powerpoint  background free, Wallpaper powerpoint">
            <a:extLst>
              <a:ext uri="{FF2B5EF4-FFF2-40B4-BE49-F238E27FC236}">
                <a16:creationId xmlns:a16="http://schemas.microsoft.com/office/drawing/2014/main" id="{9FE4536A-2E95-4D0A-AC09-09C9999DE4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9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092FE3C-7915-4979-9673-3F59BE1B1C59}"/>
              </a:ext>
            </a:extLst>
          </p:cNvPr>
          <p:cNvSpPr/>
          <p:nvPr/>
        </p:nvSpPr>
        <p:spPr>
          <a:xfrm>
            <a:off x="3920997" y="0"/>
            <a:ext cx="2645276" cy="923330"/>
          </a:xfrm>
          <a:prstGeom prst="rect">
            <a:avLst/>
          </a:prstGeom>
          <a:noFill/>
        </p:spPr>
        <p:txBody>
          <a:bodyPr wrap="none" lIns="91440" tIns="45720" rIns="91440" bIns="45720">
            <a:spAutoFit/>
          </a:bodyPr>
          <a:lstStyle/>
          <a:p>
            <a:pPr algn="ctr"/>
            <a:r>
              <a:rPr lang="en-US" sz="5400" b="1" cap="none" spc="0" dirty="0" err="1">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Mục</a:t>
            </a:r>
            <a:r>
              <a:rPr lang="en-US" sz="5400" b="1" cap="none" spc="0" dirty="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cap="none" spc="0" dirty="0" err="1">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tiêu</a:t>
            </a:r>
            <a:endParaRPr lang="en-US" sz="5400" b="1" cap="none" spc="0" dirty="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AutoShape 84">
            <a:extLst>
              <a:ext uri="{FF2B5EF4-FFF2-40B4-BE49-F238E27FC236}">
                <a16:creationId xmlns:a16="http://schemas.microsoft.com/office/drawing/2014/main" id="{618164D5-A95F-4A36-B29B-8C9AADA6C236}"/>
              </a:ext>
            </a:extLst>
          </p:cNvPr>
          <p:cNvSpPr>
            <a:spLocks noChangeArrowheads="1"/>
          </p:cNvSpPr>
          <p:nvPr/>
        </p:nvSpPr>
        <p:spPr bwMode="gray">
          <a:xfrm>
            <a:off x="2428226" y="5639637"/>
            <a:ext cx="5392701" cy="1038303"/>
          </a:xfrm>
          <a:prstGeom prst="roundRect">
            <a:avLst>
              <a:gd name="adj" fmla="val 16667"/>
            </a:avLst>
          </a:prstGeom>
          <a:solidFill>
            <a:srgbClr val="FFC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AutoShape 85">
            <a:extLst>
              <a:ext uri="{FF2B5EF4-FFF2-40B4-BE49-F238E27FC236}">
                <a16:creationId xmlns:a16="http://schemas.microsoft.com/office/drawing/2014/main" id="{2BC8570A-5603-433F-B366-D62A4A62B398}"/>
              </a:ext>
            </a:extLst>
          </p:cNvPr>
          <p:cNvSpPr>
            <a:spLocks noChangeArrowheads="1"/>
          </p:cNvSpPr>
          <p:nvPr/>
        </p:nvSpPr>
        <p:spPr bwMode="gray">
          <a:xfrm>
            <a:off x="834886" y="6042992"/>
            <a:ext cx="1122626" cy="722243"/>
          </a:xfrm>
          <a:prstGeom prst="diamond">
            <a:avLst/>
          </a:prstGeom>
          <a:solidFill>
            <a:srgbClr val="FFC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 Box 86">
            <a:extLst>
              <a:ext uri="{FF2B5EF4-FFF2-40B4-BE49-F238E27FC236}">
                <a16:creationId xmlns:a16="http://schemas.microsoft.com/office/drawing/2014/main" id="{4ED85403-6AFA-478D-A093-60D4BF0E8BB9}"/>
              </a:ext>
            </a:extLst>
          </p:cNvPr>
          <p:cNvSpPr txBox="1">
            <a:spLocks noChangeArrowheads="1"/>
          </p:cNvSpPr>
          <p:nvPr/>
        </p:nvSpPr>
        <p:spPr bwMode="gray">
          <a:xfrm>
            <a:off x="2671257" y="5759743"/>
            <a:ext cx="5745513" cy="707886"/>
          </a:xfrm>
          <a:prstGeom prst="rect">
            <a:avLst/>
          </a:prstGeom>
          <a:noFill/>
          <a:ln w="9525" algn="ctr">
            <a:noFill/>
            <a:miter lim="800000"/>
            <a:headEnd/>
            <a:tailEnd/>
          </a:ln>
          <a:effectLst/>
        </p:spPr>
        <p:txBody>
          <a:bodyPr wrap="square">
            <a:spAutoFit/>
          </a:bodyPr>
          <a:lstStyle/>
          <a:p>
            <a:pPr>
              <a:defRPr/>
            </a:pPr>
            <a:r>
              <a:rPr lang="en-US" sz="40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accent6">
                    <a:lumMod val="50000"/>
                  </a:schemeClr>
                </a:solidFill>
                <a:latin typeface="#9Slide03 Helve" panose="02040603050506020204" pitchFamily="18" charset="0"/>
                <a:ea typeface="Arial-Rounded" panose="020B0500000000000000" pitchFamily="34" charset="0"/>
                <a:cs typeface="Arial-Rounded" panose="020B0500000000000000" pitchFamily="34" charset="0"/>
              </a:rPr>
              <a:t>Đọc</a:t>
            </a:r>
            <a:r>
              <a:rPr lang="en-US" sz="4000" dirty="0">
                <a:solidFill>
                  <a:schemeClr val="accent6">
                    <a:lumMod val="50000"/>
                  </a:schemeClr>
                </a:solidFill>
                <a:latin typeface="#9Slide03 Helve" panose="02040603050506020204" pitchFamily="18" charset="0"/>
                <a:ea typeface="Arial-Rounded" panose="020B0500000000000000" pitchFamily="34" charset="0"/>
                <a:cs typeface="Arial-Rounded" panose="020B0500000000000000" pitchFamily="34" charset="0"/>
              </a:rPr>
              <a:t> hay</a:t>
            </a:r>
          </a:p>
        </p:txBody>
      </p:sp>
      <p:sp>
        <p:nvSpPr>
          <p:cNvPr id="11" name="Text Box 87">
            <a:extLst>
              <a:ext uri="{FF2B5EF4-FFF2-40B4-BE49-F238E27FC236}">
                <a16:creationId xmlns:a16="http://schemas.microsoft.com/office/drawing/2014/main" id="{494D84C5-728B-4FA3-876D-653531232470}"/>
              </a:ext>
            </a:extLst>
          </p:cNvPr>
          <p:cNvSpPr txBox="1">
            <a:spLocks noChangeArrowheads="1"/>
          </p:cNvSpPr>
          <p:nvPr/>
        </p:nvSpPr>
        <p:spPr bwMode="gray">
          <a:xfrm>
            <a:off x="991038" y="6044097"/>
            <a:ext cx="869514"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III</a:t>
            </a:r>
          </a:p>
        </p:txBody>
      </p:sp>
      <p:sp>
        <p:nvSpPr>
          <p:cNvPr id="22" name="AutoShape 89">
            <a:extLst>
              <a:ext uri="{FF2B5EF4-FFF2-40B4-BE49-F238E27FC236}">
                <a16:creationId xmlns:a16="http://schemas.microsoft.com/office/drawing/2014/main" id="{053A0F00-9484-4E8D-ACAD-07AA69109F51}"/>
              </a:ext>
            </a:extLst>
          </p:cNvPr>
          <p:cNvSpPr>
            <a:spLocks noChangeArrowheads="1"/>
          </p:cNvSpPr>
          <p:nvPr/>
        </p:nvSpPr>
        <p:spPr bwMode="gray">
          <a:xfrm>
            <a:off x="2387291" y="1180761"/>
            <a:ext cx="5445744" cy="1027291"/>
          </a:xfrm>
          <a:prstGeom prst="roundRect">
            <a:avLst>
              <a:gd name="adj" fmla="val 16667"/>
            </a:avLst>
          </a:prstGeom>
          <a:solidFill>
            <a:srgbClr val="FFCCCC"/>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chemeClr val="accent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AutoShape 90">
            <a:extLst>
              <a:ext uri="{FF2B5EF4-FFF2-40B4-BE49-F238E27FC236}">
                <a16:creationId xmlns:a16="http://schemas.microsoft.com/office/drawing/2014/main" id="{EC4C0804-058A-4CCF-8E7F-C14A02553B1D}"/>
              </a:ext>
            </a:extLst>
          </p:cNvPr>
          <p:cNvSpPr>
            <a:spLocks noChangeArrowheads="1"/>
          </p:cNvSpPr>
          <p:nvPr/>
        </p:nvSpPr>
        <p:spPr bwMode="gray">
          <a:xfrm>
            <a:off x="472427" y="1166191"/>
            <a:ext cx="1197347" cy="882960"/>
          </a:xfrm>
          <a:prstGeom prst="diamond">
            <a:avLst/>
          </a:prstGeom>
          <a:solidFill>
            <a:srgbClr val="FFCCCC"/>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chemeClr val="accent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 Box 92">
            <a:extLst>
              <a:ext uri="{FF2B5EF4-FFF2-40B4-BE49-F238E27FC236}">
                <a16:creationId xmlns:a16="http://schemas.microsoft.com/office/drawing/2014/main" id="{32EC8256-9977-4538-BE9F-899348B21C36}"/>
              </a:ext>
            </a:extLst>
          </p:cNvPr>
          <p:cNvSpPr txBox="1">
            <a:spLocks noChangeArrowheads="1"/>
          </p:cNvSpPr>
          <p:nvPr/>
        </p:nvSpPr>
        <p:spPr bwMode="gray">
          <a:xfrm>
            <a:off x="914891" y="1268487"/>
            <a:ext cx="383284"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I</a:t>
            </a:r>
          </a:p>
        </p:txBody>
      </p:sp>
      <p:sp>
        <p:nvSpPr>
          <p:cNvPr id="25" name="AutoShape 94">
            <a:extLst>
              <a:ext uri="{FF2B5EF4-FFF2-40B4-BE49-F238E27FC236}">
                <a16:creationId xmlns:a16="http://schemas.microsoft.com/office/drawing/2014/main" id="{AD6CADCE-2428-45DD-ABDE-F34851B9186A}"/>
              </a:ext>
            </a:extLst>
          </p:cNvPr>
          <p:cNvSpPr>
            <a:spLocks noChangeArrowheads="1"/>
          </p:cNvSpPr>
          <p:nvPr/>
        </p:nvSpPr>
        <p:spPr bwMode="gray">
          <a:xfrm>
            <a:off x="2902400" y="3548344"/>
            <a:ext cx="5393250" cy="934089"/>
          </a:xfrm>
          <a:prstGeom prst="roundRect">
            <a:avLst>
              <a:gd name="adj" fmla="val 16667"/>
            </a:avLst>
          </a:prstGeom>
          <a:solidFill>
            <a:srgbClr val="CCFF99"/>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AutoShape 95">
            <a:extLst>
              <a:ext uri="{FF2B5EF4-FFF2-40B4-BE49-F238E27FC236}">
                <a16:creationId xmlns:a16="http://schemas.microsoft.com/office/drawing/2014/main" id="{64D274AC-51F9-42E0-BD6B-8C7FDFAF806A}"/>
              </a:ext>
            </a:extLst>
          </p:cNvPr>
          <p:cNvSpPr>
            <a:spLocks noChangeArrowheads="1"/>
          </p:cNvSpPr>
          <p:nvPr/>
        </p:nvSpPr>
        <p:spPr bwMode="gray">
          <a:xfrm>
            <a:off x="754546" y="3470418"/>
            <a:ext cx="1265960" cy="896809"/>
          </a:xfrm>
          <a:prstGeom prst="diamond">
            <a:avLst/>
          </a:prstGeom>
          <a:solidFill>
            <a:srgbClr val="CCFF99"/>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 Box 96">
            <a:extLst>
              <a:ext uri="{FF2B5EF4-FFF2-40B4-BE49-F238E27FC236}">
                <a16:creationId xmlns:a16="http://schemas.microsoft.com/office/drawing/2014/main" id="{E6C64050-2866-4D7E-99E8-C1013E577B6B}"/>
              </a:ext>
            </a:extLst>
          </p:cNvPr>
          <p:cNvSpPr txBox="1">
            <a:spLocks noChangeArrowheads="1"/>
          </p:cNvSpPr>
          <p:nvPr/>
        </p:nvSpPr>
        <p:spPr bwMode="gray">
          <a:xfrm>
            <a:off x="2986506" y="1305053"/>
            <a:ext cx="48899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dirty="0" err="1">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Đọc</a:t>
            </a:r>
            <a:r>
              <a:rPr lang="en-US" altLang="en-US" sz="4000" dirty="0">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4000" dirty="0" err="1">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đúng</a:t>
            </a:r>
            <a:r>
              <a:rPr lang="en-US" altLang="en-US" sz="4000" dirty="0">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28" name="Text Box 97">
            <a:extLst>
              <a:ext uri="{FF2B5EF4-FFF2-40B4-BE49-F238E27FC236}">
                <a16:creationId xmlns:a16="http://schemas.microsoft.com/office/drawing/2014/main" id="{EA8E6177-E50A-438B-9B6D-069D248C2851}"/>
              </a:ext>
            </a:extLst>
          </p:cNvPr>
          <p:cNvSpPr txBox="1">
            <a:spLocks noChangeArrowheads="1"/>
          </p:cNvSpPr>
          <p:nvPr/>
        </p:nvSpPr>
        <p:spPr bwMode="gray">
          <a:xfrm>
            <a:off x="1141823" y="3582648"/>
            <a:ext cx="521539"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II</a:t>
            </a:r>
          </a:p>
        </p:txBody>
      </p:sp>
      <p:sp>
        <p:nvSpPr>
          <p:cNvPr id="29" name="Rectangle 28">
            <a:extLst>
              <a:ext uri="{FF2B5EF4-FFF2-40B4-BE49-F238E27FC236}">
                <a16:creationId xmlns:a16="http://schemas.microsoft.com/office/drawing/2014/main" id="{B8C13CC3-4F9C-4724-8B8D-E78224425480}"/>
              </a:ext>
            </a:extLst>
          </p:cNvPr>
          <p:cNvSpPr/>
          <p:nvPr/>
        </p:nvSpPr>
        <p:spPr>
          <a:xfrm>
            <a:off x="3089999" y="3651154"/>
            <a:ext cx="5745876" cy="707886"/>
          </a:xfrm>
          <a:prstGeom prst="rect">
            <a:avLst/>
          </a:prstGeom>
        </p:spPr>
        <p:txBody>
          <a:bodyPr wrap="square">
            <a:spAutoFit/>
          </a:bodyPr>
          <a:lstStyle/>
          <a:p>
            <a:pPr>
              <a:defRPr/>
            </a:pPr>
            <a:r>
              <a:rPr 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Hiểu</a:t>
            </a:r>
            <a:r>
              <a:rPr 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nội</a:t>
            </a:r>
            <a:r>
              <a:rPr 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dung </a:t>
            </a:r>
            <a:r>
              <a:rPr lang="en-US" sz="40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863419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75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750"/>
                                        <p:tgtEl>
                                          <p:spTgt spid="2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750"/>
                                        <p:tgtEl>
                                          <p:spTgt spid="2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75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750" fill="hold"/>
                                        <p:tgtEl>
                                          <p:spTgt spid="25"/>
                                        </p:tgtEl>
                                        <p:attrNameLst>
                                          <p:attrName>ppt_w</p:attrName>
                                        </p:attrNameLst>
                                      </p:cBhvr>
                                      <p:tavLst>
                                        <p:tav tm="0">
                                          <p:val>
                                            <p:fltVal val="0"/>
                                          </p:val>
                                        </p:tav>
                                        <p:tav tm="100000">
                                          <p:val>
                                            <p:strVal val="#ppt_w"/>
                                          </p:val>
                                        </p:tav>
                                      </p:tavLst>
                                    </p:anim>
                                    <p:anim calcmode="lin" valueType="num">
                                      <p:cBhvr>
                                        <p:cTn id="22" dur="750" fill="hold"/>
                                        <p:tgtEl>
                                          <p:spTgt spid="25"/>
                                        </p:tgtEl>
                                        <p:attrNameLst>
                                          <p:attrName>ppt_h</p:attrName>
                                        </p:attrNameLst>
                                      </p:cBhvr>
                                      <p:tavLst>
                                        <p:tav tm="0">
                                          <p:val>
                                            <p:fltVal val="0"/>
                                          </p:val>
                                        </p:tav>
                                        <p:tav tm="100000">
                                          <p:val>
                                            <p:strVal val="#ppt_h"/>
                                          </p:val>
                                        </p:tav>
                                      </p:tavLst>
                                    </p:anim>
                                    <p:animEffect transition="in" filter="fade">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750" fill="hold"/>
                                        <p:tgtEl>
                                          <p:spTgt spid="26"/>
                                        </p:tgtEl>
                                        <p:attrNameLst>
                                          <p:attrName>ppt_w</p:attrName>
                                        </p:attrNameLst>
                                      </p:cBhvr>
                                      <p:tavLst>
                                        <p:tav tm="0">
                                          <p:val>
                                            <p:fltVal val="0"/>
                                          </p:val>
                                        </p:tav>
                                        <p:tav tm="100000">
                                          <p:val>
                                            <p:strVal val="#ppt_w"/>
                                          </p:val>
                                        </p:tav>
                                      </p:tavLst>
                                    </p:anim>
                                    <p:anim calcmode="lin" valueType="num">
                                      <p:cBhvr>
                                        <p:cTn id="27" dur="750" fill="hold"/>
                                        <p:tgtEl>
                                          <p:spTgt spid="26"/>
                                        </p:tgtEl>
                                        <p:attrNameLst>
                                          <p:attrName>ppt_h</p:attrName>
                                        </p:attrNameLst>
                                      </p:cBhvr>
                                      <p:tavLst>
                                        <p:tav tm="0">
                                          <p:val>
                                            <p:fltVal val="0"/>
                                          </p:val>
                                        </p:tav>
                                        <p:tav tm="100000">
                                          <p:val>
                                            <p:strVal val="#ppt_h"/>
                                          </p:val>
                                        </p:tav>
                                      </p:tavLst>
                                    </p:anim>
                                    <p:animEffect transition="in" filter="fade">
                                      <p:cBhvr>
                                        <p:cTn id="28" dur="750"/>
                                        <p:tgtEl>
                                          <p:spTgt spid="2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750" fill="hold"/>
                                        <p:tgtEl>
                                          <p:spTgt spid="28"/>
                                        </p:tgtEl>
                                        <p:attrNameLst>
                                          <p:attrName>ppt_w</p:attrName>
                                        </p:attrNameLst>
                                      </p:cBhvr>
                                      <p:tavLst>
                                        <p:tav tm="0">
                                          <p:val>
                                            <p:fltVal val="0"/>
                                          </p:val>
                                        </p:tav>
                                        <p:tav tm="100000">
                                          <p:val>
                                            <p:strVal val="#ppt_w"/>
                                          </p:val>
                                        </p:tav>
                                      </p:tavLst>
                                    </p:anim>
                                    <p:anim calcmode="lin" valueType="num">
                                      <p:cBhvr>
                                        <p:cTn id="32" dur="750" fill="hold"/>
                                        <p:tgtEl>
                                          <p:spTgt spid="28"/>
                                        </p:tgtEl>
                                        <p:attrNameLst>
                                          <p:attrName>ppt_h</p:attrName>
                                        </p:attrNameLst>
                                      </p:cBhvr>
                                      <p:tavLst>
                                        <p:tav tm="0">
                                          <p:val>
                                            <p:fltVal val="0"/>
                                          </p:val>
                                        </p:tav>
                                        <p:tav tm="100000">
                                          <p:val>
                                            <p:strVal val="#ppt_h"/>
                                          </p:val>
                                        </p:tav>
                                      </p:tavLst>
                                    </p:anim>
                                    <p:animEffect transition="in" filter="fade">
                                      <p:cBhvr>
                                        <p:cTn id="33" dur="7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750" fill="hold"/>
                                        <p:tgtEl>
                                          <p:spTgt spid="29"/>
                                        </p:tgtEl>
                                        <p:attrNameLst>
                                          <p:attrName>ppt_w</p:attrName>
                                        </p:attrNameLst>
                                      </p:cBhvr>
                                      <p:tavLst>
                                        <p:tav tm="0">
                                          <p:val>
                                            <p:fltVal val="0"/>
                                          </p:val>
                                        </p:tav>
                                        <p:tav tm="100000">
                                          <p:val>
                                            <p:strVal val="#ppt_w"/>
                                          </p:val>
                                        </p:tav>
                                      </p:tavLst>
                                    </p:anim>
                                    <p:anim calcmode="lin" valueType="num">
                                      <p:cBhvr>
                                        <p:cTn id="37" dur="750" fill="hold"/>
                                        <p:tgtEl>
                                          <p:spTgt spid="29"/>
                                        </p:tgtEl>
                                        <p:attrNameLst>
                                          <p:attrName>ppt_h</p:attrName>
                                        </p:attrNameLst>
                                      </p:cBhvr>
                                      <p:tavLst>
                                        <p:tav tm="0">
                                          <p:val>
                                            <p:fltVal val="0"/>
                                          </p:val>
                                        </p:tav>
                                        <p:tav tm="100000">
                                          <p:val>
                                            <p:strVal val="#ppt_h"/>
                                          </p:val>
                                        </p:tav>
                                      </p:tavLst>
                                    </p:anim>
                                    <p:animEffect transition="in" filter="fade">
                                      <p:cBhvr>
                                        <p:cTn id="38" dur="75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1000"/>
                                        <p:tgtEl>
                                          <p:spTgt spid="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circle(in)">
                                      <p:cBhvr>
                                        <p:cTn id="46" dur="1000"/>
                                        <p:tgtEl>
                                          <p:spTgt spid="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in)">
                                      <p:cBhvr>
                                        <p:cTn id="49" dur="1000"/>
                                        <p:tgtEl>
                                          <p:spTgt spid="10"/>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22" grpId="0" animBg="1"/>
      <p:bldP spid="23" grpId="0" animBg="1"/>
      <p:bldP spid="24" grpId="0"/>
      <p:bldP spid="25" grpId="0" animBg="1"/>
      <p:bldP spid="26" grpId="0" animBg="1"/>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p:cNvSpPr txBox="1"/>
          <p:nvPr/>
        </p:nvSpPr>
        <p:spPr>
          <a:xfrm>
            <a:off x="1358965" y="2862468"/>
            <a:ext cx="9682844" cy="2122498"/>
          </a:xfrm>
          <a:prstGeom prst="rect">
            <a:avLst/>
          </a:prstGeom>
          <a:noFill/>
        </p:spPr>
        <p:txBody>
          <a:bodyPr wrap="square" lIns="68573" tIns="34287" rIns="68573" bIns="34287" rtlCol="0">
            <a:spAutoFit/>
          </a:bodyPr>
          <a:lstStyle/>
          <a:p>
            <a:pPr algn="ctr" defTabSz="685800">
              <a:lnSpc>
                <a:spcPct val="150000"/>
              </a:lnSpc>
            </a:pPr>
            <a:r>
              <a:rPr lang="en-US" sz="10000" b="1" dirty="0">
                <a:solidFill>
                  <a:srgbClr val="0070C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KHÁM PHÁ</a:t>
            </a:r>
            <a:endParaRPr lang="en-US" sz="10000" dirty="0">
              <a:solidFill>
                <a:srgbClr val="0070C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744109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2013</TotalTime>
  <Words>1951</Words>
  <Application>Microsoft Macintosh PowerPoint</Application>
  <PresentationFormat>Widescreen</PresentationFormat>
  <Paragraphs>131</Paragraphs>
  <Slides>32</Slides>
  <Notes>7</Notes>
  <HiddenSlides>1</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32</vt:i4>
      </vt:variant>
    </vt:vector>
  </HeadingPairs>
  <TitlesOfParts>
    <vt:vector size="50" baseType="lpstr">
      <vt:lpstr>Arial Unicode MS</vt:lpstr>
      <vt:lpstr>等线</vt:lpstr>
      <vt:lpstr>宋体</vt:lpstr>
      <vt:lpstr>#9Slide03 AmpleSoft</vt:lpstr>
      <vt:lpstr>#9Slide03 Arima Madurai</vt:lpstr>
      <vt:lpstr>#9Slide03 Arima Madurai Black</vt:lpstr>
      <vt:lpstr>#9Slide03 Helve</vt:lpstr>
      <vt:lpstr>Arial</vt:lpstr>
      <vt:lpstr>Arial-Rounded</vt:lpstr>
      <vt:lpstr>Calibri</vt:lpstr>
      <vt:lpstr>Calibri Light</vt:lpstr>
      <vt:lpstr>HP001 5 hàng</vt:lpstr>
      <vt:lpstr>Times New Roman</vt:lpstr>
      <vt:lpstr>Wingdings 3</vt:lpstr>
      <vt:lpstr>Office Theme</vt:lpstr>
      <vt:lpstr>1_Default Design</vt:lpstr>
      <vt:lpstr>1_Office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Office User</cp:lastModifiedBy>
  <cp:revision>173</cp:revision>
  <dcterms:created xsi:type="dcterms:W3CDTF">2021-08-22T10:47:54Z</dcterms:created>
  <dcterms:modified xsi:type="dcterms:W3CDTF">2021-10-04T15:26:47Z</dcterms:modified>
</cp:coreProperties>
</file>