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55" y="114935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70710" y="403923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870710" y="498157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70710" y="599884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59140" y="5970905"/>
            <a:ext cx="2323465" cy="72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Tòa nhà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380" y="5111115"/>
            <a:ext cx="3879215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845" y="185420"/>
            <a:ext cx="3641725" cy="314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480" y="598805"/>
            <a:ext cx="401955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28511" y="3206019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071B47-EF20-4F37-9BE5-3A185A89E385}"/>
                </a:ext>
              </a:extLst>
            </p:cNvPr>
            <p:cNvSpPr txBox="1"/>
            <p:nvPr/>
          </p:nvSpPr>
          <p:spPr>
            <a:xfrm>
              <a:off x="4502731" y="2516906"/>
              <a:ext cx="1385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101</Words>
  <Application>Microsoft Office PowerPoint</Application>
  <PresentationFormat>Widescreen</PresentationFormat>
  <Paragraphs>22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 Hoang Phuong Nhi</cp:lastModifiedBy>
  <cp:revision>5</cp:revision>
  <dcterms:created xsi:type="dcterms:W3CDTF">2020-10-03T03:36:40Z</dcterms:created>
  <dcterms:modified xsi:type="dcterms:W3CDTF">2021-03-09T04:33:54Z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