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4"/>
  </p:notesMasterIdLst>
  <p:sldIdLst>
    <p:sldId id="513" r:id="rId2"/>
    <p:sldId id="542" r:id="rId3"/>
    <p:sldId id="551" r:id="rId4"/>
    <p:sldId id="552" r:id="rId5"/>
    <p:sldId id="563" r:id="rId6"/>
    <p:sldId id="562" r:id="rId7"/>
    <p:sldId id="565" r:id="rId8"/>
    <p:sldId id="566" r:id="rId9"/>
    <p:sldId id="569" r:id="rId10"/>
    <p:sldId id="571" r:id="rId11"/>
    <p:sldId id="567" r:id="rId12"/>
    <p:sldId id="572" r:id="rId13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713CB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 autoAdjust="0"/>
  </p:normalViewPr>
  <p:slideViewPr>
    <p:cSldViewPr>
      <p:cViewPr varScale="1">
        <p:scale>
          <a:sx n="74" d="100"/>
          <a:sy n="74" d="100"/>
        </p:scale>
        <p:origin x="738" y="90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F42CD8A-689F-4CE0-8C1B-F909FE787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25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DED94-EB84-4FB1-83B1-079A0B21E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21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56F9C-7F4B-4E8F-B28D-64BD4F48C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23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03ED7-A2FA-4680-B4BF-6383C1EA8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91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97CD1-20C7-4AD4-B2DD-388F27694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0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621A9-6239-412D-B70B-6F793CF19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8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6C93E-3878-42D3-AF46-6A4A45CC7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83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B9224-99C6-46C3-8213-CAABB39D6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8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F9A7F-843A-463B-8365-BA124784C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15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5C37E-B61B-4DCD-AC22-5772746BF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68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3F736-59EF-4FAE-B24B-4C51A11286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2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7B4DB-E591-49A3-AD1A-F9C6A145E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18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EF736-6A16-4A83-9EE4-428FDA06B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1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F114C-D296-43CF-8003-17D5E741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6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0E2C32C0-92C0-4BFA-A5A7-16C09E802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2.mp4"/><Relationship Id="rId7" Type="http://schemas.openxmlformats.org/officeDocument/2006/relationships/image" Target="../media/image2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8.png"/><Relationship Id="rId4" Type="http://schemas.openxmlformats.org/officeDocument/2006/relationships/video" Target="../media/media12.mp4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mp4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video" Target="../media/media5.mp4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video" Target="../media/media5.mp4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mp4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video" Target="../media/media5.mp4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Trần Thị Thanh Tâm</a:t>
            </a:r>
            <a:endParaRPr lang="en-US" sz="3600" b="1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6 - TIẾT 2</a:t>
            </a:r>
          </a:p>
        </p:txBody>
      </p:sp>
      <p:pic>
        <p:nvPicPr>
          <p:cNvPr id="2" name="FILE_20220224_131815_Thoại 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04413" y="31361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4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AutoShape 6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160338"/>
            <a:ext cx="6494462" cy="66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536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81"/>
          <a:stretch>
            <a:fillRect/>
          </a:stretch>
        </p:blipFill>
        <p:spPr bwMode="auto">
          <a:xfrm>
            <a:off x="3175" y="7938"/>
            <a:ext cx="4475163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4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4763"/>
            <a:ext cx="1712912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ILE_20220224_132625_Thoại 0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7888" y="460375"/>
            <a:ext cx="609600" cy="609600"/>
          </a:xfrm>
          <a:prstGeom prst="rect">
            <a:avLst/>
          </a:prstGeom>
        </p:spPr>
      </p:pic>
      <p:pic>
        <p:nvPicPr>
          <p:cNvPr id="3" name="Ru con dân ca Nam bộ - Southern folk so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7695" y="5661248"/>
            <a:ext cx="1293861" cy="97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98613" y="3408363"/>
            <a:ext cx="80232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MẸ ƠI CÓ BIẾT</a:t>
            </a:r>
          </a:p>
        </p:txBody>
      </p:sp>
      <p:pic>
        <p:nvPicPr>
          <p:cNvPr id="2150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1030288"/>
            <a:ext cx="6276975" cy="196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4" name="Rectangle 3"/>
          <p:cNvSpPr>
            <a:spLocks noChangeArrowheads="1"/>
          </p:cNvSpPr>
          <p:nvPr/>
        </p:nvSpPr>
        <p:spPr bwMode="auto">
          <a:xfrm>
            <a:off x="468313" y="2811463"/>
            <a:ext cx="437038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574800" y="4487863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RU CON</a:t>
            </a:r>
          </a:p>
        </p:txBody>
      </p:sp>
      <p:sp>
        <p:nvSpPr>
          <p:cNvPr id="24586" name="Rectangle 3"/>
          <p:cNvSpPr>
            <a:spLocks noChangeArrowheads="1"/>
          </p:cNvSpPr>
          <p:nvPr/>
        </p:nvSpPr>
        <p:spPr bwMode="auto">
          <a:xfrm>
            <a:off x="446088" y="4035425"/>
            <a:ext cx="43688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NGHE NHẠC:</a:t>
            </a:r>
          </a:p>
        </p:txBody>
      </p:sp>
      <p:pic>
        <p:nvPicPr>
          <p:cNvPr id="21513" name="Picture 12" descr="LỜI RU TRẺ THƠ - Hát Ru Con dân ca Bắc Bộ ( Mẹ nghe mẹ ngủ trước con ) -  YouTu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13469" r="4533" b="12933"/>
          <a:stretch>
            <a:fillRect/>
          </a:stretch>
        </p:blipFill>
        <p:spPr bwMode="auto">
          <a:xfrm>
            <a:off x="7097713" y="3756025"/>
            <a:ext cx="3495675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1" descr="C:\Users\Administrator\Downloads\palm-tree-155730_128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8474075" y="1920875"/>
            <a:ext cx="2119313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ILE_20220224_131815_Thoại 0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1882" y="133249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90" grpId="0"/>
      <p:bldP spid="24584" grpId="0"/>
      <p:bldP spid="15" grpId="0"/>
      <p:bldP spid="245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1944" y="1412776"/>
            <a:ext cx="8928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Dặn dò: </a:t>
            </a:r>
            <a:r>
              <a:rPr lang="en-US" sz="3600" b="1" smtClean="0"/>
              <a:t>Quay video bài hát “</a:t>
            </a:r>
            <a:r>
              <a:rPr lang="en-US" sz="3600" b="1" smtClean="0">
                <a:solidFill>
                  <a:srgbClr val="FF0000"/>
                </a:solidFill>
              </a:rPr>
              <a:t>Mẹ ơi có biết</a:t>
            </a:r>
            <a:r>
              <a:rPr lang="en-US" sz="3600" b="1" smtClean="0"/>
              <a:t>” kết hợp với vỗ tay theo phách gửi vào zalo cho cô giáo nhé!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3779600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sp>
        <p:nvSpPr>
          <p:cNvPr id="4104" name="Rectangle 10"/>
          <p:cNvSpPr>
            <a:spLocks noChangeArrowheads="1"/>
          </p:cNvSpPr>
          <p:nvPr/>
        </p:nvSpPr>
        <p:spPr bwMode="auto">
          <a:xfrm>
            <a:off x="0" y="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3690938"/>
            <a:ext cx="180657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2144713"/>
            <a:ext cx="1876425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3424238"/>
            <a:ext cx="2006600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844675"/>
            <a:ext cx="20097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414463"/>
            <a:ext cx="7250112" cy="34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" name="FILE_20220224_131815_Thoại 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00043" y="38020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461963" y="2786063"/>
            <a:ext cx="3929062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  <p:pic>
        <p:nvPicPr>
          <p:cNvPr id="5124" name="Picture 1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294063"/>
            <a:ext cx="5062538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341938" y="4035425"/>
            <a:ext cx="53292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Nhạc và lời: Nguyễn Văn Chung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711325" y="32940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MẸ ƠI CÓ BIẾT</a:t>
            </a:r>
          </a:p>
        </p:txBody>
      </p:sp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1042988"/>
            <a:ext cx="669766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ILE_20220224_131815_Thoại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6525" y="4786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204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14288"/>
            <a:ext cx="7991475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6" descr="C:\Users\Administrator\Downloads\palm-tree-155730_128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15986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7" descr="C:\Users\Administrator\Downloads\palm-tree-155730_128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9015413" y="14288"/>
            <a:ext cx="19573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ILE_20220224_131815_Thoại 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715" y="895350"/>
            <a:ext cx="609600" cy="609600"/>
          </a:xfrm>
          <a:prstGeom prst="rect">
            <a:avLst/>
          </a:prstGeom>
        </p:spPr>
      </p:pic>
      <p:pic>
        <p:nvPicPr>
          <p:cNvPr id="3" name="Karaoke Mẹ ơi có biết - Lớp 2 - Nguyễn Văn Chung - Kết nối tri thức với cuộc sống - MiMi T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23362" y="2119157"/>
            <a:ext cx="1741488" cy="1306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522413" y="2619375"/>
            <a:ext cx="79406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MẸ ƠI CÓ BIẾT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9225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9223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3" name="FILE_20220224_131815_Thoại 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707" y="20334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Administrator\Downloads\palm-tree-155730_128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15986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6" descr="C:\Users\Administrator\Downloads\palm-tree-155730_128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9015413" y="14288"/>
            <a:ext cx="19573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4288"/>
            <a:ext cx="7921625" cy="675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ILE_20220224_131815_Thoại 0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506" y="1599407"/>
            <a:ext cx="609600" cy="609600"/>
          </a:xfrm>
          <a:prstGeom prst="rect">
            <a:avLst/>
          </a:prstGeom>
        </p:spPr>
      </p:pic>
      <p:pic>
        <p:nvPicPr>
          <p:cNvPr id="6" name="Karaoke Mẹ ơi có biết - Lớp 2 - Nguyễn Văn Chung - Kết nối tri thức với cuộc sống - MiMi T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7212" y="2362045"/>
            <a:ext cx="1417637" cy="1063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2411413" y="2732088"/>
            <a:ext cx="61610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MẸ ƠI CÓ BIẾT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1127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1127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4" name="FILE_20220224_131815_Thoại 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639" y="242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8575"/>
            <a:ext cx="8351838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5" descr="C:\Users\Administrator\Downloads\palm-tree-155730_128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15986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C:\Users\Administrator\Downloads\palm-tree-155730_128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9015413" y="14288"/>
            <a:ext cx="19573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7550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1987550"/>
            <a:ext cx="4492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1987550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1987550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1987550"/>
            <a:ext cx="4492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1987550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30448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30448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30448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3044825"/>
            <a:ext cx="4492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30448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3044825"/>
            <a:ext cx="4492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30448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463" y="30448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41497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497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41497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41497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41497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38" y="41497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52292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52292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229225"/>
            <a:ext cx="4492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52292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52292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8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75" y="52292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6388100"/>
            <a:ext cx="4492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0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6388100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6388100"/>
            <a:ext cx="4492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2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6388100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3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6388100"/>
            <a:ext cx="4492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88" y="6388100"/>
            <a:ext cx="4492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66913"/>
            <a:ext cx="43973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1966913"/>
            <a:ext cx="43973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3044825"/>
            <a:ext cx="4397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3044825"/>
            <a:ext cx="4397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3028950"/>
            <a:ext cx="4381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63" y="3071813"/>
            <a:ext cx="439737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4135438"/>
            <a:ext cx="43815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4149725"/>
            <a:ext cx="4381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4149725"/>
            <a:ext cx="4381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5213350"/>
            <a:ext cx="4381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5229225"/>
            <a:ext cx="4397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5229225"/>
            <a:ext cx="4397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6350000"/>
            <a:ext cx="43973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6372225"/>
            <a:ext cx="43973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6388100"/>
            <a:ext cx="4397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6350000"/>
            <a:ext cx="43973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ILE_20220224_131815_Thoại 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9306" y="590550"/>
            <a:ext cx="609600" cy="609600"/>
          </a:xfrm>
          <a:prstGeom prst="rect">
            <a:avLst/>
          </a:prstGeom>
        </p:spPr>
      </p:pic>
      <p:pic>
        <p:nvPicPr>
          <p:cNvPr id="54" name="Karaoke Mẹ ơi có biết - Lớp 2 - Nguyễn Văn Chung - Kết nối tri thức với cuộc sống - MiMi T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09162" y="2633507"/>
            <a:ext cx="1055687" cy="791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219700" y="3806825"/>
            <a:ext cx="3962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Dân ca Nam Bộ</a:t>
            </a: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1042988"/>
            <a:ext cx="669766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2125663"/>
            <a:ext cx="196215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12" descr="LỜI RU TRẺ THƠ - Hát Ru Con dân ca Bắc Bộ ( Mẹ nghe mẹ ngủ trước con ) -  YouTub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13469" r="4533" b="12933"/>
          <a:stretch>
            <a:fillRect/>
          </a:stretch>
        </p:blipFill>
        <p:spPr bwMode="auto">
          <a:xfrm>
            <a:off x="446088" y="3090863"/>
            <a:ext cx="48037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2822575"/>
            <a:ext cx="8023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Cambria" pitchFamily="18" charset="0"/>
              </a:rPr>
              <a:t>RU CON</a:t>
            </a:r>
          </a:p>
        </p:txBody>
      </p:sp>
      <p:pic>
        <p:nvPicPr>
          <p:cNvPr id="14344" name="Picture 13" descr="C:\Users\Administrator\Downloads\palm-tree-155730_128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7718425" y="2443163"/>
            <a:ext cx="2894013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ILE_20220224_131815_Thoại 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1869" y="127952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  <p:bldP spid="20490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12732</TotalTime>
  <Words>97</Words>
  <Application>Microsoft Office PowerPoint</Application>
  <PresentationFormat>Custom</PresentationFormat>
  <Paragraphs>19</Paragraphs>
  <Slides>12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Cambria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HieuHA</cp:lastModifiedBy>
  <cp:revision>644</cp:revision>
  <dcterms:created xsi:type="dcterms:W3CDTF">2010-04-30T18:19:48Z</dcterms:created>
  <dcterms:modified xsi:type="dcterms:W3CDTF">2022-02-24T06:33:21Z</dcterms:modified>
</cp:coreProperties>
</file>