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  <p:sldId id="504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516" y="-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908050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724400"/>
            <a:ext cx="101314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93710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05038"/>
            <a:ext cx="94091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8902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0588"/>
            <a:ext cx="95773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581525"/>
            <a:ext cx="10131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32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4605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412875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</a:t>
            </a:r>
            <a:r>
              <a:rPr lang="vi-VN" sz="2400" i="1" dirty="0">
                <a:latin typeface="Cambria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lá, tôi là hoa.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hoa lá hoa mùa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múa, tôi cùng ca. 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ca múa ca mừng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Xuân vừa đến, trên cành cao.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ngàn muôn lá hoa đẹp tươi.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nhựa mới, cho đời vui.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người muôn tiếng ca rộn vang nơi nơi.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819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708025"/>
            <a:ext cx="16017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46088" y="3973513"/>
            <a:ext cx="1655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25688"/>
            <a:ext cx="900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54238"/>
            <a:ext cx="9209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</TotalTime>
  <Words>240</Words>
  <Application>Microsoft Office PowerPoint</Application>
  <PresentationFormat>Custom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Arial</vt:lpstr>
      <vt:lpstr>Constantia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619</cp:revision>
  <dcterms:created xsi:type="dcterms:W3CDTF">2010-04-30T18:19:48Z</dcterms:created>
  <dcterms:modified xsi:type="dcterms:W3CDTF">2021-09-02T08:06:30Z</dcterms:modified>
</cp:coreProperties>
</file>