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sldIdLst>
    <p:sldId id="482" r:id="rId2"/>
    <p:sldId id="543" r:id="rId3"/>
    <p:sldId id="587" r:id="rId4"/>
    <p:sldId id="585" r:id="rId5"/>
    <p:sldId id="586" r:id="rId6"/>
    <p:sldId id="544" r:id="rId7"/>
    <p:sldId id="57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80" d="100"/>
          <a:sy n="80" d="100"/>
        </p:scale>
        <p:origin x="-696" y="-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Thanh Tâm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1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B5B1C-3E72-B550-A9C1-98E46C16935F}"/>
              </a:ext>
            </a:extLst>
          </p:cNvPr>
          <p:cNvSpPr txBox="1"/>
          <p:nvPr/>
        </p:nvSpPr>
        <p:spPr>
          <a:xfrm>
            <a:off x="118441" y="424461"/>
            <a:ext cx="11378159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theo kí hiệu bàn tay với hai hình tiết tấu: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xmlns="" id="{EBFC1CB9-F901-CD74-2FD1-48A8814D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348880"/>
            <a:ext cx="10369152" cy="342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110182-3D88-6F01-E26D-641314CD50E1}"/>
              </a:ext>
            </a:extLst>
          </p:cNvPr>
          <p:cNvSpPr/>
          <p:nvPr/>
        </p:nvSpPr>
        <p:spPr>
          <a:xfrm>
            <a:off x="526459" y="263691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D5621A-3B31-9043-C47D-A67EFBBC8CA9}"/>
              </a:ext>
            </a:extLst>
          </p:cNvPr>
          <p:cNvSpPr/>
          <p:nvPr/>
        </p:nvSpPr>
        <p:spPr>
          <a:xfrm>
            <a:off x="526459" y="431680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B5B1C-3E72-B550-A9C1-98E46C16935F}"/>
              </a:ext>
            </a:extLst>
          </p:cNvPr>
          <p:cNvSpPr txBox="1"/>
          <p:nvPr/>
        </p:nvSpPr>
        <p:spPr>
          <a:xfrm>
            <a:off x="576158" y="592521"/>
            <a:ext cx="8451407" cy="3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Biểu diễn bài Múa lân với hình thức tự chọn</a:t>
            </a:r>
            <a:endParaRPr lang="vi-VN" sz="28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ACCC48-E3C4-6883-FDA1-D20BC9D7EC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921" b="7504"/>
          <a:stretch/>
        </p:blipFill>
        <p:spPr>
          <a:xfrm>
            <a:off x="407368" y="1937152"/>
            <a:ext cx="11341260" cy="43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9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82&quot;/&gt;&lt;/object&gt;&lt;object type=&quot;3&quot; unique_id=&quot;10004&quot;&gt;&lt;property id=&quot;20148&quot; value=&quot;5&quot;/&gt;&lt;property id=&quot;20300&quot; value=&quot;Slide 2&quot;/&gt;&lt;property id=&quot;20307&quot; value=&quot;543&quot;/&gt;&lt;/object&gt;&lt;object type=&quot;3&quot; unique_id=&quot;10008&quot;&gt;&lt;property id=&quot;20148&quot; value=&quot;5&quot;/&gt;&lt;property id=&quot;20300&quot; value=&quot;Slide 4&quot;/&gt;&lt;property id=&quot;20307&quot; value=&quot;585&quot;/&gt;&lt;/object&gt;&lt;object type=&quot;3&quot; unique_id=&quot;10009&quot;&gt;&lt;property id=&quot;20148&quot; value=&quot;5&quot;/&gt;&lt;property id=&quot;20300&quot; value=&quot;Slide 5&quot;/&gt;&lt;property id=&quot;20307&quot; value=&quot;586&quot;/&gt;&lt;/object&gt;&lt;object type=&quot;3&quot; unique_id=&quot;10010&quot;&gt;&lt;property id=&quot;20148&quot; value=&quot;5&quot;/&gt;&lt;property id=&quot;20300&quot; value=&quot;Slide 6&quot;/&gt;&lt;property id=&quot;20307&quot; value=&quot;544&quot;/&gt;&lt;/object&gt;&lt;object type=&quot;3&quot; unique_id=&quot;10011&quot;&gt;&lt;property id=&quot;20148&quot; value=&quot;5&quot;/&gt;&lt;property id=&quot;20300&quot; value=&quot;Slide 7&quot;/&gt;&lt;property id=&quot;20307&quot; value=&quot;575&quot;/&gt;&lt;/object&gt;&lt;object type=&quot;3&quot; unique_id=&quot;10281&quot;&gt;&lt;property id=&quot;20148&quot; value=&quot;5&quot;/&gt;&lt;property id=&quot;20300&quot; value=&quot;Slide 3&quot;/&gt;&lt;property id=&quot;20307&quot; value=&quot;58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7930</TotalTime>
  <Words>64</Words>
  <Application>Microsoft Office PowerPoint</Application>
  <PresentationFormat>Custom</PresentationFormat>
  <Paragraphs>12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643</cp:revision>
  <dcterms:created xsi:type="dcterms:W3CDTF">2010-04-30T18:19:48Z</dcterms:created>
  <dcterms:modified xsi:type="dcterms:W3CDTF">2022-09-26T03:10:38Z</dcterms:modified>
</cp:coreProperties>
</file>