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3" r:id="rId14"/>
    <p:sldId id="276" r:id="rId15"/>
    <p:sldId id="289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88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674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4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1.jpeg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3.png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1.jpeg"/><Relationship Id="rId5" Type="http://schemas.openxmlformats.org/officeDocument/2006/relationships/image" Target="../media/image4.gif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png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6.jpeg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5.jpeg"/><Relationship Id="rId5" Type="http://schemas.openxmlformats.org/officeDocument/2006/relationships/image" Target="../media/image4.gif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1093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7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6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7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6649</TotalTime>
  <Words>206</Words>
  <Application>Microsoft Office PowerPoint</Application>
  <PresentationFormat>Custom</PresentationFormat>
  <Paragraphs>61</Paragraphs>
  <Slides>23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546</cp:revision>
  <dcterms:created xsi:type="dcterms:W3CDTF">2010-04-30T20:19:48Z</dcterms:created>
  <dcterms:modified xsi:type="dcterms:W3CDTF">2022-09-12T18:20:01Z</dcterms:modified>
  <dc:language>en-US</dc:language>
</cp:coreProperties>
</file>