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14"/>
  </p:notesMasterIdLst>
  <p:sldIdLst>
    <p:sldId id="274" r:id="rId2"/>
    <p:sldId id="316" r:id="rId3"/>
    <p:sldId id="290" r:id="rId4"/>
    <p:sldId id="322" r:id="rId5"/>
    <p:sldId id="323" r:id="rId6"/>
    <p:sldId id="324" r:id="rId7"/>
    <p:sldId id="325" r:id="rId8"/>
    <p:sldId id="326" r:id="rId9"/>
    <p:sldId id="331" r:id="rId10"/>
    <p:sldId id="332" r:id="rId11"/>
    <p:sldId id="329" r:id="rId12"/>
    <p:sldId id="330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C9D5A9-BB55-4743-82F3-74AA9F955212}">
          <p14:sldIdLst>
            <p14:sldId id="274"/>
            <p14:sldId id="316"/>
            <p14:sldId id="290"/>
            <p14:sldId id="322"/>
            <p14:sldId id="323"/>
            <p14:sldId id="324"/>
            <p14:sldId id="325"/>
            <p14:sldId id="326"/>
            <p14:sldId id="331"/>
            <p14:sldId id="332"/>
            <p14:sldId id="329"/>
            <p14:sldId id="330"/>
          </p14:sldIdLst>
        </p14:section>
        <p14:section name="Untitled Section" id="{0D91571C-94B7-4761-AB2C-0DB844BD77D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F0066"/>
    <a:srgbClr val="660066"/>
    <a:srgbClr val="FF3399"/>
    <a:srgbClr val="66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>
      <p:cViewPr varScale="1">
        <p:scale>
          <a:sx n="74" d="100"/>
          <a:sy n="74" d="100"/>
        </p:scale>
        <p:origin x="11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88906-9100-450D-9E2A-1951B9173EF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0567-3C25-4677-BDC6-C854E1E05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9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53693B-5233-4BC7-B45D-D77C09B7A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2AA64-AAF4-4ADD-8BB7-B98739C9FE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AE8ED-4449-409A-BECF-772E16A3B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F319A-E63A-432C-BDDF-7D8D2ADD9B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1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C4D68-3C15-4862-91D1-A4820B56E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BD034-80AA-42C9-8DDE-EF86B6CE97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0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77E70-AA45-4E64-A45A-FD67810FCB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8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EB7F2-0320-4E09-A884-9C5A70EA70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9523C-87B4-4927-B13D-A58CFE8098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9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4C30E67-CA33-42E3-9A5F-8C1716A6B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1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3D73F8A4-B56C-4C95-A87E-906E970172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7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D3D95BE6-1DF8-442A-A18F-F92165CF83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8.mp3"/><Relationship Id="rId7" Type="http://schemas.openxmlformats.org/officeDocument/2006/relationships/image" Target="../media/image12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gif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0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1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3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4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724400"/>
            <a:ext cx="99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5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6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7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648200"/>
            <a:ext cx="99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725" y="5050665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0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7" name="Picture 31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16764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2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5257800"/>
            <a:ext cx="99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9" name="Picture 33" descr="Butterfly-02-ju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5029200"/>
            <a:ext cx="1000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10" name="Picture 34" descr="Butterfly-0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295400" y="4953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5" name="WordArt 39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715000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13668"/>
              </a:avLst>
            </a:prstTxWarp>
          </a:bodyPr>
          <a:lstStyle/>
          <a:p>
            <a:pPr algn="ctr"/>
            <a:r>
              <a:rPr lang="en-US" sz="3600" b="1" kern="10" dirty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ÂM </a:t>
            </a:r>
            <a:r>
              <a:rPr lang="en-US" sz="3600" b="1" kern="1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NHẠC </a:t>
            </a:r>
            <a:r>
              <a:rPr lang="en-US" sz="3600" b="1" kern="10" smtClean="0">
                <a:ln w="28575">
                  <a:solidFill>
                    <a:srgbClr val="ECF1AD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LỚP 5</a:t>
            </a:r>
            <a:endParaRPr lang="en-US" sz="3600" b="1" kern="10" dirty="0">
              <a:ln w="28575">
                <a:solidFill>
                  <a:srgbClr val="ECF1AD"/>
                </a:solidFill>
                <a:round/>
                <a:headEnd/>
                <a:tailEnd/>
              </a:ln>
              <a:solidFill>
                <a:srgbClr val="FF0066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4125" y="4191000"/>
            <a:ext cx="536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Trường Tiểu học Đức Giang</a:t>
            </a:r>
          </a:p>
          <a:p>
            <a:r>
              <a:rPr lang="en-US" sz="2400" smtClean="0"/>
              <a:t>Gi¸o viªn thùc hiÖn: TrÇn ThÞ Thanh T©m</a:t>
            </a:r>
            <a:endParaRPr lang="en-US" sz="2400"/>
          </a:p>
        </p:txBody>
      </p:sp>
      <p:pic>
        <p:nvPicPr>
          <p:cNvPr id="20" name="Picture 29" descr="blumen-pflanzen05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325" y="5025980"/>
            <a:ext cx="990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FILE_20210908_144629_Thoại 0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0510" y="62068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2.22222E-6 L -0.00469 0.3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2.22222E-6 L -0.09167 -0.5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-27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9001E-7 L 0.3382 -0.757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-37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615" grpId="0" animBg="1"/>
      <p:bldP spid="246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863600"/>
            <a:ext cx="8077200" cy="4572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</a:pPr>
            <a:r>
              <a:rPr 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 và gõ đệm theo nhịp cả bài</a:t>
            </a:r>
          </a:p>
        </p:txBody>
      </p:sp>
      <p:pic>
        <p:nvPicPr>
          <p:cNvPr id="3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152400"/>
            <a:ext cx="8572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sao ba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0"/>
            <a:ext cx="12192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otes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762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409700" y="228600"/>
            <a:ext cx="7048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800">
                <a:latin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800">
                <a:solidFill>
                  <a:srgbClr val="0066FF"/>
                </a:solidFill>
                <a:latin typeface="Times New Roman" panose="02020603050405020304" pitchFamily="18" charset="0"/>
              </a:rPr>
              <a:t>bài: </a:t>
            </a:r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</a:p>
          <a:p>
            <a:pPr eaLnBrk="1" hangingPunct="1">
              <a:buFontTx/>
              <a:buNone/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  <a:endParaRPr lang="en-US" sz="3600"/>
          </a:p>
        </p:txBody>
      </p:sp>
      <p:pic>
        <p:nvPicPr>
          <p:cNvPr id="7" name="Picture 10" descr="PC250078"/>
          <p:cNvPicPr>
            <a:picLocks noChangeAspect="1" noChangeArrowheads="1"/>
          </p:cNvPicPr>
          <p:nvPr/>
        </p:nvPicPr>
        <p:blipFill>
          <a:blip r:embed="rId8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460500"/>
            <a:ext cx="9144000" cy="5524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886200" y="2159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51054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7315200" y="2133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WordArt 15"/>
          <p:cNvSpPr>
            <a:spLocks noChangeArrowheads="1" noChangeShapeType="1" noTextEdit="1"/>
          </p:cNvSpPr>
          <p:nvPr/>
        </p:nvSpPr>
        <p:spPr bwMode="auto">
          <a:xfrm>
            <a:off x="1371600" y="2921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WordArt 16"/>
          <p:cNvSpPr>
            <a:spLocks noChangeArrowheads="1" noChangeShapeType="1" noTextEdit="1"/>
          </p:cNvSpPr>
          <p:nvPr/>
        </p:nvSpPr>
        <p:spPr bwMode="auto">
          <a:xfrm>
            <a:off x="3124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WordArt 17"/>
          <p:cNvSpPr>
            <a:spLocks noChangeArrowheads="1" noChangeShapeType="1" noTextEdit="1"/>
          </p:cNvSpPr>
          <p:nvPr/>
        </p:nvSpPr>
        <p:spPr bwMode="auto">
          <a:xfrm>
            <a:off x="4648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WordArt 18"/>
          <p:cNvSpPr>
            <a:spLocks noChangeArrowheads="1" noChangeShapeType="1" noTextEdit="1"/>
          </p:cNvSpPr>
          <p:nvPr/>
        </p:nvSpPr>
        <p:spPr bwMode="auto">
          <a:xfrm>
            <a:off x="7315200" y="2895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1371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4419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WordArt 21"/>
          <p:cNvSpPr>
            <a:spLocks noChangeArrowheads="1" noChangeShapeType="1" noTextEdit="1"/>
          </p:cNvSpPr>
          <p:nvPr/>
        </p:nvSpPr>
        <p:spPr bwMode="auto">
          <a:xfrm>
            <a:off x="58674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74676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1295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0" name="WordArt 24"/>
          <p:cNvSpPr>
            <a:spLocks noChangeArrowheads="1" noChangeShapeType="1" noTextEdit="1"/>
          </p:cNvSpPr>
          <p:nvPr/>
        </p:nvSpPr>
        <p:spPr bwMode="auto">
          <a:xfrm>
            <a:off x="32004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WordArt 25"/>
          <p:cNvSpPr>
            <a:spLocks noChangeArrowheads="1" noChangeShapeType="1" noTextEdit="1"/>
          </p:cNvSpPr>
          <p:nvPr/>
        </p:nvSpPr>
        <p:spPr bwMode="auto">
          <a:xfrm>
            <a:off x="5410200" y="4419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2" name="WordArt 26"/>
          <p:cNvSpPr>
            <a:spLocks noChangeArrowheads="1" noChangeShapeType="1" noTextEdit="1"/>
          </p:cNvSpPr>
          <p:nvPr/>
        </p:nvSpPr>
        <p:spPr bwMode="auto">
          <a:xfrm>
            <a:off x="7696200" y="4457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WordArt 27"/>
          <p:cNvSpPr>
            <a:spLocks noChangeArrowheads="1" noChangeShapeType="1" noTextEdit="1"/>
          </p:cNvSpPr>
          <p:nvPr/>
        </p:nvSpPr>
        <p:spPr bwMode="auto">
          <a:xfrm>
            <a:off x="1422400" y="52197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4" name="WordArt 28"/>
          <p:cNvSpPr>
            <a:spLocks noChangeArrowheads="1" noChangeShapeType="1" noTextEdit="1"/>
          </p:cNvSpPr>
          <p:nvPr/>
        </p:nvSpPr>
        <p:spPr bwMode="auto">
          <a:xfrm>
            <a:off x="3657600" y="5245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WordArt 29"/>
          <p:cNvSpPr>
            <a:spLocks noChangeArrowheads="1" noChangeShapeType="1" noTextEdit="1"/>
          </p:cNvSpPr>
          <p:nvPr/>
        </p:nvSpPr>
        <p:spPr bwMode="auto">
          <a:xfrm>
            <a:off x="5410200" y="52324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7162800" y="5257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WordArt 31"/>
          <p:cNvSpPr>
            <a:spLocks noChangeArrowheads="1" noChangeShapeType="1" noTextEdit="1"/>
          </p:cNvSpPr>
          <p:nvPr/>
        </p:nvSpPr>
        <p:spPr bwMode="auto">
          <a:xfrm>
            <a:off x="1435100" y="60071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WordArt 32"/>
          <p:cNvSpPr>
            <a:spLocks noChangeArrowheads="1" noChangeShapeType="1" noTextEdit="1"/>
          </p:cNvSpPr>
          <p:nvPr/>
        </p:nvSpPr>
        <p:spPr bwMode="auto">
          <a:xfrm>
            <a:off x="2743200" y="36576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WordArt 33"/>
          <p:cNvSpPr>
            <a:spLocks noChangeArrowheads="1" noChangeShapeType="1" noTextEdit="1"/>
          </p:cNvSpPr>
          <p:nvPr/>
        </p:nvSpPr>
        <p:spPr bwMode="auto">
          <a:xfrm>
            <a:off x="35052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4953000" y="60325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5880100" y="36703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5943600" y="60198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WordArt 39"/>
          <p:cNvSpPr>
            <a:spLocks noChangeArrowheads="1" noChangeShapeType="1" noTextEdit="1"/>
          </p:cNvSpPr>
          <p:nvPr/>
        </p:nvSpPr>
        <p:spPr bwMode="auto">
          <a:xfrm>
            <a:off x="7315200" y="60960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WordArt 41"/>
          <p:cNvSpPr>
            <a:spLocks noChangeArrowheads="1" noChangeShapeType="1" noTextEdit="1"/>
          </p:cNvSpPr>
          <p:nvPr/>
        </p:nvSpPr>
        <p:spPr bwMode="auto">
          <a:xfrm>
            <a:off x="1295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5" name="WordArt 43"/>
          <p:cNvSpPr>
            <a:spLocks noChangeArrowheads="1" noChangeShapeType="1" noTextEdit="1"/>
          </p:cNvSpPr>
          <p:nvPr/>
        </p:nvSpPr>
        <p:spPr bwMode="auto">
          <a:xfrm>
            <a:off x="3962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6" name="WordArt 45"/>
          <p:cNvSpPr>
            <a:spLocks noChangeArrowheads="1" noChangeShapeType="1" noTextEdit="1"/>
          </p:cNvSpPr>
          <p:nvPr/>
        </p:nvSpPr>
        <p:spPr bwMode="auto">
          <a:xfrm>
            <a:off x="5943600" y="6819900"/>
            <a:ext cx="152400" cy="74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7" name="WordArt 47"/>
          <p:cNvSpPr>
            <a:spLocks noChangeArrowheads="1" noChangeShapeType="1" noTextEdit="1"/>
          </p:cNvSpPr>
          <p:nvPr/>
        </p:nvSpPr>
        <p:spPr bwMode="auto">
          <a:xfrm>
            <a:off x="7391400" y="6783388"/>
            <a:ext cx="152400" cy="74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40" name="FILE_20211022_073320_Thoại 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  <p:pic>
        <p:nvPicPr>
          <p:cNvPr id="41" name="Con Chim Hay Hót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13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7600" y="5399147"/>
            <a:ext cx="16764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30210"/>
            <a:ext cx="2857500" cy="187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9139"/>
            <a:ext cx="16002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5452" y="-373136"/>
            <a:ext cx="1365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434" y="5082307"/>
            <a:ext cx="16764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51837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Ở nhà các con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hãy hát và biểu diễn thuần thục bài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hát Reo vang bình </a:t>
            </a:r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minh, Con chim hay hót. Các con hãy quay video và gửi cho cô giáo nhé! 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FILE_20211022_073320_Thoại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men-pflanzen08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7" y="2438400"/>
            <a:ext cx="4086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400675" cy="1143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chemeClr val="hlink"/>
              </a:contourClr>
            </a:sp3d>
          </a:bodyPr>
          <a:lstStyle/>
          <a:p>
            <a:pPr algn="ctr"/>
            <a:r>
              <a:rPr lang="it-IT" sz="3600" b="1" kern="10">
                <a:ln w="9525">
                  <a:round/>
                  <a:headEnd/>
                  <a:tailEnd/>
                </a:ln>
                <a:solidFill>
                  <a:schemeClr val="hlink"/>
                </a:solidFill>
                <a:latin typeface=".VnVogueH" panose="020B7200000000000000" pitchFamily="34" charset="0"/>
              </a:rPr>
              <a:t>Chóc c¸c con häc tèt</a:t>
            </a:r>
            <a:endParaRPr lang="en-US" sz="3600" b="1" kern="10">
              <a:ln w="9525">
                <a:round/>
                <a:headEnd/>
                <a:tailEnd/>
              </a:ln>
              <a:solidFill>
                <a:schemeClr val="hlink"/>
              </a:solidFill>
              <a:latin typeface=".VnVogu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“VŨ ĐIỆU 5K” ĐẨY LÙI DỊCH BỆNH COVID-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3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3960674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Tiết </a:t>
            </a:r>
            <a:r>
              <a:rPr lang="en-US" sz="2400" b="1" smtClean="0">
                <a:latin typeface="Arial" charset="0"/>
              </a:rPr>
              <a:t>8: Ôn 2 bài hát: </a:t>
            </a:r>
            <a:r>
              <a:rPr lang="en-US" sz="2400" b="1" smtClean="0">
                <a:solidFill>
                  <a:srgbClr val="FF0000"/>
                </a:solidFill>
                <a:latin typeface="Arial" charset="0"/>
              </a:rPr>
              <a:t>Reo vang bình minh – 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200400" y="2498725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Arial" charset="0"/>
              </a:rPr>
              <a:t>Âm nhạc</a:t>
            </a:r>
          </a:p>
        </p:txBody>
      </p:sp>
      <p:pic>
        <p:nvPicPr>
          <p:cNvPr id="2" name="FILE_20211022_073320_Thoại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1. Ôn bài hát: Reo vang bình minh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44629_Thoại 0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67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10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43682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Hát kết hợp với vận động phụ họa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ILE_20210908_160411_Thoại 0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3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Picture8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8601" y="122992"/>
            <a:ext cx="8915400" cy="665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[KARAOKE] REO VANG BÌNH MINH - CD CHUẨN BGD - ÂM NHẠC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992"/>
            <a:ext cx="9144000" cy="665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guqu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271427"/>
            <a:ext cx="91547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600" b="1">
                <a:latin typeface="Arial" charset="0"/>
              </a:rPr>
              <a:t> </a:t>
            </a:r>
            <a:r>
              <a:rPr lang="en-US" sz="2400" b="1" smtClean="0">
                <a:latin typeface="Arial" charset="0"/>
              </a:rPr>
              <a:t>                </a:t>
            </a:r>
            <a:r>
              <a:rPr lang="en-US" sz="2800" b="1" smtClean="0">
                <a:latin typeface="Arial" charset="0"/>
              </a:rPr>
              <a:t>Ôn bài hát: 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>Con chim hay hót.</a:t>
            </a:r>
          </a:p>
          <a:p>
            <a:pPr eaLnBrk="1" hangingPunct="1"/>
            <a:r>
              <a:rPr lang="en-US" sz="3200" b="1" smtClean="0">
                <a:latin typeface="Arial" charset="0"/>
              </a:rPr>
              <a:t>               </a:t>
            </a:r>
            <a:endParaRPr lang="en-US" sz="2800" b="1">
              <a:latin typeface="Arial" charset="0"/>
            </a:endParaRPr>
          </a:p>
        </p:txBody>
      </p:sp>
      <p:pic>
        <p:nvPicPr>
          <p:cNvPr id="7" name="FILE_20211022_073320_Thoại 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C250078"/>
          <p:cNvPicPr>
            <a:picLocks noChangeAspect="1" noChangeArrowheads="1"/>
          </p:cNvPicPr>
          <p:nvPr/>
        </p:nvPicPr>
        <p:blipFill>
          <a:blip r:embed="rId4">
            <a:lum contrast="-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29572" r="12563" b="10381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72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0000"/>
                </a:solidFill>
              </a:rPr>
              <a:t>    </a:t>
            </a:r>
            <a:r>
              <a:rPr lang="en-US" sz="2400"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66FF"/>
                </a:solidFill>
                <a:latin typeface="Times New Roman" panose="02020603050405020304" pitchFamily="18" charset="0"/>
              </a:rPr>
              <a:t>Ôn </a:t>
            </a:r>
            <a:r>
              <a:rPr 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bài 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“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Con chim hay hót</a:t>
            </a:r>
            <a:r>
              <a:rPr lang="en-US" sz="2400" i="1">
                <a:solidFill>
                  <a:srgbClr val="0066FF"/>
                </a:solidFill>
                <a:latin typeface="Times New Roman" panose="02020603050405020304" pitchFamily="18" charset="0"/>
              </a:rPr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sz="2000" i="1">
                <a:solidFill>
                  <a:srgbClr val="0066FF"/>
                </a:solidFill>
                <a:latin typeface="Times New Roman" panose="02020603050405020304" pitchFamily="18" charset="0"/>
              </a:rPr>
              <a:t>Nhạc và lời: Phan Huỳnh Điểu</a:t>
            </a:r>
          </a:p>
        </p:txBody>
      </p:sp>
      <p:pic>
        <p:nvPicPr>
          <p:cNvPr id="5" name="Con Chim Hay Hót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2596</TotalTime>
  <Words>172</Words>
  <Application>Microsoft Office PowerPoint</Application>
  <PresentationFormat>On-screen Show (4:3)</PresentationFormat>
  <Paragraphs>46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.VnTime</vt:lpstr>
      <vt:lpstr>.VnVogueH</vt:lpstr>
      <vt:lpstr>Arial</vt:lpstr>
      <vt:lpstr>Calibri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HOP NHAT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HONG TRUONG</dc:creator>
  <cp:lastModifiedBy>HieuHA</cp:lastModifiedBy>
  <cp:revision>217</cp:revision>
  <dcterms:created xsi:type="dcterms:W3CDTF">2006-12-20T08:33:15Z</dcterms:created>
  <dcterms:modified xsi:type="dcterms:W3CDTF">2021-10-24T03:07:03Z</dcterms:modified>
</cp:coreProperties>
</file>