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1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5" r:id="rId5"/>
    <p:sldId id="260" r:id="rId6"/>
    <p:sldId id="261" r:id="rId7"/>
    <p:sldId id="266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E38B-CE75-4148-9C35-89571C425C9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7FC0-4CB5-4479-B890-7B4EAF5EC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5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E38B-CE75-4148-9C35-89571C425C9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7FC0-4CB5-4479-B890-7B4EAF5EC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2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E38B-CE75-4148-9C35-89571C425C9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7FC0-4CB5-4479-B890-7B4EAF5EC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2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E38B-CE75-4148-9C35-89571C425C9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7FC0-4CB5-4479-B890-7B4EAF5EC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9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E38B-CE75-4148-9C35-89571C425C9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7FC0-4CB5-4479-B890-7B4EAF5EC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2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E38B-CE75-4148-9C35-89571C425C9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7FC0-4CB5-4479-B890-7B4EAF5EC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1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E38B-CE75-4148-9C35-89571C425C9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7FC0-4CB5-4479-B890-7B4EAF5EC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3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E38B-CE75-4148-9C35-89571C425C9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7FC0-4CB5-4479-B890-7B4EAF5EC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8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E38B-CE75-4148-9C35-89571C425C9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7FC0-4CB5-4479-B890-7B4EAF5EC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9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E38B-CE75-4148-9C35-89571C425C9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7FC0-4CB5-4479-B890-7B4EAF5EC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3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E38B-CE75-4148-9C35-89571C425C9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7FC0-4CB5-4479-B890-7B4EAF5EC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3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5E38B-CE75-4148-9C35-89571C425C9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F7FC0-4CB5-4479-B890-7B4EAF5EC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4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imosa.wav" TargetMode="External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299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1"/>
          <p:cNvSpPr txBox="1">
            <a:spLocks/>
          </p:cNvSpPr>
          <p:nvPr/>
        </p:nvSpPr>
        <p:spPr bwMode="auto">
          <a:xfrm>
            <a:off x="457200" y="6245225"/>
            <a:ext cx="353268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47158E-8EDF-4B5C-86EB-4CE042AD96FC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6553200" y="6245225"/>
            <a:ext cx="353268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0C1B61-3C1F-483A-A700-5518908A6BB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6" name="Picture 7" descr="dan-toc-Cong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7882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uong-bac-thang8909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731769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n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828" y="0"/>
            <a:ext cx="611317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ScreenPart_2012-04-19_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828" y="3552825"/>
            <a:ext cx="6113172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77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3341"/>
            <a:ext cx="10515600" cy="504362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1"/>
          <p:cNvSpPr txBox="1">
            <a:spLocks/>
          </p:cNvSpPr>
          <p:nvPr/>
        </p:nvSpPr>
        <p:spPr bwMode="auto">
          <a:xfrm>
            <a:off x="4572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C034C-8D63-4B03-AC48-3D63EA20C68E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65532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3667BA-ADEF-47D4-847D-0902CA3E98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55182" y="238920"/>
            <a:ext cx="118872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3333CC"/>
                </a:solidFill>
                <a:latin typeface=".VnTime" panose="020B7200000000000000" pitchFamily="34" charset="0"/>
              </a:rPr>
              <a:t>Ho¹t ®éng 1</a:t>
            </a:r>
            <a:r>
              <a:rPr lang="en-US" sz="2800" b="1">
                <a:solidFill>
                  <a:srgbClr val="FF66FF"/>
                </a:solidFill>
                <a:latin typeface=".VnTime" panose="020B7200000000000000" pitchFamily="34" charset="0"/>
              </a:rPr>
              <a:t> </a:t>
            </a:r>
            <a:r>
              <a:rPr lang="en-US" sz="2800" b="1" i="1">
                <a:solidFill>
                  <a:srgbClr val="000000"/>
                </a:solidFill>
                <a:latin typeface=".VnTime" panose="020B7200000000000000" pitchFamily="34" charset="0"/>
              </a:rPr>
              <a:t>: </a:t>
            </a:r>
            <a:r>
              <a:rPr lang="en-US" sz="2800" b="1" i="1">
                <a:solidFill>
                  <a:srgbClr val="333399"/>
                </a:solidFill>
                <a:latin typeface=".VnTime" panose="020B7200000000000000" pitchFamily="34" charset="0"/>
              </a:rPr>
              <a:t>Häc bµi h¸t</a:t>
            </a:r>
            <a:r>
              <a:rPr lang="en-US" sz="2800" b="1" i="1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sz="2800" b="1" i="1">
                <a:solidFill>
                  <a:srgbClr val="333399"/>
                </a:solidFill>
                <a:latin typeface=".VnTime" panose="020B7200000000000000" pitchFamily="34" charset="0"/>
              </a:rPr>
              <a:t>: </a:t>
            </a:r>
            <a:r>
              <a:rPr lang="en-US" sz="2800" b="1" i="1">
                <a:solidFill>
                  <a:srgbClr val="FF3300"/>
                </a:solidFill>
                <a:latin typeface=".VnTime" panose="020B7200000000000000" pitchFamily="34" charset="0"/>
              </a:rPr>
              <a:t>Gµ g¸y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.VnTime" panose="020B7200000000000000" pitchFamily="34" charset="0"/>
              </a:rPr>
              <a:t>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285999" y="1295400"/>
            <a:ext cx="690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209566"/>
              </p:ext>
            </p:extLst>
          </p:nvPr>
        </p:nvGraphicFramePr>
        <p:xfrm>
          <a:off x="0" y="2133600"/>
          <a:ext cx="22352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lip" r:id="rId3" imgW="3531960" imgH="4445640" progId="MS_ClipArt_Gallery.5">
                  <p:embed/>
                </p:oleObj>
              </mc:Choice>
              <mc:Fallback>
                <p:oleObj name="Clip" r:id="rId3" imgW="3531960" imgH="444564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33600"/>
                        <a:ext cx="22352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6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192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8" descr="70005181-5236s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1399382"/>
            <a:ext cx="7010400" cy="401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75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35212" y="14478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3333FF"/>
                </a:solidFill>
                <a:latin typeface=".VnTime" panose="020B7200000000000000" pitchFamily="34" charset="0"/>
              </a:rPr>
              <a:t>   Con    gµ     g¸y      le          tÐ      le      s¸ng    råi           ai</a:t>
            </a:r>
            <a:endParaRPr lang="en-US" sz="2400">
              <a:latin typeface=".VnTime" panose="020B7200000000000000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30412" y="2514600"/>
            <a:ext cx="840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3333FF"/>
                </a:solidFill>
                <a:latin typeface=".VnTime" panose="020B7200000000000000" pitchFamily="34" charset="0"/>
              </a:rPr>
              <a:t>   ¬i !           Gµ       g¸y      tÐ        le         tÐ          le      s¸ng     råi       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10353675" y="2286000"/>
            <a:ext cx="146050" cy="23018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10353675" y="3581400"/>
            <a:ext cx="146050" cy="228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10426700" y="4953000"/>
            <a:ext cx="146050" cy="228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10426700" y="6246813"/>
            <a:ext cx="146050" cy="2301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0" name="Picture 9" descr="7EBE294D6094432994177346AC4BCD1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275" y="4495800"/>
            <a:ext cx="65563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7EBE294D6094432994177346AC4BCD1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1924" y="4433888"/>
            <a:ext cx="715963" cy="242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7EBE294D6094432994177346AC4BCD1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75681" y="-702469"/>
            <a:ext cx="606425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7EBE294D6094432994177346AC4BCD1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35087" y="0"/>
            <a:ext cx="750888" cy="19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7EBE294D6094432994177346AC4BCD1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44125" y="0"/>
            <a:ext cx="573087" cy="19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7EBE294D6094432994177346AC4BCD1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73405" y="-667543"/>
            <a:ext cx="576263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7EBE294D6094432994177346AC4BCD1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40756" y="5614194"/>
            <a:ext cx="576262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7EBE294D6094432994177346AC4BCD1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73406" y="5614194"/>
            <a:ext cx="576262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878012" y="993775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1887537" y="109855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1878012" y="1203325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1890712" y="1277938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1878012" y="13716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3" name="Picture 22" descr="Khoa 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2" y="841375"/>
            <a:ext cx="2254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1878012" y="19939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1887537" y="2098675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1878012" y="2187575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1890712" y="2282825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1878012" y="2371725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9" name="Picture 28" descr="Khoa 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2" y="1841500"/>
            <a:ext cx="2254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1865312" y="29972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1874837" y="3101975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1865312" y="3190875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1878012" y="3286125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1865312" y="3375025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5" name="Picture 34" descr="Khoa 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" y="2844800"/>
            <a:ext cx="2254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1878012" y="4010025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1887537" y="41148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1878012" y="4213225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1890712" y="429895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>
            <a:off x="1878012" y="438785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1" name="Picture 40" descr="Khoa 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2" y="3857625"/>
            <a:ext cx="2254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Line 40"/>
          <p:cNvSpPr>
            <a:spLocks noChangeShapeType="1"/>
          </p:cNvSpPr>
          <p:nvPr/>
        </p:nvSpPr>
        <p:spPr bwMode="auto">
          <a:xfrm>
            <a:off x="1878012" y="53467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>
            <a:off x="1887537" y="5445125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1878012" y="5546725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1890712" y="56261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>
            <a:off x="1878012" y="57150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7" name="Picture 46" descr="Khoa 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2" y="5229225"/>
            <a:ext cx="2254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 Box 46"/>
          <p:cNvSpPr txBox="1">
            <a:spLocks noChangeArrowheads="1"/>
          </p:cNvSpPr>
          <p:nvPr/>
        </p:nvSpPr>
        <p:spPr bwMode="auto">
          <a:xfrm>
            <a:off x="3554412" y="26988"/>
            <a:ext cx="3276600" cy="582612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3333FF"/>
                </a:solidFill>
                <a:latin typeface=".VnTime" panose="020B7200000000000000" pitchFamily="34" charset="0"/>
              </a:rPr>
              <a:t>Bµi h¸t</a:t>
            </a:r>
            <a:r>
              <a:rPr lang="en-US" sz="3200">
                <a:latin typeface=".VnTime" panose="020B7200000000000000" pitchFamily="34" charset="0"/>
              </a:rPr>
              <a:t>: </a:t>
            </a:r>
            <a:r>
              <a:rPr lang="en-US" sz="3200">
                <a:solidFill>
                  <a:srgbClr val="FF0000"/>
                </a:solidFill>
                <a:latin typeface=".VnTimeH" panose="020B7200000000000000" pitchFamily="34" charset="0"/>
              </a:rPr>
              <a:t>Gµ g¸y</a:t>
            </a:r>
            <a:r>
              <a:rPr lang="en-US" sz="2800">
                <a:latin typeface=".VnTime" panose="020B7200000000000000" pitchFamily="34" charset="0"/>
              </a:rPr>
              <a:t>                                     </a:t>
            </a:r>
            <a:endParaRPr lang="en-US" sz="2800" i="1">
              <a:latin typeface=".VnTime" panose="020B7200000000000000" pitchFamily="34" charset="0"/>
            </a:endParaRPr>
          </a:p>
        </p:txBody>
      </p:sp>
      <p:sp>
        <p:nvSpPr>
          <p:cNvPr id="49" name="Text Box 47"/>
          <p:cNvSpPr txBox="1">
            <a:spLocks noChangeArrowheads="1"/>
          </p:cNvSpPr>
          <p:nvPr/>
        </p:nvSpPr>
        <p:spPr bwMode="auto">
          <a:xfrm>
            <a:off x="2335212" y="8763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.VnTime" panose="020B7200000000000000" pitchFamily="34" charset="0"/>
              </a:rPr>
              <a:t>2</a:t>
            </a:r>
          </a:p>
        </p:txBody>
      </p:sp>
      <p:pic>
        <p:nvPicPr>
          <p:cNvPr id="50" name="Picture 49" descr="Not d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412" y="3886200"/>
            <a:ext cx="2635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Not moc d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2" y="855663"/>
            <a:ext cx="2397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Line 50"/>
          <p:cNvSpPr>
            <a:spLocks noChangeShapeType="1"/>
          </p:cNvSpPr>
          <p:nvPr/>
        </p:nvSpPr>
        <p:spPr bwMode="auto">
          <a:xfrm>
            <a:off x="5611812" y="99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3" name="Picture 52" descr="Not moc d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850900"/>
            <a:ext cx="239712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 descr="Not moc d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2" y="1936750"/>
            <a:ext cx="2397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 descr="Not moc d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2" y="1844675"/>
            <a:ext cx="2397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 descr="Not moc d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956050"/>
            <a:ext cx="239712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Not d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2" y="2806700"/>
            <a:ext cx="2635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Line 56"/>
          <p:cNvSpPr>
            <a:spLocks noChangeShapeType="1"/>
          </p:cNvSpPr>
          <p:nvPr/>
        </p:nvSpPr>
        <p:spPr bwMode="auto">
          <a:xfrm>
            <a:off x="7821612" y="398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>
            <a:off x="6678612" y="401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0" name="Line 58"/>
          <p:cNvSpPr>
            <a:spLocks noChangeShapeType="1"/>
          </p:cNvSpPr>
          <p:nvPr/>
        </p:nvSpPr>
        <p:spPr bwMode="auto">
          <a:xfrm>
            <a:off x="10412412" y="2997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1" name="Line 59"/>
          <p:cNvSpPr>
            <a:spLocks noChangeShapeType="1"/>
          </p:cNvSpPr>
          <p:nvPr/>
        </p:nvSpPr>
        <p:spPr bwMode="auto">
          <a:xfrm>
            <a:off x="7745412" y="2997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2" name="Line 60"/>
          <p:cNvSpPr>
            <a:spLocks noChangeShapeType="1"/>
          </p:cNvSpPr>
          <p:nvPr/>
        </p:nvSpPr>
        <p:spPr bwMode="auto">
          <a:xfrm>
            <a:off x="4621212" y="29845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>
            <a:off x="2944812" y="2971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>
            <a:off x="10412412" y="19939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5" name="Line 63"/>
          <p:cNvSpPr>
            <a:spLocks noChangeShapeType="1"/>
          </p:cNvSpPr>
          <p:nvPr/>
        </p:nvSpPr>
        <p:spPr bwMode="auto">
          <a:xfrm>
            <a:off x="6831012" y="19939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6" name="Line 64"/>
          <p:cNvSpPr>
            <a:spLocks noChangeShapeType="1"/>
          </p:cNvSpPr>
          <p:nvPr/>
        </p:nvSpPr>
        <p:spPr bwMode="auto">
          <a:xfrm>
            <a:off x="3402012" y="1981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7" name="Line 65"/>
          <p:cNvSpPr>
            <a:spLocks noChangeShapeType="1"/>
          </p:cNvSpPr>
          <p:nvPr/>
        </p:nvSpPr>
        <p:spPr bwMode="auto">
          <a:xfrm>
            <a:off x="10412412" y="401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8" name="Line 66"/>
          <p:cNvSpPr>
            <a:spLocks noChangeShapeType="1"/>
          </p:cNvSpPr>
          <p:nvPr/>
        </p:nvSpPr>
        <p:spPr bwMode="auto">
          <a:xfrm>
            <a:off x="10412412" y="5334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>
            <a:off x="10336212" y="5334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0" name="Text Box 68"/>
          <p:cNvSpPr txBox="1">
            <a:spLocks noChangeArrowheads="1"/>
          </p:cNvSpPr>
          <p:nvPr/>
        </p:nvSpPr>
        <p:spPr bwMode="auto">
          <a:xfrm>
            <a:off x="2944812" y="0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71" name="Line 69"/>
          <p:cNvSpPr>
            <a:spLocks noChangeShapeType="1"/>
          </p:cNvSpPr>
          <p:nvPr/>
        </p:nvSpPr>
        <p:spPr bwMode="auto">
          <a:xfrm>
            <a:off x="10412412" y="99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2" name="Text Box 70"/>
          <p:cNvSpPr txBox="1">
            <a:spLocks noChangeArrowheads="1"/>
          </p:cNvSpPr>
          <p:nvPr/>
        </p:nvSpPr>
        <p:spPr bwMode="auto">
          <a:xfrm>
            <a:off x="2030412" y="44196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3333FF"/>
                </a:solidFill>
                <a:latin typeface=".VnTime" panose="020B7200000000000000" pitchFamily="34" charset="0"/>
              </a:rPr>
              <a:t> n­¬ng       ®·            s¸ng         råi           ai               ¬i !        </a:t>
            </a:r>
          </a:p>
        </p:txBody>
      </p:sp>
      <p:sp>
        <p:nvSpPr>
          <p:cNvPr id="73" name="Text Box 71"/>
          <p:cNvSpPr txBox="1">
            <a:spLocks noChangeArrowheads="1"/>
          </p:cNvSpPr>
          <p:nvPr/>
        </p:nvSpPr>
        <p:spPr bwMode="auto">
          <a:xfrm>
            <a:off x="2106612" y="5334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i="1">
                <a:latin typeface=".VnTime" panose="020B7200000000000000" pitchFamily="34" charset="0"/>
              </a:rPr>
              <a:t>Vui – Linh ho¹t</a:t>
            </a:r>
          </a:p>
        </p:txBody>
      </p:sp>
      <p:sp>
        <p:nvSpPr>
          <p:cNvPr id="74" name="Text Box 72"/>
          <p:cNvSpPr txBox="1">
            <a:spLocks noChangeArrowheads="1"/>
          </p:cNvSpPr>
          <p:nvPr/>
        </p:nvSpPr>
        <p:spPr bwMode="auto">
          <a:xfrm>
            <a:off x="6602412" y="40005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latin typeface=".VnTime" panose="020B7200000000000000" pitchFamily="34" charset="0"/>
              </a:rPr>
              <a:t>D©n ca Cèng (Lai Ch©u)</a:t>
            </a:r>
          </a:p>
        </p:txBody>
      </p:sp>
      <p:sp>
        <p:nvSpPr>
          <p:cNvPr id="75" name="Text Box 73"/>
          <p:cNvSpPr txBox="1">
            <a:spLocks noChangeArrowheads="1"/>
          </p:cNvSpPr>
          <p:nvPr/>
        </p:nvSpPr>
        <p:spPr bwMode="auto">
          <a:xfrm>
            <a:off x="2335212" y="10795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.VnTime" panose="020B7200000000000000" pitchFamily="34" charset="0"/>
              </a:rPr>
              <a:t>4</a:t>
            </a:r>
          </a:p>
        </p:txBody>
      </p:sp>
      <p:pic>
        <p:nvPicPr>
          <p:cNvPr id="76" name="Picture 75" descr="Not moc d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2" y="860425"/>
            <a:ext cx="27463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 descr="Not moc d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895350"/>
            <a:ext cx="27463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7" descr="Not moc d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895350"/>
            <a:ext cx="239712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 descr="Not moc d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914400"/>
            <a:ext cx="239712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9" descr="Not moc d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1028700"/>
            <a:ext cx="239712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 descr="Not moc d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843088"/>
            <a:ext cx="239712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1" descr="Not moc d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857375"/>
            <a:ext cx="239712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Not moc d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2025650"/>
            <a:ext cx="239712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 descr="Not moc d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2" y="2847975"/>
            <a:ext cx="2397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4" descr="Not moc d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2" y="2847975"/>
            <a:ext cx="2397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5" descr="Not moc d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12" y="3092450"/>
            <a:ext cx="2397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6" descr="Not moc d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12" y="3028950"/>
            <a:ext cx="2397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7" descr="Not moc d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2" y="3898900"/>
            <a:ext cx="2397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8" descr="Not moc d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956050"/>
            <a:ext cx="239712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9" descr="Not moc d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044950"/>
            <a:ext cx="239712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 Box 89"/>
          <p:cNvSpPr txBox="1">
            <a:spLocks noChangeArrowheads="1"/>
          </p:cNvSpPr>
          <p:nvPr/>
        </p:nvSpPr>
        <p:spPr bwMode="auto">
          <a:xfrm>
            <a:off x="1954212" y="57912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3333FF"/>
                </a:solidFill>
                <a:latin typeface=".VnTime" panose="020B7200000000000000" pitchFamily="34" charset="0"/>
              </a:rPr>
              <a:t>    Rõng   vµ    n­¬ng  xanh     ®·      s¸ng     råi         ai         ¬i !</a:t>
            </a:r>
          </a:p>
        </p:txBody>
      </p:sp>
      <p:pic>
        <p:nvPicPr>
          <p:cNvPr id="92" name="Picture 91" descr="Not moc d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5429250"/>
            <a:ext cx="239712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 descr="Not moc d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5378450"/>
            <a:ext cx="239712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Line 92"/>
          <p:cNvSpPr>
            <a:spLocks noChangeShapeType="1"/>
          </p:cNvSpPr>
          <p:nvPr/>
        </p:nvSpPr>
        <p:spPr bwMode="auto">
          <a:xfrm>
            <a:off x="4621212" y="5334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95" name="Picture 94" descr="Not moc d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2" y="5283200"/>
            <a:ext cx="2397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95" descr="Not moc d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2" y="5245100"/>
            <a:ext cx="2397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 descr="Not moc d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283200"/>
            <a:ext cx="239712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97" descr="Not moc d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5378450"/>
            <a:ext cx="239712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Line 97"/>
          <p:cNvSpPr>
            <a:spLocks noChangeShapeType="1"/>
          </p:cNvSpPr>
          <p:nvPr/>
        </p:nvSpPr>
        <p:spPr bwMode="auto">
          <a:xfrm>
            <a:off x="8050212" y="5334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0" name="Line 98"/>
          <p:cNvSpPr>
            <a:spLocks noChangeShapeType="1"/>
          </p:cNvSpPr>
          <p:nvPr/>
        </p:nvSpPr>
        <p:spPr bwMode="auto">
          <a:xfrm>
            <a:off x="8964612" y="5334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1" name="Line 99"/>
          <p:cNvSpPr>
            <a:spLocks noChangeShapeType="1"/>
          </p:cNvSpPr>
          <p:nvPr/>
        </p:nvSpPr>
        <p:spPr bwMode="auto">
          <a:xfrm flipH="1">
            <a:off x="2182812" y="9239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2" name="Line 100"/>
          <p:cNvSpPr>
            <a:spLocks noChangeShapeType="1"/>
          </p:cNvSpPr>
          <p:nvPr/>
        </p:nvSpPr>
        <p:spPr bwMode="auto">
          <a:xfrm flipH="1">
            <a:off x="2239962" y="91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3" name="Line 101"/>
          <p:cNvSpPr>
            <a:spLocks noChangeShapeType="1"/>
          </p:cNvSpPr>
          <p:nvPr/>
        </p:nvSpPr>
        <p:spPr bwMode="auto">
          <a:xfrm flipV="1">
            <a:off x="2163762" y="942975"/>
            <a:ext cx="104775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4" name="Line 102"/>
          <p:cNvSpPr>
            <a:spLocks noChangeShapeType="1"/>
          </p:cNvSpPr>
          <p:nvPr/>
        </p:nvSpPr>
        <p:spPr bwMode="auto">
          <a:xfrm flipV="1">
            <a:off x="2163762" y="1009650"/>
            <a:ext cx="104775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5" name="Line 103"/>
          <p:cNvSpPr>
            <a:spLocks noChangeShapeType="1"/>
          </p:cNvSpPr>
          <p:nvPr/>
        </p:nvSpPr>
        <p:spPr bwMode="auto">
          <a:xfrm flipH="1">
            <a:off x="2144712" y="1905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6" name="Line 104"/>
          <p:cNvSpPr>
            <a:spLocks noChangeShapeType="1"/>
          </p:cNvSpPr>
          <p:nvPr/>
        </p:nvSpPr>
        <p:spPr bwMode="auto">
          <a:xfrm flipH="1">
            <a:off x="2201862" y="1905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7" name="Line 105"/>
          <p:cNvSpPr>
            <a:spLocks noChangeShapeType="1"/>
          </p:cNvSpPr>
          <p:nvPr/>
        </p:nvSpPr>
        <p:spPr bwMode="auto">
          <a:xfrm flipH="1">
            <a:off x="2211387" y="2895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8" name="Line 106"/>
          <p:cNvSpPr>
            <a:spLocks noChangeShapeType="1"/>
          </p:cNvSpPr>
          <p:nvPr/>
        </p:nvSpPr>
        <p:spPr bwMode="auto">
          <a:xfrm flipH="1">
            <a:off x="2144712" y="29146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9" name="Line 107"/>
          <p:cNvSpPr>
            <a:spLocks noChangeShapeType="1"/>
          </p:cNvSpPr>
          <p:nvPr/>
        </p:nvSpPr>
        <p:spPr bwMode="auto">
          <a:xfrm flipH="1">
            <a:off x="2182812" y="3962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0" name="Line 108"/>
          <p:cNvSpPr>
            <a:spLocks noChangeShapeType="1"/>
          </p:cNvSpPr>
          <p:nvPr/>
        </p:nvSpPr>
        <p:spPr bwMode="auto">
          <a:xfrm flipH="1">
            <a:off x="2239962" y="39433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1" name="Line 109"/>
          <p:cNvSpPr>
            <a:spLocks noChangeShapeType="1"/>
          </p:cNvSpPr>
          <p:nvPr/>
        </p:nvSpPr>
        <p:spPr bwMode="auto">
          <a:xfrm flipH="1">
            <a:off x="2192337" y="52863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2" name="Line 110"/>
          <p:cNvSpPr>
            <a:spLocks noChangeShapeType="1"/>
          </p:cNvSpPr>
          <p:nvPr/>
        </p:nvSpPr>
        <p:spPr bwMode="auto">
          <a:xfrm flipH="1">
            <a:off x="2239962" y="5257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3" name="Line 111"/>
          <p:cNvSpPr>
            <a:spLocks noChangeShapeType="1"/>
          </p:cNvSpPr>
          <p:nvPr/>
        </p:nvSpPr>
        <p:spPr bwMode="auto">
          <a:xfrm flipV="1">
            <a:off x="2116137" y="1933575"/>
            <a:ext cx="104775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4" name="Line 112"/>
          <p:cNvSpPr>
            <a:spLocks noChangeShapeType="1"/>
          </p:cNvSpPr>
          <p:nvPr/>
        </p:nvSpPr>
        <p:spPr bwMode="auto">
          <a:xfrm flipV="1">
            <a:off x="2125662" y="2000250"/>
            <a:ext cx="104775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5" name="Line 113"/>
          <p:cNvSpPr>
            <a:spLocks noChangeShapeType="1"/>
          </p:cNvSpPr>
          <p:nvPr/>
        </p:nvSpPr>
        <p:spPr bwMode="auto">
          <a:xfrm flipV="1">
            <a:off x="2125662" y="2943225"/>
            <a:ext cx="104775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6" name="Line 114"/>
          <p:cNvSpPr>
            <a:spLocks noChangeShapeType="1"/>
          </p:cNvSpPr>
          <p:nvPr/>
        </p:nvSpPr>
        <p:spPr bwMode="auto">
          <a:xfrm flipV="1">
            <a:off x="2135187" y="3000375"/>
            <a:ext cx="104775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7" name="Line 115"/>
          <p:cNvSpPr>
            <a:spLocks noChangeShapeType="1"/>
          </p:cNvSpPr>
          <p:nvPr/>
        </p:nvSpPr>
        <p:spPr bwMode="auto">
          <a:xfrm flipV="1">
            <a:off x="2154237" y="3971925"/>
            <a:ext cx="104775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8" name="Line 116"/>
          <p:cNvSpPr>
            <a:spLocks noChangeShapeType="1"/>
          </p:cNvSpPr>
          <p:nvPr/>
        </p:nvSpPr>
        <p:spPr bwMode="auto">
          <a:xfrm flipV="1">
            <a:off x="2154237" y="4048125"/>
            <a:ext cx="104775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9" name="Line 117"/>
          <p:cNvSpPr>
            <a:spLocks noChangeShapeType="1"/>
          </p:cNvSpPr>
          <p:nvPr/>
        </p:nvSpPr>
        <p:spPr bwMode="auto">
          <a:xfrm flipV="1">
            <a:off x="2173287" y="5362575"/>
            <a:ext cx="104775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0" name="Line 118"/>
          <p:cNvSpPr>
            <a:spLocks noChangeShapeType="1"/>
          </p:cNvSpPr>
          <p:nvPr/>
        </p:nvSpPr>
        <p:spPr bwMode="auto">
          <a:xfrm flipV="1">
            <a:off x="2163762" y="5305425"/>
            <a:ext cx="104775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21" name="Picture 120" descr="Not moc d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939800"/>
            <a:ext cx="239712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Line 120"/>
          <p:cNvSpPr>
            <a:spLocks noChangeShapeType="1"/>
          </p:cNvSpPr>
          <p:nvPr/>
        </p:nvSpPr>
        <p:spPr bwMode="auto">
          <a:xfrm>
            <a:off x="8964612" y="99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23" name="Picture 122" descr="Not tr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0405">
            <a:off x="9383712" y="1227138"/>
            <a:ext cx="276225" cy="11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Line 122"/>
          <p:cNvSpPr>
            <a:spLocks noChangeShapeType="1"/>
          </p:cNvSpPr>
          <p:nvPr/>
        </p:nvSpPr>
        <p:spPr bwMode="auto">
          <a:xfrm>
            <a:off x="9577387" y="977900"/>
            <a:ext cx="0" cy="273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5" name="Freeform 124"/>
          <p:cNvSpPr>
            <a:spLocks/>
          </p:cNvSpPr>
          <p:nvPr/>
        </p:nvSpPr>
        <p:spPr bwMode="auto">
          <a:xfrm rot="10681641" flipH="1">
            <a:off x="2944812" y="2074863"/>
            <a:ext cx="152400" cy="211137"/>
          </a:xfrm>
          <a:custGeom>
            <a:avLst/>
            <a:gdLst>
              <a:gd name="T0" fmla="*/ 30 w 126"/>
              <a:gd name="T1" fmla="*/ 7 h 302"/>
              <a:gd name="T2" fmla="*/ 49 w 126"/>
              <a:gd name="T3" fmla="*/ 35 h 302"/>
              <a:gd name="T4" fmla="*/ 77 w 126"/>
              <a:gd name="T5" fmla="*/ 47 h 302"/>
              <a:gd name="T6" fmla="*/ 103 w 126"/>
              <a:gd name="T7" fmla="*/ 56 h 302"/>
              <a:gd name="T8" fmla="*/ 118 w 126"/>
              <a:gd name="T9" fmla="*/ 68 h 302"/>
              <a:gd name="T10" fmla="*/ 126 w 126"/>
              <a:gd name="T11" fmla="*/ 82 h 302"/>
              <a:gd name="T12" fmla="*/ 121 w 126"/>
              <a:gd name="T13" fmla="*/ 96 h 302"/>
              <a:gd name="T14" fmla="*/ 106 w 126"/>
              <a:gd name="T15" fmla="*/ 105 h 302"/>
              <a:gd name="T16" fmla="*/ 112 w 126"/>
              <a:gd name="T17" fmla="*/ 87 h 302"/>
              <a:gd name="T18" fmla="*/ 102 w 126"/>
              <a:gd name="T19" fmla="*/ 72 h 302"/>
              <a:gd name="T20" fmla="*/ 79 w 126"/>
              <a:gd name="T21" fmla="*/ 65 h 302"/>
              <a:gd name="T22" fmla="*/ 59 w 126"/>
              <a:gd name="T23" fmla="*/ 56 h 302"/>
              <a:gd name="T24" fmla="*/ 55 w 126"/>
              <a:gd name="T25" fmla="*/ 58 h 302"/>
              <a:gd name="T26" fmla="*/ 38 w 126"/>
              <a:gd name="T27" fmla="*/ 51 h 302"/>
              <a:gd name="T28" fmla="*/ 33 w 126"/>
              <a:gd name="T29" fmla="*/ 51 h 302"/>
              <a:gd name="T30" fmla="*/ 30 w 126"/>
              <a:gd name="T31" fmla="*/ 49 h 302"/>
              <a:gd name="T32" fmla="*/ 84 w 126"/>
              <a:gd name="T33" fmla="*/ 142 h 302"/>
              <a:gd name="T34" fmla="*/ 40 w 126"/>
              <a:gd name="T35" fmla="*/ 171 h 302"/>
              <a:gd name="T36" fmla="*/ 102 w 126"/>
              <a:gd name="T37" fmla="*/ 235 h 302"/>
              <a:gd name="T38" fmla="*/ 106 w 126"/>
              <a:gd name="T39" fmla="*/ 255 h 302"/>
              <a:gd name="T40" fmla="*/ 102 w 126"/>
              <a:gd name="T41" fmla="*/ 270 h 302"/>
              <a:gd name="T42" fmla="*/ 91 w 126"/>
              <a:gd name="T43" fmla="*/ 287 h 302"/>
              <a:gd name="T44" fmla="*/ 65 w 126"/>
              <a:gd name="T45" fmla="*/ 302 h 302"/>
              <a:gd name="T46" fmla="*/ 42 w 126"/>
              <a:gd name="T47" fmla="*/ 302 h 302"/>
              <a:gd name="T48" fmla="*/ 27 w 126"/>
              <a:gd name="T49" fmla="*/ 295 h 302"/>
              <a:gd name="T50" fmla="*/ 19 w 126"/>
              <a:gd name="T51" fmla="*/ 278 h 302"/>
              <a:gd name="T52" fmla="*/ 19 w 126"/>
              <a:gd name="T53" fmla="*/ 261 h 302"/>
              <a:gd name="T54" fmla="*/ 37 w 126"/>
              <a:gd name="T55" fmla="*/ 241 h 302"/>
              <a:gd name="T56" fmla="*/ 70 w 126"/>
              <a:gd name="T57" fmla="*/ 229 h 302"/>
              <a:gd name="T58" fmla="*/ 12 w 126"/>
              <a:gd name="T59" fmla="*/ 169 h 302"/>
              <a:gd name="T60" fmla="*/ 64 w 126"/>
              <a:gd name="T61" fmla="*/ 137 h 302"/>
              <a:gd name="T62" fmla="*/ 8 w 126"/>
              <a:gd name="T63" fmla="*/ 37 h 302"/>
              <a:gd name="T64" fmla="*/ 0 w 126"/>
              <a:gd name="T65" fmla="*/ 10 h 302"/>
              <a:gd name="T66" fmla="*/ 12 w 126"/>
              <a:gd name="T67" fmla="*/ 0 h 302"/>
              <a:gd name="T68" fmla="*/ 21 w 126"/>
              <a:gd name="T69" fmla="*/ 4 h 302"/>
              <a:gd name="T70" fmla="*/ 30 w 126"/>
              <a:gd name="T71" fmla="*/ 7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6" h="302">
                <a:moveTo>
                  <a:pt x="30" y="7"/>
                </a:moveTo>
                <a:lnTo>
                  <a:pt x="49" y="35"/>
                </a:lnTo>
                <a:lnTo>
                  <a:pt x="77" y="47"/>
                </a:lnTo>
                <a:lnTo>
                  <a:pt x="103" y="56"/>
                </a:lnTo>
                <a:lnTo>
                  <a:pt x="118" y="68"/>
                </a:lnTo>
                <a:lnTo>
                  <a:pt x="126" y="82"/>
                </a:lnTo>
                <a:lnTo>
                  <a:pt x="121" y="96"/>
                </a:lnTo>
                <a:lnTo>
                  <a:pt x="106" y="105"/>
                </a:lnTo>
                <a:lnTo>
                  <a:pt x="112" y="87"/>
                </a:lnTo>
                <a:lnTo>
                  <a:pt x="102" y="72"/>
                </a:lnTo>
                <a:lnTo>
                  <a:pt x="79" y="65"/>
                </a:lnTo>
                <a:lnTo>
                  <a:pt x="59" y="56"/>
                </a:lnTo>
                <a:lnTo>
                  <a:pt x="55" y="58"/>
                </a:lnTo>
                <a:lnTo>
                  <a:pt x="38" y="51"/>
                </a:lnTo>
                <a:lnTo>
                  <a:pt x="33" y="51"/>
                </a:lnTo>
                <a:lnTo>
                  <a:pt x="30" y="49"/>
                </a:lnTo>
                <a:lnTo>
                  <a:pt x="84" y="142"/>
                </a:lnTo>
                <a:lnTo>
                  <a:pt x="40" y="171"/>
                </a:lnTo>
                <a:lnTo>
                  <a:pt x="102" y="235"/>
                </a:lnTo>
                <a:lnTo>
                  <a:pt x="106" y="255"/>
                </a:lnTo>
                <a:lnTo>
                  <a:pt x="102" y="270"/>
                </a:lnTo>
                <a:lnTo>
                  <a:pt x="91" y="287"/>
                </a:lnTo>
                <a:lnTo>
                  <a:pt x="65" y="302"/>
                </a:lnTo>
                <a:lnTo>
                  <a:pt x="42" y="302"/>
                </a:lnTo>
                <a:lnTo>
                  <a:pt x="27" y="295"/>
                </a:lnTo>
                <a:lnTo>
                  <a:pt x="19" y="278"/>
                </a:lnTo>
                <a:lnTo>
                  <a:pt x="19" y="261"/>
                </a:lnTo>
                <a:lnTo>
                  <a:pt x="37" y="241"/>
                </a:lnTo>
                <a:lnTo>
                  <a:pt x="70" y="229"/>
                </a:lnTo>
                <a:lnTo>
                  <a:pt x="12" y="169"/>
                </a:lnTo>
                <a:lnTo>
                  <a:pt x="64" y="137"/>
                </a:lnTo>
                <a:lnTo>
                  <a:pt x="8" y="37"/>
                </a:lnTo>
                <a:lnTo>
                  <a:pt x="0" y="10"/>
                </a:lnTo>
                <a:lnTo>
                  <a:pt x="12" y="0"/>
                </a:lnTo>
                <a:lnTo>
                  <a:pt x="21" y="4"/>
                </a:lnTo>
                <a:lnTo>
                  <a:pt x="30" y="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26" name="Picture 125" descr="Not d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7" y="1905000"/>
            <a:ext cx="2635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26" descr="Not moc d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885950"/>
            <a:ext cx="239712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27" descr="Not moc d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1892300"/>
            <a:ext cx="239712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128" descr="Not moc d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1930400"/>
            <a:ext cx="239712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Text Box 130"/>
          <p:cNvSpPr txBox="1">
            <a:spLocks noChangeArrowheads="1"/>
          </p:cNvSpPr>
          <p:nvPr/>
        </p:nvSpPr>
        <p:spPr bwMode="auto">
          <a:xfrm>
            <a:off x="1954212" y="3505200"/>
            <a:ext cx="840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3333FF"/>
                </a:solidFill>
                <a:latin typeface=".VnTime" panose="020B7200000000000000" pitchFamily="34" charset="0"/>
              </a:rPr>
              <a:t>    ai           ¬i !             N¾ng   s¸ng       lªn           råi      dËy      lªn      </a:t>
            </a:r>
          </a:p>
        </p:txBody>
      </p:sp>
      <p:pic>
        <p:nvPicPr>
          <p:cNvPr id="131" name="Picture 130" descr="Not d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2" y="3048000"/>
            <a:ext cx="2635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Freeform 131"/>
          <p:cNvSpPr>
            <a:spLocks/>
          </p:cNvSpPr>
          <p:nvPr/>
        </p:nvSpPr>
        <p:spPr bwMode="auto">
          <a:xfrm rot="10681641" flipH="1">
            <a:off x="4011612" y="3103563"/>
            <a:ext cx="152400" cy="211137"/>
          </a:xfrm>
          <a:custGeom>
            <a:avLst/>
            <a:gdLst>
              <a:gd name="T0" fmla="*/ 30 w 126"/>
              <a:gd name="T1" fmla="*/ 7 h 302"/>
              <a:gd name="T2" fmla="*/ 49 w 126"/>
              <a:gd name="T3" fmla="*/ 35 h 302"/>
              <a:gd name="T4" fmla="*/ 77 w 126"/>
              <a:gd name="T5" fmla="*/ 47 h 302"/>
              <a:gd name="T6" fmla="*/ 103 w 126"/>
              <a:gd name="T7" fmla="*/ 56 h 302"/>
              <a:gd name="T8" fmla="*/ 118 w 126"/>
              <a:gd name="T9" fmla="*/ 68 h 302"/>
              <a:gd name="T10" fmla="*/ 126 w 126"/>
              <a:gd name="T11" fmla="*/ 82 h 302"/>
              <a:gd name="T12" fmla="*/ 121 w 126"/>
              <a:gd name="T13" fmla="*/ 96 h 302"/>
              <a:gd name="T14" fmla="*/ 106 w 126"/>
              <a:gd name="T15" fmla="*/ 105 h 302"/>
              <a:gd name="T16" fmla="*/ 112 w 126"/>
              <a:gd name="T17" fmla="*/ 87 h 302"/>
              <a:gd name="T18" fmla="*/ 102 w 126"/>
              <a:gd name="T19" fmla="*/ 72 h 302"/>
              <a:gd name="T20" fmla="*/ 79 w 126"/>
              <a:gd name="T21" fmla="*/ 65 h 302"/>
              <a:gd name="T22" fmla="*/ 59 w 126"/>
              <a:gd name="T23" fmla="*/ 56 h 302"/>
              <a:gd name="T24" fmla="*/ 55 w 126"/>
              <a:gd name="T25" fmla="*/ 58 h 302"/>
              <a:gd name="T26" fmla="*/ 38 w 126"/>
              <a:gd name="T27" fmla="*/ 51 h 302"/>
              <a:gd name="T28" fmla="*/ 33 w 126"/>
              <a:gd name="T29" fmla="*/ 51 h 302"/>
              <a:gd name="T30" fmla="*/ 30 w 126"/>
              <a:gd name="T31" fmla="*/ 49 h 302"/>
              <a:gd name="T32" fmla="*/ 84 w 126"/>
              <a:gd name="T33" fmla="*/ 142 h 302"/>
              <a:gd name="T34" fmla="*/ 40 w 126"/>
              <a:gd name="T35" fmla="*/ 171 h 302"/>
              <a:gd name="T36" fmla="*/ 102 w 126"/>
              <a:gd name="T37" fmla="*/ 235 h 302"/>
              <a:gd name="T38" fmla="*/ 106 w 126"/>
              <a:gd name="T39" fmla="*/ 255 h 302"/>
              <a:gd name="T40" fmla="*/ 102 w 126"/>
              <a:gd name="T41" fmla="*/ 270 h 302"/>
              <a:gd name="T42" fmla="*/ 91 w 126"/>
              <a:gd name="T43" fmla="*/ 287 h 302"/>
              <a:gd name="T44" fmla="*/ 65 w 126"/>
              <a:gd name="T45" fmla="*/ 302 h 302"/>
              <a:gd name="T46" fmla="*/ 42 w 126"/>
              <a:gd name="T47" fmla="*/ 302 h 302"/>
              <a:gd name="T48" fmla="*/ 27 w 126"/>
              <a:gd name="T49" fmla="*/ 295 h 302"/>
              <a:gd name="T50" fmla="*/ 19 w 126"/>
              <a:gd name="T51" fmla="*/ 278 h 302"/>
              <a:gd name="T52" fmla="*/ 19 w 126"/>
              <a:gd name="T53" fmla="*/ 261 h 302"/>
              <a:gd name="T54" fmla="*/ 37 w 126"/>
              <a:gd name="T55" fmla="*/ 241 h 302"/>
              <a:gd name="T56" fmla="*/ 70 w 126"/>
              <a:gd name="T57" fmla="*/ 229 h 302"/>
              <a:gd name="T58" fmla="*/ 12 w 126"/>
              <a:gd name="T59" fmla="*/ 169 h 302"/>
              <a:gd name="T60" fmla="*/ 64 w 126"/>
              <a:gd name="T61" fmla="*/ 137 h 302"/>
              <a:gd name="T62" fmla="*/ 8 w 126"/>
              <a:gd name="T63" fmla="*/ 37 h 302"/>
              <a:gd name="T64" fmla="*/ 0 w 126"/>
              <a:gd name="T65" fmla="*/ 10 h 302"/>
              <a:gd name="T66" fmla="*/ 12 w 126"/>
              <a:gd name="T67" fmla="*/ 0 h 302"/>
              <a:gd name="T68" fmla="*/ 21 w 126"/>
              <a:gd name="T69" fmla="*/ 4 h 302"/>
              <a:gd name="T70" fmla="*/ 30 w 126"/>
              <a:gd name="T71" fmla="*/ 7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6" h="302">
                <a:moveTo>
                  <a:pt x="30" y="7"/>
                </a:moveTo>
                <a:lnTo>
                  <a:pt x="49" y="35"/>
                </a:lnTo>
                <a:lnTo>
                  <a:pt x="77" y="47"/>
                </a:lnTo>
                <a:lnTo>
                  <a:pt x="103" y="56"/>
                </a:lnTo>
                <a:lnTo>
                  <a:pt x="118" y="68"/>
                </a:lnTo>
                <a:lnTo>
                  <a:pt x="126" y="82"/>
                </a:lnTo>
                <a:lnTo>
                  <a:pt x="121" y="96"/>
                </a:lnTo>
                <a:lnTo>
                  <a:pt x="106" y="105"/>
                </a:lnTo>
                <a:lnTo>
                  <a:pt x="112" y="87"/>
                </a:lnTo>
                <a:lnTo>
                  <a:pt x="102" y="72"/>
                </a:lnTo>
                <a:lnTo>
                  <a:pt x="79" y="65"/>
                </a:lnTo>
                <a:lnTo>
                  <a:pt x="59" y="56"/>
                </a:lnTo>
                <a:lnTo>
                  <a:pt x="55" y="58"/>
                </a:lnTo>
                <a:lnTo>
                  <a:pt x="38" y="51"/>
                </a:lnTo>
                <a:lnTo>
                  <a:pt x="33" y="51"/>
                </a:lnTo>
                <a:lnTo>
                  <a:pt x="30" y="49"/>
                </a:lnTo>
                <a:lnTo>
                  <a:pt x="84" y="142"/>
                </a:lnTo>
                <a:lnTo>
                  <a:pt x="40" y="171"/>
                </a:lnTo>
                <a:lnTo>
                  <a:pt x="102" y="235"/>
                </a:lnTo>
                <a:lnTo>
                  <a:pt x="106" y="255"/>
                </a:lnTo>
                <a:lnTo>
                  <a:pt x="102" y="270"/>
                </a:lnTo>
                <a:lnTo>
                  <a:pt x="91" y="287"/>
                </a:lnTo>
                <a:lnTo>
                  <a:pt x="65" y="302"/>
                </a:lnTo>
                <a:lnTo>
                  <a:pt x="42" y="302"/>
                </a:lnTo>
                <a:lnTo>
                  <a:pt x="27" y="295"/>
                </a:lnTo>
                <a:lnTo>
                  <a:pt x="19" y="278"/>
                </a:lnTo>
                <a:lnTo>
                  <a:pt x="19" y="261"/>
                </a:lnTo>
                <a:lnTo>
                  <a:pt x="37" y="241"/>
                </a:lnTo>
                <a:lnTo>
                  <a:pt x="70" y="229"/>
                </a:lnTo>
                <a:lnTo>
                  <a:pt x="12" y="169"/>
                </a:lnTo>
                <a:lnTo>
                  <a:pt x="64" y="137"/>
                </a:lnTo>
                <a:lnTo>
                  <a:pt x="8" y="37"/>
                </a:lnTo>
                <a:lnTo>
                  <a:pt x="0" y="10"/>
                </a:lnTo>
                <a:lnTo>
                  <a:pt x="12" y="0"/>
                </a:lnTo>
                <a:lnTo>
                  <a:pt x="21" y="4"/>
                </a:lnTo>
                <a:lnTo>
                  <a:pt x="30" y="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33" name="Picture 132" descr="Not d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2" y="2895600"/>
            <a:ext cx="2635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133" descr="Not tr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0405">
            <a:off x="7088187" y="4232275"/>
            <a:ext cx="276225" cy="11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Line 135"/>
          <p:cNvSpPr>
            <a:spLocks noChangeShapeType="1"/>
          </p:cNvSpPr>
          <p:nvPr/>
        </p:nvSpPr>
        <p:spPr bwMode="auto">
          <a:xfrm>
            <a:off x="7281862" y="3983038"/>
            <a:ext cx="0" cy="273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6" name="Freeform 135"/>
          <p:cNvSpPr>
            <a:spLocks/>
          </p:cNvSpPr>
          <p:nvPr/>
        </p:nvSpPr>
        <p:spPr bwMode="auto">
          <a:xfrm rot="10681641" flipH="1">
            <a:off x="9269412" y="4114800"/>
            <a:ext cx="152400" cy="211138"/>
          </a:xfrm>
          <a:custGeom>
            <a:avLst/>
            <a:gdLst>
              <a:gd name="T0" fmla="*/ 30 w 126"/>
              <a:gd name="T1" fmla="*/ 7 h 302"/>
              <a:gd name="T2" fmla="*/ 49 w 126"/>
              <a:gd name="T3" fmla="*/ 35 h 302"/>
              <a:gd name="T4" fmla="*/ 77 w 126"/>
              <a:gd name="T5" fmla="*/ 47 h 302"/>
              <a:gd name="T6" fmla="*/ 103 w 126"/>
              <a:gd name="T7" fmla="*/ 56 h 302"/>
              <a:gd name="T8" fmla="*/ 118 w 126"/>
              <a:gd name="T9" fmla="*/ 68 h 302"/>
              <a:gd name="T10" fmla="*/ 126 w 126"/>
              <a:gd name="T11" fmla="*/ 82 h 302"/>
              <a:gd name="T12" fmla="*/ 121 w 126"/>
              <a:gd name="T13" fmla="*/ 96 h 302"/>
              <a:gd name="T14" fmla="*/ 106 w 126"/>
              <a:gd name="T15" fmla="*/ 105 h 302"/>
              <a:gd name="T16" fmla="*/ 112 w 126"/>
              <a:gd name="T17" fmla="*/ 87 h 302"/>
              <a:gd name="T18" fmla="*/ 102 w 126"/>
              <a:gd name="T19" fmla="*/ 72 h 302"/>
              <a:gd name="T20" fmla="*/ 79 w 126"/>
              <a:gd name="T21" fmla="*/ 65 h 302"/>
              <a:gd name="T22" fmla="*/ 59 w 126"/>
              <a:gd name="T23" fmla="*/ 56 h 302"/>
              <a:gd name="T24" fmla="*/ 55 w 126"/>
              <a:gd name="T25" fmla="*/ 58 h 302"/>
              <a:gd name="T26" fmla="*/ 38 w 126"/>
              <a:gd name="T27" fmla="*/ 51 h 302"/>
              <a:gd name="T28" fmla="*/ 33 w 126"/>
              <a:gd name="T29" fmla="*/ 51 h 302"/>
              <a:gd name="T30" fmla="*/ 30 w 126"/>
              <a:gd name="T31" fmla="*/ 49 h 302"/>
              <a:gd name="T32" fmla="*/ 84 w 126"/>
              <a:gd name="T33" fmla="*/ 142 h 302"/>
              <a:gd name="T34" fmla="*/ 40 w 126"/>
              <a:gd name="T35" fmla="*/ 171 h 302"/>
              <a:gd name="T36" fmla="*/ 102 w 126"/>
              <a:gd name="T37" fmla="*/ 235 h 302"/>
              <a:gd name="T38" fmla="*/ 106 w 126"/>
              <a:gd name="T39" fmla="*/ 255 h 302"/>
              <a:gd name="T40" fmla="*/ 102 w 126"/>
              <a:gd name="T41" fmla="*/ 270 h 302"/>
              <a:gd name="T42" fmla="*/ 91 w 126"/>
              <a:gd name="T43" fmla="*/ 287 h 302"/>
              <a:gd name="T44" fmla="*/ 65 w 126"/>
              <a:gd name="T45" fmla="*/ 302 h 302"/>
              <a:gd name="T46" fmla="*/ 42 w 126"/>
              <a:gd name="T47" fmla="*/ 302 h 302"/>
              <a:gd name="T48" fmla="*/ 27 w 126"/>
              <a:gd name="T49" fmla="*/ 295 h 302"/>
              <a:gd name="T50" fmla="*/ 19 w 126"/>
              <a:gd name="T51" fmla="*/ 278 h 302"/>
              <a:gd name="T52" fmla="*/ 19 w 126"/>
              <a:gd name="T53" fmla="*/ 261 h 302"/>
              <a:gd name="T54" fmla="*/ 37 w 126"/>
              <a:gd name="T55" fmla="*/ 241 h 302"/>
              <a:gd name="T56" fmla="*/ 70 w 126"/>
              <a:gd name="T57" fmla="*/ 229 h 302"/>
              <a:gd name="T58" fmla="*/ 12 w 126"/>
              <a:gd name="T59" fmla="*/ 169 h 302"/>
              <a:gd name="T60" fmla="*/ 64 w 126"/>
              <a:gd name="T61" fmla="*/ 137 h 302"/>
              <a:gd name="T62" fmla="*/ 8 w 126"/>
              <a:gd name="T63" fmla="*/ 37 h 302"/>
              <a:gd name="T64" fmla="*/ 0 w 126"/>
              <a:gd name="T65" fmla="*/ 10 h 302"/>
              <a:gd name="T66" fmla="*/ 12 w 126"/>
              <a:gd name="T67" fmla="*/ 0 h 302"/>
              <a:gd name="T68" fmla="*/ 21 w 126"/>
              <a:gd name="T69" fmla="*/ 4 h 302"/>
              <a:gd name="T70" fmla="*/ 30 w 126"/>
              <a:gd name="T71" fmla="*/ 7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6" h="302">
                <a:moveTo>
                  <a:pt x="30" y="7"/>
                </a:moveTo>
                <a:lnTo>
                  <a:pt x="49" y="35"/>
                </a:lnTo>
                <a:lnTo>
                  <a:pt x="77" y="47"/>
                </a:lnTo>
                <a:lnTo>
                  <a:pt x="103" y="56"/>
                </a:lnTo>
                <a:lnTo>
                  <a:pt x="118" y="68"/>
                </a:lnTo>
                <a:lnTo>
                  <a:pt x="126" y="82"/>
                </a:lnTo>
                <a:lnTo>
                  <a:pt x="121" y="96"/>
                </a:lnTo>
                <a:lnTo>
                  <a:pt x="106" y="105"/>
                </a:lnTo>
                <a:lnTo>
                  <a:pt x="112" y="87"/>
                </a:lnTo>
                <a:lnTo>
                  <a:pt x="102" y="72"/>
                </a:lnTo>
                <a:lnTo>
                  <a:pt x="79" y="65"/>
                </a:lnTo>
                <a:lnTo>
                  <a:pt x="59" y="56"/>
                </a:lnTo>
                <a:lnTo>
                  <a:pt x="55" y="58"/>
                </a:lnTo>
                <a:lnTo>
                  <a:pt x="38" y="51"/>
                </a:lnTo>
                <a:lnTo>
                  <a:pt x="33" y="51"/>
                </a:lnTo>
                <a:lnTo>
                  <a:pt x="30" y="49"/>
                </a:lnTo>
                <a:lnTo>
                  <a:pt x="84" y="142"/>
                </a:lnTo>
                <a:lnTo>
                  <a:pt x="40" y="171"/>
                </a:lnTo>
                <a:lnTo>
                  <a:pt x="102" y="235"/>
                </a:lnTo>
                <a:lnTo>
                  <a:pt x="106" y="255"/>
                </a:lnTo>
                <a:lnTo>
                  <a:pt x="102" y="270"/>
                </a:lnTo>
                <a:lnTo>
                  <a:pt x="91" y="287"/>
                </a:lnTo>
                <a:lnTo>
                  <a:pt x="65" y="302"/>
                </a:lnTo>
                <a:lnTo>
                  <a:pt x="42" y="302"/>
                </a:lnTo>
                <a:lnTo>
                  <a:pt x="27" y="295"/>
                </a:lnTo>
                <a:lnTo>
                  <a:pt x="19" y="278"/>
                </a:lnTo>
                <a:lnTo>
                  <a:pt x="19" y="261"/>
                </a:lnTo>
                <a:lnTo>
                  <a:pt x="37" y="241"/>
                </a:lnTo>
                <a:lnTo>
                  <a:pt x="70" y="229"/>
                </a:lnTo>
                <a:lnTo>
                  <a:pt x="12" y="169"/>
                </a:lnTo>
                <a:lnTo>
                  <a:pt x="64" y="137"/>
                </a:lnTo>
                <a:lnTo>
                  <a:pt x="8" y="37"/>
                </a:lnTo>
                <a:lnTo>
                  <a:pt x="0" y="10"/>
                </a:lnTo>
                <a:lnTo>
                  <a:pt x="12" y="0"/>
                </a:lnTo>
                <a:lnTo>
                  <a:pt x="21" y="4"/>
                </a:lnTo>
                <a:lnTo>
                  <a:pt x="30" y="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37" name="Picture 136" descr="Not d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2" y="5397500"/>
            <a:ext cx="2635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37" descr="Not tr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0405">
            <a:off x="8355012" y="5564188"/>
            <a:ext cx="276225" cy="11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Line 139"/>
          <p:cNvSpPr>
            <a:spLocks noChangeShapeType="1"/>
          </p:cNvSpPr>
          <p:nvPr/>
        </p:nvSpPr>
        <p:spPr bwMode="auto">
          <a:xfrm>
            <a:off x="8548687" y="5329238"/>
            <a:ext cx="0" cy="273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40" name="Picture 139" descr="Not d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412" y="5245100"/>
            <a:ext cx="2635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Freeform 140"/>
          <p:cNvSpPr>
            <a:spLocks/>
          </p:cNvSpPr>
          <p:nvPr/>
        </p:nvSpPr>
        <p:spPr bwMode="auto">
          <a:xfrm rot="10681641" flipH="1">
            <a:off x="9891712" y="5435600"/>
            <a:ext cx="152400" cy="211138"/>
          </a:xfrm>
          <a:custGeom>
            <a:avLst/>
            <a:gdLst>
              <a:gd name="T0" fmla="*/ 30 w 126"/>
              <a:gd name="T1" fmla="*/ 7 h 302"/>
              <a:gd name="T2" fmla="*/ 49 w 126"/>
              <a:gd name="T3" fmla="*/ 35 h 302"/>
              <a:gd name="T4" fmla="*/ 77 w 126"/>
              <a:gd name="T5" fmla="*/ 47 h 302"/>
              <a:gd name="T6" fmla="*/ 103 w 126"/>
              <a:gd name="T7" fmla="*/ 56 h 302"/>
              <a:gd name="T8" fmla="*/ 118 w 126"/>
              <a:gd name="T9" fmla="*/ 68 h 302"/>
              <a:gd name="T10" fmla="*/ 126 w 126"/>
              <a:gd name="T11" fmla="*/ 82 h 302"/>
              <a:gd name="T12" fmla="*/ 121 w 126"/>
              <a:gd name="T13" fmla="*/ 96 h 302"/>
              <a:gd name="T14" fmla="*/ 106 w 126"/>
              <a:gd name="T15" fmla="*/ 105 h 302"/>
              <a:gd name="T16" fmla="*/ 112 w 126"/>
              <a:gd name="T17" fmla="*/ 87 h 302"/>
              <a:gd name="T18" fmla="*/ 102 w 126"/>
              <a:gd name="T19" fmla="*/ 72 h 302"/>
              <a:gd name="T20" fmla="*/ 79 w 126"/>
              <a:gd name="T21" fmla="*/ 65 h 302"/>
              <a:gd name="T22" fmla="*/ 59 w 126"/>
              <a:gd name="T23" fmla="*/ 56 h 302"/>
              <a:gd name="T24" fmla="*/ 55 w 126"/>
              <a:gd name="T25" fmla="*/ 58 h 302"/>
              <a:gd name="T26" fmla="*/ 38 w 126"/>
              <a:gd name="T27" fmla="*/ 51 h 302"/>
              <a:gd name="T28" fmla="*/ 33 w 126"/>
              <a:gd name="T29" fmla="*/ 51 h 302"/>
              <a:gd name="T30" fmla="*/ 30 w 126"/>
              <a:gd name="T31" fmla="*/ 49 h 302"/>
              <a:gd name="T32" fmla="*/ 84 w 126"/>
              <a:gd name="T33" fmla="*/ 142 h 302"/>
              <a:gd name="T34" fmla="*/ 40 w 126"/>
              <a:gd name="T35" fmla="*/ 171 h 302"/>
              <a:gd name="T36" fmla="*/ 102 w 126"/>
              <a:gd name="T37" fmla="*/ 235 h 302"/>
              <a:gd name="T38" fmla="*/ 106 w 126"/>
              <a:gd name="T39" fmla="*/ 255 h 302"/>
              <a:gd name="T40" fmla="*/ 102 w 126"/>
              <a:gd name="T41" fmla="*/ 270 h 302"/>
              <a:gd name="T42" fmla="*/ 91 w 126"/>
              <a:gd name="T43" fmla="*/ 287 h 302"/>
              <a:gd name="T44" fmla="*/ 65 w 126"/>
              <a:gd name="T45" fmla="*/ 302 h 302"/>
              <a:gd name="T46" fmla="*/ 42 w 126"/>
              <a:gd name="T47" fmla="*/ 302 h 302"/>
              <a:gd name="T48" fmla="*/ 27 w 126"/>
              <a:gd name="T49" fmla="*/ 295 h 302"/>
              <a:gd name="T50" fmla="*/ 19 w 126"/>
              <a:gd name="T51" fmla="*/ 278 h 302"/>
              <a:gd name="T52" fmla="*/ 19 w 126"/>
              <a:gd name="T53" fmla="*/ 261 h 302"/>
              <a:gd name="T54" fmla="*/ 37 w 126"/>
              <a:gd name="T55" fmla="*/ 241 h 302"/>
              <a:gd name="T56" fmla="*/ 70 w 126"/>
              <a:gd name="T57" fmla="*/ 229 h 302"/>
              <a:gd name="T58" fmla="*/ 12 w 126"/>
              <a:gd name="T59" fmla="*/ 169 h 302"/>
              <a:gd name="T60" fmla="*/ 64 w 126"/>
              <a:gd name="T61" fmla="*/ 137 h 302"/>
              <a:gd name="T62" fmla="*/ 8 w 126"/>
              <a:gd name="T63" fmla="*/ 37 h 302"/>
              <a:gd name="T64" fmla="*/ 0 w 126"/>
              <a:gd name="T65" fmla="*/ 10 h 302"/>
              <a:gd name="T66" fmla="*/ 12 w 126"/>
              <a:gd name="T67" fmla="*/ 0 h 302"/>
              <a:gd name="T68" fmla="*/ 21 w 126"/>
              <a:gd name="T69" fmla="*/ 4 h 302"/>
              <a:gd name="T70" fmla="*/ 30 w 126"/>
              <a:gd name="T71" fmla="*/ 7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6" h="302">
                <a:moveTo>
                  <a:pt x="30" y="7"/>
                </a:moveTo>
                <a:lnTo>
                  <a:pt x="49" y="35"/>
                </a:lnTo>
                <a:lnTo>
                  <a:pt x="77" y="47"/>
                </a:lnTo>
                <a:lnTo>
                  <a:pt x="103" y="56"/>
                </a:lnTo>
                <a:lnTo>
                  <a:pt x="118" y="68"/>
                </a:lnTo>
                <a:lnTo>
                  <a:pt x="126" y="82"/>
                </a:lnTo>
                <a:lnTo>
                  <a:pt x="121" y="96"/>
                </a:lnTo>
                <a:lnTo>
                  <a:pt x="106" y="105"/>
                </a:lnTo>
                <a:lnTo>
                  <a:pt x="112" y="87"/>
                </a:lnTo>
                <a:lnTo>
                  <a:pt x="102" y="72"/>
                </a:lnTo>
                <a:lnTo>
                  <a:pt x="79" y="65"/>
                </a:lnTo>
                <a:lnTo>
                  <a:pt x="59" y="56"/>
                </a:lnTo>
                <a:lnTo>
                  <a:pt x="55" y="58"/>
                </a:lnTo>
                <a:lnTo>
                  <a:pt x="38" y="51"/>
                </a:lnTo>
                <a:lnTo>
                  <a:pt x="33" y="51"/>
                </a:lnTo>
                <a:lnTo>
                  <a:pt x="30" y="49"/>
                </a:lnTo>
                <a:lnTo>
                  <a:pt x="84" y="142"/>
                </a:lnTo>
                <a:lnTo>
                  <a:pt x="40" y="171"/>
                </a:lnTo>
                <a:lnTo>
                  <a:pt x="102" y="235"/>
                </a:lnTo>
                <a:lnTo>
                  <a:pt x="106" y="255"/>
                </a:lnTo>
                <a:lnTo>
                  <a:pt x="102" y="270"/>
                </a:lnTo>
                <a:lnTo>
                  <a:pt x="91" y="287"/>
                </a:lnTo>
                <a:lnTo>
                  <a:pt x="65" y="302"/>
                </a:lnTo>
                <a:lnTo>
                  <a:pt x="42" y="302"/>
                </a:lnTo>
                <a:lnTo>
                  <a:pt x="27" y="295"/>
                </a:lnTo>
                <a:lnTo>
                  <a:pt x="19" y="278"/>
                </a:lnTo>
                <a:lnTo>
                  <a:pt x="19" y="261"/>
                </a:lnTo>
                <a:lnTo>
                  <a:pt x="37" y="241"/>
                </a:lnTo>
                <a:lnTo>
                  <a:pt x="70" y="229"/>
                </a:lnTo>
                <a:lnTo>
                  <a:pt x="12" y="169"/>
                </a:lnTo>
                <a:lnTo>
                  <a:pt x="64" y="137"/>
                </a:lnTo>
                <a:lnTo>
                  <a:pt x="8" y="37"/>
                </a:lnTo>
                <a:lnTo>
                  <a:pt x="0" y="10"/>
                </a:lnTo>
                <a:lnTo>
                  <a:pt x="12" y="0"/>
                </a:lnTo>
                <a:lnTo>
                  <a:pt x="21" y="4"/>
                </a:lnTo>
                <a:lnTo>
                  <a:pt x="30" y="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42" name="Picture 141" descr="Not tr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0405">
            <a:off x="2301875" y="3400425"/>
            <a:ext cx="276225" cy="11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Line 143"/>
          <p:cNvSpPr>
            <a:spLocks noChangeShapeType="1"/>
          </p:cNvSpPr>
          <p:nvPr/>
        </p:nvSpPr>
        <p:spPr bwMode="auto">
          <a:xfrm>
            <a:off x="2495550" y="3151188"/>
            <a:ext cx="0" cy="273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7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 txBox="1">
            <a:spLocks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E345F9-704A-452B-9B1D-BD45048A2C54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B2E431-053B-40F0-BE1D-2BDBB98AB85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629400" y="3962400"/>
            <a:ext cx="14478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09600" y="228600"/>
            <a:ext cx="7848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275732"/>
              </p:ext>
            </p:extLst>
          </p:nvPr>
        </p:nvGraphicFramePr>
        <p:xfrm>
          <a:off x="0" y="6451600"/>
          <a:ext cx="1219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lip" r:id="rId3" imgW="1154520" imgH="406440" progId="MS_ClipArt_Gallery.5">
                  <p:embed/>
                </p:oleObj>
              </mc:Choice>
              <mc:Fallback>
                <p:oleObj name="Clip" r:id="rId3" imgW="1154520" imgH="40644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51600"/>
                        <a:ext cx="12192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60357" y="-50443"/>
            <a:ext cx="1981200" cy="208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2286000" y="914400"/>
            <a:ext cx="4572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9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C9DC12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 panose="020B7200000000000000" pitchFamily="34" charset="0"/>
              </a:rPr>
              <a:t>gµ g¸y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29200" y="1508125"/>
            <a:ext cx="388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.VnAristote" panose="020B7200000000000000" pitchFamily="34" charset="0"/>
              </a:rPr>
              <a:t>D©n ca: Cèng (Lai Ch©u)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.VnAristote" panose="020B7200000000000000" pitchFamily="34" charset="0"/>
              </a:rPr>
              <a:t>Lêi míi: Huy Tr©n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838200" y="2895600"/>
            <a:ext cx="10405056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.VnTime" panose="020B7200000000000000" pitchFamily="34" charset="0"/>
              </a:rPr>
              <a:t>Con gµ g¸y le tÐ le s¸ng råi ai ¬i! </a:t>
            </a:r>
            <a:endParaRPr lang="en-US">
              <a:solidFill>
                <a:srgbClr val="000000"/>
              </a:solidFill>
              <a:latin typeface=".VnTime" panose="020B7200000000000000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.VnTime" panose="020B7200000000000000" pitchFamily="34" charset="0"/>
              </a:rPr>
              <a:t>Gµ g¸y tÐ le tÐ le s¸ng råi ai êi! </a:t>
            </a:r>
            <a:endParaRPr lang="en-US">
              <a:solidFill>
                <a:srgbClr val="000000"/>
              </a:solidFill>
              <a:latin typeface=".VnTime" panose="020B7200000000000000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.VnTime" panose="020B7200000000000000" pitchFamily="34" charset="0"/>
              </a:rPr>
              <a:t>N¾ng s¸ng lªn råi , dËy lªn n­¬ng ®· s¸ng råi ai ¬i! </a:t>
            </a: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.VnTime" panose="020B7200000000000000" pitchFamily="34" charset="0"/>
              </a:rPr>
              <a:t>Rõng vµ n­¬ng xanh ®· s¸ng råi ai ¬i! </a:t>
            </a: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638800" y="3581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1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 txBox="1">
            <a:spLocks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D3ECFC-D7AD-4FFB-BEC1-3FF19DB65B7A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10/13/2021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E463F0-5AF9-409D-BD4B-99EC571D6F2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Text Box 57"/>
          <p:cNvSpPr txBox="1">
            <a:spLocks noChangeArrowheads="1"/>
          </p:cNvSpPr>
          <p:nvPr/>
        </p:nvSpPr>
        <p:spPr bwMode="auto">
          <a:xfrm>
            <a:off x="6629400" y="3962400"/>
            <a:ext cx="14478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155"/>
          <p:cNvSpPr>
            <a:spLocks noChangeArrowheads="1"/>
          </p:cNvSpPr>
          <p:nvPr/>
        </p:nvSpPr>
        <p:spPr bwMode="auto">
          <a:xfrm>
            <a:off x="609600" y="228600"/>
            <a:ext cx="7848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8" name="Object 1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142754"/>
              </p:ext>
            </p:extLst>
          </p:nvPr>
        </p:nvGraphicFramePr>
        <p:xfrm>
          <a:off x="0" y="5859887"/>
          <a:ext cx="12192000" cy="99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lip" r:id="rId3" imgW="1154520" imgH="406440" progId="MS_ClipArt_Gallery.5">
                  <p:embed/>
                </p:oleObj>
              </mc:Choice>
              <mc:Fallback>
                <p:oleObj name="Clip" r:id="rId3" imgW="1154520" imgH="40644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859887"/>
                        <a:ext cx="12192000" cy="99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34974" y="3969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88"/>
          <p:cNvSpPr>
            <a:spLocks noChangeArrowheads="1" noChangeShapeType="1" noTextEdit="1"/>
          </p:cNvSpPr>
          <p:nvPr/>
        </p:nvSpPr>
        <p:spPr bwMode="auto">
          <a:xfrm>
            <a:off x="2286000" y="914400"/>
            <a:ext cx="4572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9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C9DC12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 panose="020B7200000000000000" pitchFamily="34" charset="0"/>
              </a:rPr>
              <a:t>gµ g¸y</a:t>
            </a:r>
          </a:p>
        </p:txBody>
      </p:sp>
      <p:sp>
        <p:nvSpPr>
          <p:cNvPr id="12" name="Rectangle 189"/>
          <p:cNvSpPr>
            <a:spLocks noChangeArrowheads="1"/>
          </p:cNvSpPr>
          <p:nvPr/>
        </p:nvSpPr>
        <p:spPr bwMode="auto">
          <a:xfrm>
            <a:off x="5029200" y="1508125"/>
            <a:ext cx="388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.VnAristote" panose="020B7200000000000000" pitchFamily="34" charset="0"/>
              </a:rPr>
              <a:t>D©n ca: Cèng (Lai Ch©u)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.VnAristote" panose="020B7200000000000000" pitchFamily="34" charset="0"/>
              </a:rPr>
              <a:t>Lêi míi: Huy Tr©n</a:t>
            </a:r>
          </a:p>
        </p:txBody>
      </p:sp>
      <p:sp>
        <p:nvSpPr>
          <p:cNvPr id="13" name="Text Box 190"/>
          <p:cNvSpPr txBox="1">
            <a:spLocks noChangeArrowheads="1"/>
          </p:cNvSpPr>
          <p:nvPr/>
        </p:nvSpPr>
        <p:spPr bwMode="auto">
          <a:xfrm>
            <a:off x="838200" y="2895600"/>
            <a:ext cx="83058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.VnTime" panose="020B7200000000000000" pitchFamily="34" charset="0"/>
              </a:rPr>
              <a:t>Con gµ g¸y le tÐ le s¸ng råi ai ¬i! </a:t>
            </a:r>
            <a:r>
              <a:rPr lang="en-US">
                <a:solidFill>
                  <a:srgbClr val="FF3300"/>
                </a:solidFill>
                <a:latin typeface="Arial" panose="020B0604020202020204" pitchFamily="34" charset="0"/>
              </a:rPr>
              <a:t>\/</a:t>
            </a:r>
            <a:endParaRPr lang="en-US">
              <a:solidFill>
                <a:srgbClr val="000000"/>
              </a:solidFill>
              <a:latin typeface=".VnTime" panose="020B7200000000000000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.VnTime" panose="020B7200000000000000" pitchFamily="34" charset="0"/>
              </a:rPr>
              <a:t>Gµ g¸y tÐ le tÐ le s¸ng råi ai ¬i! </a:t>
            </a:r>
            <a:r>
              <a:rPr lang="en-US">
                <a:solidFill>
                  <a:srgbClr val="FF3300"/>
                </a:solidFill>
                <a:latin typeface="Arial" panose="020B0604020202020204" pitchFamily="34" charset="0"/>
              </a:rPr>
              <a:t>\/</a:t>
            </a:r>
            <a:endParaRPr lang="en-US">
              <a:solidFill>
                <a:srgbClr val="000000"/>
              </a:solidFill>
              <a:latin typeface=".VnTime" panose="020B7200000000000000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.VnTime" panose="020B7200000000000000" pitchFamily="34" charset="0"/>
              </a:rPr>
              <a:t>N¾ng s¸ng lªn råi , dËy lªn n­¬ng ®· s¸ng råi ai ¬i! </a:t>
            </a:r>
            <a:r>
              <a:rPr lang="en-US">
                <a:solidFill>
                  <a:srgbClr val="FF3300"/>
                </a:solidFill>
                <a:latin typeface="Arial" panose="020B0604020202020204" pitchFamily="34" charset="0"/>
              </a:rPr>
              <a:t>\/</a:t>
            </a: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.VnTime" panose="020B7200000000000000" pitchFamily="34" charset="0"/>
              </a:rPr>
              <a:t>Rõng vµ n­¬ng xanh ®· s¸ng råi ai ¬i! </a:t>
            </a:r>
            <a:r>
              <a:rPr lang="en-US">
                <a:solidFill>
                  <a:srgbClr val="FF3300"/>
                </a:solidFill>
                <a:latin typeface="Arial" panose="020B0604020202020204" pitchFamily="34" charset="0"/>
              </a:rPr>
              <a:t>\/</a:t>
            </a: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4" name="Line 198"/>
          <p:cNvSpPr>
            <a:spLocks noChangeShapeType="1"/>
          </p:cNvSpPr>
          <p:nvPr/>
        </p:nvSpPr>
        <p:spPr bwMode="auto">
          <a:xfrm>
            <a:off x="5105400" y="3352800"/>
            <a:ext cx="22860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Line 199"/>
          <p:cNvSpPr>
            <a:spLocks noChangeShapeType="1"/>
          </p:cNvSpPr>
          <p:nvPr/>
        </p:nvSpPr>
        <p:spPr bwMode="auto">
          <a:xfrm>
            <a:off x="4800600" y="3962400"/>
            <a:ext cx="30480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Line 201"/>
          <p:cNvSpPr>
            <a:spLocks noChangeShapeType="1"/>
          </p:cNvSpPr>
          <p:nvPr/>
        </p:nvSpPr>
        <p:spPr bwMode="auto">
          <a:xfrm>
            <a:off x="7848600" y="4648200"/>
            <a:ext cx="22860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Line 202"/>
          <p:cNvSpPr>
            <a:spLocks noChangeShapeType="1"/>
          </p:cNvSpPr>
          <p:nvPr/>
        </p:nvSpPr>
        <p:spPr bwMode="auto">
          <a:xfrm>
            <a:off x="5943600" y="5257800"/>
            <a:ext cx="228600" cy="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204"/>
          <p:cNvSpPr txBox="1">
            <a:spLocks noChangeArrowheads="1"/>
          </p:cNvSpPr>
          <p:nvPr/>
        </p:nvSpPr>
        <p:spPr bwMode="auto">
          <a:xfrm>
            <a:off x="5638800" y="3581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92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58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9580" y="1825625"/>
            <a:ext cx="105156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Oval 67"/>
          <p:cNvSpPr>
            <a:spLocks noChangeArrowheads="1"/>
          </p:cNvSpPr>
          <p:nvPr/>
        </p:nvSpPr>
        <p:spPr bwMode="auto">
          <a:xfrm>
            <a:off x="1547180" y="1447800"/>
            <a:ext cx="8229600" cy="4114800"/>
          </a:xfrm>
          <a:prstGeom prst="ellipse">
            <a:avLst/>
          </a:prstGeom>
          <a:gradFill rotWithShape="1">
            <a:gsLst>
              <a:gs pos="0">
                <a:srgbClr val="00FF00">
                  <a:alpha val="42999"/>
                </a:srgbClr>
              </a:gs>
              <a:gs pos="100000">
                <a:schemeClr val="bg1">
                  <a:alpha val="59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5665155" y="2598738"/>
            <a:ext cx="682625" cy="622300"/>
            <a:chOff x="1854" y="1754"/>
            <a:chExt cx="430" cy="392"/>
          </a:xfrm>
        </p:grpSpPr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1854" y="1756"/>
              <a:ext cx="163" cy="389"/>
              <a:chOff x="4416" y="2114"/>
              <a:chExt cx="240" cy="574"/>
            </a:xfrm>
          </p:grpSpPr>
          <p:sp>
            <p:nvSpPr>
              <p:cNvPr id="11" name="Oval 25"/>
              <p:cNvSpPr>
                <a:spLocks noChangeArrowheads="1"/>
              </p:cNvSpPr>
              <p:nvPr/>
            </p:nvSpPr>
            <p:spPr bwMode="auto">
              <a:xfrm rot="-2334249">
                <a:off x="4416" y="2544"/>
                <a:ext cx="240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26"/>
              <p:cNvSpPr>
                <a:spLocks noChangeShapeType="1"/>
              </p:cNvSpPr>
              <p:nvPr/>
            </p:nvSpPr>
            <p:spPr bwMode="auto">
              <a:xfrm flipV="1">
                <a:off x="4633" y="2114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2121" y="1757"/>
              <a:ext cx="163" cy="389"/>
              <a:chOff x="4416" y="2114"/>
              <a:chExt cx="240" cy="574"/>
            </a:xfrm>
          </p:grpSpPr>
          <p:sp>
            <p:nvSpPr>
              <p:cNvPr id="9" name="Oval 29"/>
              <p:cNvSpPr>
                <a:spLocks noChangeArrowheads="1"/>
              </p:cNvSpPr>
              <p:nvPr/>
            </p:nvSpPr>
            <p:spPr bwMode="auto">
              <a:xfrm rot="-2334249">
                <a:off x="4416" y="2544"/>
                <a:ext cx="240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30"/>
              <p:cNvSpPr>
                <a:spLocks noChangeShapeType="1"/>
              </p:cNvSpPr>
              <p:nvPr/>
            </p:nvSpPr>
            <p:spPr bwMode="auto">
              <a:xfrm flipV="1">
                <a:off x="4633" y="2114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2000" y="1754"/>
              <a:ext cx="274" cy="3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4641218" y="2590800"/>
            <a:ext cx="258762" cy="617538"/>
            <a:chOff x="4416" y="2114"/>
            <a:chExt cx="240" cy="574"/>
          </a:xfrm>
        </p:grpSpPr>
        <p:sp>
          <p:nvSpPr>
            <p:cNvPr id="14" name="Oval 36"/>
            <p:cNvSpPr>
              <a:spLocks noChangeArrowheads="1"/>
            </p:cNvSpPr>
            <p:nvPr/>
          </p:nvSpPr>
          <p:spPr bwMode="auto">
            <a:xfrm rot="-2334249">
              <a:off x="4416" y="2544"/>
              <a:ext cx="240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37"/>
            <p:cNvSpPr>
              <a:spLocks noChangeShapeType="1"/>
            </p:cNvSpPr>
            <p:nvPr/>
          </p:nvSpPr>
          <p:spPr bwMode="auto">
            <a:xfrm flipV="1">
              <a:off x="4633" y="2114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39"/>
          <p:cNvGrpSpPr>
            <a:grpSpLocks/>
          </p:cNvGrpSpPr>
          <p:nvPr/>
        </p:nvGrpSpPr>
        <p:grpSpPr bwMode="auto">
          <a:xfrm>
            <a:off x="6957380" y="2590800"/>
            <a:ext cx="258763" cy="617538"/>
            <a:chOff x="4416" y="2114"/>
            <a:chExt cx="240" cy="574"/>
          </a:xfrm>
        </p:grpSpPr>
        <p:sp>
          <p:nvSpPr>
            <p:cNvPr id="17" name="Oval 40"/>
            <p:cNvSpPr>
              <a:spLocks noChangeArrowheads="1"/>
            </p:cNvSpPr>
            <p:nvPr/>
          </p:nvSpPr>
          <p:spPr bwMode="auto">
            <a:xfrm rot="-2334249">
              <a:off x="4416" y="2544"/>
              <a:ext cx="240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41"/>
            <p:cNvSpPr>
              <a:spLocks noChangeShapeType="1"/>
            </p:cNvSpPr>
            <p:nvPr/>
          </p:nvSpPr>
          <p:spPr bwMode="auto">
            <a:xfrm flipV="1">
              <a:off x="4633" y="2114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42"/>
          <p:cNvSpPr>
            <a:spLocks/>
          </p:cNvSpPr>
          <p:nvPr/>
        </p:nvSpPr>
        <p:spPr bwMode="auto">
          <a:xfrm>
            <a:off x="7841618" y="2614613"/>
            <a:ext cx="258762" cy="611187"/>
          </a:xfrm>
          <a:custGeom>
            <a:avLst/>
            <a:gdLst>
              <a:gd name="T0" fmla="*/ 73 w 993"/>
              <a:gd name="T1" fmla="*/ 34 h 1766"/>
              <a:gd name="T2" fmla="*/ 745 w 993"/>
              <a:gd name="T3" fmla="*/ 24 h 1766"/>
              <a:gd name="T4" fmla="*/ 683 w 993"/>
              <a:gd name="T5" fmla="*/ 178 h 1766"/>
              <a:gd name="T6" fmla="*/ 35 w 993"/>
              <a:gd name="T7" fmla="*/ 490 h 1766"/>
              <a:gd name="T8" fmla="*/ 726 w 993"/>
              <a:gd name="T9" fmla="*/ 509 h 1766"/>
              <a:gd name="T10" fmla="*/ 865 w 993"/>
              <a:gd name="T11" fmla="*/ 615 h 1766"/>
              <a:gd name="T12" fmla="*/ 241 w 993"/>
              <a:gd name="T13" fmla="*/ 941 h 1766"/>
              <a:gd name="T14" fmla="*/ 16 w 993"/>
              <a:gd name="T15" fmla="*/ 1258 h 1766"/>
              <a:gd name="T16" fmla="*/ 145 w 993"/>
              <a:gd name="T17" fmla="*/ 1680 h 1766"/>
              <a:gd name="T18" fmla="*/ 707 w 993"/>
              <a:gd name="T19" fmla="*/ 1704 h 1766"/>
              <a:gd name="T20" fmla="*/ 990 w 993"/>
              <a:gd name="T21" fmla="*/ 1306 h 1766"/>
              <a:gd name="T22" fmla="*/ 688 w 993"/>
              <a:gd name="T23" fmla="*/ 1109 h 1766"/>
              <a:gd name="T24" fmla="*/ 429 w 993"/>
              <a:gd name="T25" fmla="*/ 1248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93" h="1766">
                <a:moveTo>
                  <a:pt x="73" y="34"/>
                </a:moveTo>
                <a:cubicBezTo>
                  <a:pt x="185" y="32"/>
                  <a:pt x="644" y="0"/>
                  <a:pt x="745" y="24"/>
                </a:cubicBezTo>
                <a:cubicBezTo>
                  <a:pt x="846" y="48"/>
                  <a:pt x="801" y="100"/>
                  <a:pt x="683" y="178"/>
                </a:cubicBezTo>
                <a:cubicBezTo>
                  <a:pt x="565" y="256"/>
                  <a:pt x="28" y="435"/>
                  <a:pt x="35" y="490"/>
                </a:cubicBezTo>
                <a:cubicBezTo>
                  <a:pt x="42" y="545"/>
                  <a:pt x="588" y="488"/>
                  <a:pt x="726" y="509"/>
                </a:cubicBezTo>
                <a:cubicBezTo>
                  <a:pt x="864" y="530"/>
                  <a:pt x="946" y="543"/>
                  <a:pt x="865" y="615"/>
                </a:cubicBezTo>
                <a:cubicBezTo>
                  <a:pt x="784" y="687"/>
                  <a:pt x="382" y="834"/>
                  <a:pt x="241" y="941"/>
                </a:cubicBezTo>
                <a:cubicBezTo>
                  <a:pt x="100" y="1048"/>
                  <a:pt x="32" y="1135"/>
                  <a:pt x="16" y="1258"/>
                </a:cubicBezTo>
                <a:cubicBezTo>
                  <a:pt x="0" y="1381"/>
                  <a:pt x="30" y="1606"/>
                  <a:pt x="145" y="1680"/>
                </a:cubicBezTo>
                <a:cubicBezTo>
                  <a:pt x="260" y="1754"/>
                  <a:pt x="566" y="1766"/>
                  <a:pt x="707" y="1704"/>
                </a:cubicBezTo>
                <a:cubicBezTo>
                  <a:pt x="848" y="1642"/>
                  <a:pt x="993" y="1405"/>
                  <a:pt x="990" y="1306"/>
                </a:cubicBezTo>
                <a:cubicBezTo>
                  <a:pt x="987" y="1207"/>
                  <a:pt x="781" y="1119"/>
                  <a:pt x="688" y="1109"/>
                </a:cubicBezTo>
                <a:cubicBezTo>
                  <a:pt x="595" y="1099"/>
                  <a:pt x="483" y="1219"/>
                  <a:pt x="429" y="124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60"/>
          <p:cNvGrpSpPr>
            <a:grpSpLocks/>
          </p:cNvGrpSpPr>
          <p:nvPr/>
        </p:nvGrpSpPr>
        <p:grpSpPr bwMode="auto">
          <a:xfrm>
            <a:off x="4899980" y="4510088"/>
            <a:ext cx="682625" cy="622300"/>
            <a:chOff x="3545" y="1768"/>
            <a:chExt cx="430" cy="392"/>
          </a:xfrm>
        </p:grpSpPr>
        <p:grpSp>
          <p:nvGrpSpPr>
            <p:cNvPr id="21" name="Group 43"/>
            <p:cNvGrpSpPr>
              <a:grpSpLocks/>
            </p:cNvGrpSpPr>
            <p:nvPr/>
          </p:nvGrpSpPr>
          <p:grpSpPr bwMode="auto">
            <a:xfrm>
              <a:off x="3545" y="1770"/>
              <a:ext cx="163" cy="389"/>
              <a:chOff x="4416" y="2114"/>
              <a:chExt cx="240" cy="574"/>
            </a:xfrm>
          </p:grpSpPr>
          <p:sp>
            <p:nvSpPr>
              <p:cNvPr id="26" name="Oval 44"/>
              <p:cNvSpPr>
                <a:spLocks noChangeArrowheads="1"/>
              </p:cNvSpPr>
              <p:nvPr/>
            </p:nvSpPr>
            <p:spPr bwMode="auto">
              <a:xfrm rot="-2334249">
                <a:off x="4416" y="2544"/>
                <a:ext cx="240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45"/>
              <p:cNvSpPr>
                <a:spLocks noChangeShapeType="1"/>
              </p:cNvSpPr>
              <p:nvPr/>
            </p:nvSpPr>
            <p:spPr bwMode="auto">
              <a:xfrm flipV="1">
                <a:off x="4633" y="2114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46"/>
            <p:cNvGrpSpPr>
              <a:grpSpLocks/>
            </p:cNvGrpSpPr>
            <p:nvPr/>
          </p:nvGrpSpPr>
          <p:grpSpPr bwMode="auto">
            <a:xfrm>
              <a:off x="3812" y="1771"/>
              <a:ext cx="163" cy="389"/>
              <a:chOff x="4416" y="2114"/>
              <a:chExt cx="240" cy="574"/>
            </a:xfrm>
          </p:grpSpPr>
          <p:sp>
            <p:nvSpPr>
              <p:cNvPr id="24" name="Oval 47"/>
              <p:cNvSpPr>
                <a:spLocks noChangeArrowheads="1"/>
              </p:cNvSpPr>
              <p:nvPr/>
            </p:nvSpPr>
            <p:spPr bwMode="auto">
              <a:xfrm rot="-2334249">
                <a:off x="4416" y="2544"/>
                <a:ext cx="240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48"/>
              <p:cNvSpPr>
                <a:spLocks noChangeShapeType="1"/>
              </p:cNvSpPr>
              <p:nvPr/>
            </p:nvSpPr>
            <p:spPr bwMode="auto">
              <a:xfrm flipV="1">
                <a:off x="4633" y="2114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" name="Rectangle 49"/>
            <p:cNvSpPr>
              <a:spLocks noChangeArrowheads="1"/>
            </p:cNvSpPr>
            <p:nvPr/>
          </p:nvSpPr>
          <p:spPr bwMode="auto">
            <a:xfrm>
              <a:off x="3691" y="1768"/>
              <a:ext cx="274" cy="3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Verdana" panose="020B0604030504040204" pitchFamily="34" charset="0"/>
                </a:rPr>
                <a:t> </a:t>
              </a:r>
            </a:p>
          </p:txBody>
        </p:sp>
      </p:grpSp>
      <p:grpSp>
        <p:nvGrpSpPr>
          <p:cNvPr id="28" name="Group 50"/>
          <p:cNvGrpSpPr>
            <a:grpSpLocks/>
          </p:cNvGrpSpPr>
          <p:nvPr/>
        </p:nvGrpSpPr>
        <p:grpSpPr bwMode="auto">
          <a:xfrm>
            <a:off x="3299780" y="4495800"/>
            <a:ext cx="258763" cy="617538"/>
            <a:chOff x="4416" y="2114"/>
            <a:chExt cx="240" cy="574"/>
          </a:xfrm>
        </p:grpSpPr>
        <p:sp>
          <p:nvSpPr>
            <p:cNvPr id="29" name="Oval 51"/>
            <p:cNvSpPr>
              <a:spLocks noChangeArrowheads="1"/>
            </p:cNvSpPr>
            <p:nvPr/>
          </p:nvSpPr>
          <p:spPr bwMode="auto">
            <a:xfrm rot="-2334249">
              <a:off x="4416" y="2544"/>
              <a:ext cx="240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52"/>
            <p:cNvSpPr>
              <a:spLocks noChangeShapeType="1"/>
            </p:cNvSpPr>
            <p:nvPr/>
          </p:nvSpPr>
          <p:spPr bwMode="auto">
            <a:xfrm flipV="1">
              <a:off x="4633" y="2114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53"/>
          <p:cNvGrpSpPr>
            <a:grpSpLocks/>
          </p:cNvGrpSpPr>
          <p:nvPr/>
        </p:nvGrpSpPr>
        <p:grpSpPr bwMode="auto">
          <a:xfrm>
            <a:off x="6652580" y="4510088"/>
            <a:ext cx="258763" cy="617537"/>
            <a:chOff x="4416" y="2114"/>
            <a:chExt cx="240" cy="574"/>
          </a:xfrm>
        </p:grpSpPr>
        <p:sp>
          <p:nvSpPr>
            <p:cNvPr id="32" name="Oval 54"/>
            <p:cNvSpPr>
              <a:spLocks noChangeArrowheads="1"/>
            </p:cNvSpPr>
            <p:nvPr/>
          </p:nvSpPr>
          <p:spPr bwMode="auto">
            <a:xfrm rot="-2334249">
              <a:off x="4416" y="2544"/>
              <a:ext cx="240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55"/>
            <p:cNvSpPr>
              <a:spLocks noChangeShapeType="1"/>
            </p:cNvSpPr>
            <p:nvPr/>
          </p:nvSpPr>
          <p:spPr bwMode="auto">
            <a:xfrm flipV="1">
              <a:off x="4633" y="2114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Freeform 56"/>
          <p:cNvSpPr>
            <a:spLocks/>
          </p:cNvSpPr>
          <p:nvPr/>
        </p:nvSpPr>
        <p:spPr bwMode="auto">
          <a:xfrm>
            <a:off x="7994018" y="4584700"/>
            <a:ext cx="258762" cy="611188"/>
          </a:xfrm>
          <a:custGeom>
            <a:avLst/>
            <a:gdLst>
              <a:gd name="T0" fmla="*/ 73 w 993"/>
              <a:gd name="T1" fmla="*/ 34 h 1766"/>
              <a:gd name="T2" fmla="*/ 745 w 993"/>
              <a:gd name="T3" fmla="*/ 24 h 1766"/>
              <a:gd name="T4" fmla="*/ 683 w 993"/>
              <a:gd name="T5" fmla="*/ 178 h 1766"/>
              <a:gd name="T6" fmla="*/ 35 w 993"/>
              <a:gd name="T7" fmla="*/ 490 h 1766"/>
              <a:gd name="T8" fmla="*/ 726 w 993"/>
              <a:gd name="T9" fmla="*/ 509 h 1766"/>
              <a:gd name="T10" fmla="*/ 865 w 993"/>
              <a:gd name="T11" fmla="*/ 615 h 1766"/>
              <a:gd name="T12" fmla="*/ 241 w 993"/>
              <a:gd name="T13" fmla="*/ 941 h 1766"/>
              <a:gd name="T14" fmla="*/ 16 w 993"/>
              <a:gd name="T15" fmla="*/ 1258 h 1766"/>
              <a:gd name="T16" fmla="*/ 145 w 993"/>
              <a:gd name="T17" fmla="*/ 1680 h 1766"/>
              <a:gd name="T18" fmla="*/ 707 w 993"/>
              <a:gd name="T19" fmla="*/ 1704 h 1766"/>
              <a:gd name="T20" fmla="*/ 990 w 993"/>
              <a:gd name="T21" fmla="*/ 1306 h 1766"/>
              <a:gd name="T22" fmla="*/ 688 w 993"/>
              <a:gd name="T23" fmla="*/ 1109 h 1766"/>
              <a:gd name="T24" fmla="*/ 429 w 993"/>
              <a:gd name="T25" fmla="*/ 1248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93" h="1766">
                <a:moveTo>
                  <a:pt x="73" y="34"/>
                </a:moveTo>
                <a:cubicBezTo>
                  <a:pt x="185" y="32"/>
                  <a:pt x="644" y="0"/>
                  <a:pt x="745" y="24"/>
                </a:cubicBezTo>
                <a:cubicBezTo>
                  <a:pt x="846" y="48"/>
                  <a:pt x="801" y="100"/>
                  <a:pt x="683" y="178"/>
                </a:cubicBezTo>
                <a:cubicBezTo>
                  <a:pt x="565" y="256"/>
                  <a:pt x="28" y="435"/>
                  <a:pt x="35" y="490"/>
                </a:cubicBezTo>
                <a:cubicBezTo>
                  <a:pt x="42" y="545"/>
                  <a:pt x="588" y="488"/>
                  <a:pt x="726" y="509"/>
                </a:cubicBezTo>
                <a:cubicBezTo>
                  <a:pt x="864" y="530"/>
                  <a:pt x="946" y="543"/>
                  <a:pt x="865" y="615"/>
                </a:cubicBezTo>
                <a:cubicBezTo>
                  <a:pt x="784" y="687"/>
                  <a:pt x="382" y="834"/>
                  <a:pt x="241" y="941"/>
                </a:cubicBezTo>
                <a:cubicBezTo>
                  <a:pt x="100" y="1048"/>
                  <a:pt x="32" y="1135"/>
                  <a:pt x="16" y="1258"/>
                </a:cubicBezTo>
                <a:cubicBezTo>
                  <a:pt x="0" y="1381"/>
                  <a:pt x="30" y="1606"/>
                  <a:pt x="145" y="1680"/>
                </a:cubicBezTo>
                <a:cubicBezTo>
                  <a:pt x="260" y="1754"/>
                  <a:pt x="566" y="1766"/>
                  <a:pt x="707" y="1704"/>
                </a:cubicBezTo>
                <a:cubicBezTo>
                  <a:pt x="848" y="1642"/>
                  <a:pt x="993" y="1405"/>
                  <a:pt x="990" y="1306"/>
                </a:cubicBezTo>
                <a:cubicBezTo>
                  <a:pt x="987" y="1207"/>
                  <a:pt x="781" y="1119"/>
                  <a:pt x="688" y="1109"/>
                </a:cubicBezTo>
                <a:cubicBezTo>
                  <a:pt x="595" y="1099"/>
                  <a:pt x="483" y="1219"/>
                  <a:pt x="429" y="124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58"/>
          <p:cNvSpPr txBox="1">
            <a:spLocks noChangeArrowheads="1"/>
          </p:cNvSpPr>
          <p:nvPr/>
        </p:nvSpPr>
        <p:spPr bwMode="auto">
          <a:xfrm>
            <a:off x="3071180" y="1965325"/>
            <a:ext cx="54864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500" b="1" i="1">
                <a:solidFill>
                  <a:srgbClr val="0000FF"/>
                </a:solidFill>
                <a:latin typeface=".VnCentury Schoolbook" panose="020B7200000000000000" pitchFamily="34" charset="0"/>
              </a:rPr>
              <a:t>Reo vang reo    ca vang ca    cÊt    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endParaRPr lang="en-US" sz="2500" b="1" i="1">
              <a:solidFill>
                <a:srgbClr val="0000FF"/>
              </a:solidFill>
              <a:latin typeface=".VnCentury Schoolbook" panose="020B7200000000000000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endParaRPr lang="en-US" sz="2500" b="1" i="1">
              <a:solidFill>
                <a:srgbClr val="0000FF"/>
              </a:solidFill>
              <a:latin typeface=".VnCentury Schoolbook" panose="020B7200000000000000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endParaRPr lang="en-US" sz="2500" b="1" i="1">
              <a:solidFill>
                <a:srgbClr val="0000FF"/>
              </a:solidFill>
              <a:latin typeface=".VnCentury Schoolbook" panose="020B7200000000000000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500" b="1" i="1">
                <a:solidFill>
                  <a:srgbClr val="0000FF"/>
                </a:solidFill>
                <a:latin typeface=".VnCentury Schoolbook" panose="020B7200000000000000" pitchFamily="34" charset="0"/>
              </a:rPr>
              <a:t>tiÕng h¸t vang rõng xanh</a:t>
            </a:r>
          </a:p>
        </p:txBody>
      </p:sp>
      <p:sp>
        <p:nvSpPr>
          <p:cNvPr id="36" name="WordArt 65" descr="Paper bag"/>
          <p:cNvSpPr>
            <a:spLocks noChangeArrowheads="1" noChangeShapeType="1" noTextEdit="1"/>
          </p:cNvSpPr>
          <p:nvPr/>
        </p:nvSpPr>
        <p:spPr bwMode="auto">
          <a:xfrm>
            <a:off x="1699580" y="228600"/>
            <a:ext cx="7724775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.VnFree" panose="020B7200000000000000" pitchFamily="34" charset="0"/>
              </a:rPr>
              <a:t>H¸t kÕt hîp gâ ®Öm theo nhÞp</a:t>
            </a:r>
          </a:p>
        </p:txBody>
      </p:sp>
      <p:pic>
        <p:nvPicPr>
          <p:cNvPr id="37" name="Picture 69" descr="butterfli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380" y="54292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0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80" y="6153150"/>
            <a:ext cx="6858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71" descr="bflow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80" y="6307138"/>
            <a:ext cx="609600" cy="55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2" descr="butterfli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80" y="54292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3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380" y="6153150"/>
            <a:ext cx="6858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4" descr="bflow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180" y="6307138"/>
            <a:ext cx="609600" cy="55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5" descr="butterfli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80" y="54292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6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580" y="6153150"/>
            <a:ext cx="6858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7" descr="bflow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80" y="6307138"/>
            <a:ext cx="609600" cy="55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8" descr="butterfli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543" y="54292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9" descr="flo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543" y="6153150"/>
            <a:ext cx="6858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0" descr="bflow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343" y="6307138"/>
            <a:ext cx="609600" cy="55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83" descr="B-A-029"/>
          <p:cNvSpPr>
            <a:spLocks noChangeArrowheads="1"/>
          </p:cNvSpPr>
          <p:nvPr/>
        </p:nvSpPr>
        <p:spPr bwMode="auto">
          <a:xfrm>
            <a:off x="861380" y="0"/>
            <a:ext cx="11353800" cy="68580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   </a:t>
            </a:r>
          </a:p>
        </p:txBody>
      </p:sp>
      <p:sp>
        <p:nvSpPr>
          <p:cNvPr id="50" name="Rectangle 84"/>
          <p:cNvSpPr>
            <a:spLocks noChangeArrowheads="1"/>
          </p:cNvSpPr>
          <p:nvPr/>
        </p:nvSpPr>
        <p:spPr bwMode="auto">
          <a:xfrm>
            <a:off x="999493" y="1219200"/>
            <a:ext cx="8915400" cy="4953000"/>
          </a:xfrm>
          <a:prstGeom prst="rect">
            <a:avLst/>
          </a:prstGeom>
          <a:solidFill>
            <a:srgbClr val="FFCC99">
              <a:alpha val="50000"/>
            </a:srgbClr>
          </a:solidFill>
          <a:ln w="63500">
            <a:solidFill>
              <a:srgbClr val="FF66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85"/>
          <p:cNvSpPr txBox="1">
            <a:spLocks noChangeArrowheads="1"/>
          </p:cNvSpPr>
          <p:nvPr/>
        </p:nvSpPr>
        <p:spPr bwMode="auto">
          <a:xfrm>
            <a:off x="1532893" y="2209800"/>
            <a:ext cx="3708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000">
                <a:latin typeface=".VnTime" panose="020B7200000000000000" pitchFamily="34" charset="0"/>
              </a:rPr>
              <a:t>                                     </a:t>
            </a:r>
          </a:p>
          <a:p>
            <a:endParaRPr lang="en-US" sz="3000">
              <a:latin typeface=".VnTime" panose="020B7200000000000000" pitchFamily="34" charset="0"/>
            </a:endParaRPr>
          </a:p>
        </p:txBody>
      </p:sp>
      <p:sp>
        <p:nvSpPr>
          <p:cNvPr id="52" name="WordArt 86" descr="Paper bag"/>
          <p:cNvSpPr>
            <a:spLocks noChangeArrowheads="1" noChangeShapeType="1" noTextEdit="1"/>
          </p:cNvSpPr>
          <p:nvPr/>
        </p:nvSpPr>
        <p:spPr bwMode="auto">
          <a:xfrm>
            <a:off x="1166180" y="76200"/>
            <a:ext cx="8382000" cy="99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.VnMonotype corsiva" panose="020B7200000000000000" pitchFamily="34" charset="0"/>
              </a:rPr>
              <a:t>H¸t kÕt hîp vç tay theo ph¸ch</a:t>
            </a:r>
          </a:p>
        </p:txBody>
      </p:sp>
      <p:sp>
        <p:nvSpPr>
          <p:cNvPr id="53" name="Text Box 87"/>
          <p:cNvSpPr txBox="1">
            <a:spLocks noChangeArrowheads="1"/>
          </p:cNvSpPr>
          <p:nvPr/>
        </p:nvSpPr>
        <p:spPr bwMode="auto">
          <a:xfrm>
            <a:off x="1775780" y="1311275"/>
            <a:ext cx="99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Con</a:t>
            </a:r>
          </a:p>
          <a:p>
            <a:pPr algn="ctr"/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54" name="Text Box 88"/>
          <p:cNvSpPr txBox="1">
            <a:spLocks noChangeArrowheads="1"/>
          </p:cNvSpPr>
          <p:nvPr/>
        </p:nvSpPr>
        <p:spPr bwMode="auto">
          <a:xfrm>
            <a:off x="2842580" y="1311275"/>
            <a:ext cx="544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000">
                <a:latin typeface=".VnTime" panose="020B7200000000000000" pitchFamily="34" charset="0"/>
              </a:rPr>
              <a:t>gµ</a:t>
            </a:r>
          </a:p>
          <a:p>
            <a:pPr algn="ctr"/>
            <a:endParaRPr lang="en-US" sz="3000">
              <a:latin typeface=".VnTime" panose="020B7200000000000000" pitchFamily="34" charset="0"/>
            </a:endParaRPr>
          </a:p>
        </p:txBody>
      </p:sp>
      <p:sp>
        <p:nvSpPr>
          <p:cNvPr id="55" name="Text Box 89"/>
          <p:cNvSpPr txBox="1">
            <a:spLocks noChangeArrowheads="1"/>
          </p:cNvSpPr>
          <p:nvPr/>
        </p:nvSpPr>
        <p:spPr bwMode="auto">
          <a:xfrm>
            <a:off x="3528380" y="1311275"/>
            <a:ext cx="7381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g¸y</a:t>
            </a:r>
          </a:p>
          <a:p>
            <a:pPr algn="ctr"/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56" name="Text Box 90"/>
          <p:cNvSpPr txBox="1">
            <a:spLocks noChangeArrowheads="1"/>
          </p:cNvSpPr>
          <p:nvPr/>
        </p:nvSpPr>
        <p:spPr bwMode="auto">
          <a:xfrm>
            <a:off x="4366580" y="1311275"/>
            <a:ext cx="460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000">
                <a:latin typeface=".VnTime" panose="020B7200000000000000" pitchFamily="34" charset="0"/>
              </a:rPr>
              <a:t>le</a:t>
            </a:r>
          </a:p>
          <a:p>
            <a:pPr algn="ctr"/>
            <a:endParaRPr lang="en-US" sz="3000">
              <a:solidFill>
                <a:srgbClr val="009900"/>
              </a:solidFill>
              <a:latin typeface=".VnTime" panose="020B7200000000000000" pitchFamily="34" charset="0"/>
            </a:endParaRPr>
          </a:p>
        </p:txBody>
      </p:sp>
      <p:sp>
        <p:nvSpPr>
          <p:cNvPr id="57" name="Text Box 91"/>
          <p:cNvSpPr txBox="1">
            <a:spLocks noChangeArrowheads="1"/>
          </p:cNvSpPr>
          <p:nvPr/>
        </p:nvSpPr>
        <p:spPr bwMode="auto">
          <a:xfrm>
            <a:off x="4973005" y="1311275"/>
            <a:ext cx="460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tÐ</a:t>
            </a:r>
          </a:p>
          <a:p>
            <a:pPr algn="ctr"/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58" name="Text Box 92"/>
          <p:cNvSpPr txBox="1">
            <a:spLocks noChangeArrowheads="1"/>
          </p:cNvSpPr>
          <p:nvPr/>
        </p:nvSpPr>
        <p:spPr bwMode="auto">
          <a:xfrm>
            <a:off x="5658805" y="1295400"/>
            <a:ext cx="4603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000">
                <a:latin typeface=".VnTime" panose="020B7200000000000000" pitchFamily="34" charset="0"/>
              </a:rPr>
              <a:t>le</a:t>
            </a:r>
          </a:p>
        </p:txBody>
      </p:sp>
      <p:sp>
        <p:nvSpPr>
          <p:cNvPr id="59" name="Text Box 93"/>
          <p:cNvSpPr txBox="1">
            <a:spLocks noChangeArrowheads="1"/>
          </p:cNvSpPr>
          <p:nvPr/>
        </p:nvSpPr>
        <p:spPr bwMode="auto">
          <a:xfrm>
            <a:off x="6223955" y="1311275"/>
            <a:ext cx="885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s¸ng</a:t>
            </a:r>
          </a:p>
          <a:p>
            <a:pPr algn="ctr"/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60" name="Text Box 111"/>
          <p:cNvSpPr txBox="1">
            <a:spLocks noChangeArrowheads="1"/>
          </p:cNvSpPr>
          <p:nvPr/>
        </p:nvSpPr>
        <p:spPr bwMode="auto">
          <a:xfrm>
            <a:off x="7217730" y="1314450"/>
            <a:ext cx="6080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000">
                <a:latin typeface=".VnTime" panose="020B7200000000000000" pitchFamily="34" charset="0"/>
              </a:rPr>
              <a:t>råi</a:t>
            </a:r>
          </a:p>
        </p:txBody>
      </p:sp>
      <p:sp>
        <p:nvSpPr>
          <p:cNvPr id="61" name="Text Box 112"/>
          <p:cNvSpPr txBox="1">
            <a:spLocks noChangeArrowheads="1"/>
          </p:cNvSpPr>
          <p:nvPr/>
        </p:nvSpPr>
        <p:spPr bwMode="auto">
          <a:xfrm>
            <a:off x="8051168" y="1320800"/>
            <a:ext cx="6588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ai</a:t>
            </a:r>
          </a:p>
          <a:p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xx</a:t>
            </a:r>
            <a:endParaRPr lang="en-US" sz="3000">
              <a:solidFill>
                <a:srgbClr val="CC0000"/>
              </a:solidFill>
            </a:endParaRPr>
          </a:p>
        </p:txBody>
      </p:sp>
      <p:sp>
        <p:nvSpPr>
          <p:cNvPr id="62" name="Text Box 113"/>
          <p:cNvSpPr txBox="1">
            <a:spLocks noChangeArrowheads="1"/>
          </p:cNvSpPr>
          <p:nvPr/>
        </p:nvSpPr>
        <p:spPr bwMode="auto">
          <a:xfrm>
            <a:off x="8938580" y="1325563"/>
            <a:ext cx="83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¬i</a:t>
            </a:r>
          </a:p>
          <a:p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xx</a:t>
            </a:r>
            <a:endParaRPr lang="en-US" sz="3000">
              <a:solidFill>
                <a:srgbClr val="CC0000"/>
              </a:solidFill>
            </a:endParaRPr>
          </a:p>
        </p:txBody>
      </p:sp>
      <p:sp>
        <p:nvSpPr>
          <p:cNvPr id="63" name="Text Box 114"/>
          <p:cNvSpPr txBox="1">
            <a:spLocks noChangeArrowheads="1"/>
          </p:cNvSpPr>
          <p:nvPr/>
        </p:nvSpPr>
        <p:spPr bwMode="auto">
          <a:xfrm>
            <a:off x="1547180" y="2481263"/>
            <a:ext cx="99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Gµ</a:t>
            </a:r>
          </a:p>
          <a:p>
            <a:pPr algn="ctr"/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64" name="Text Box 115"/>
          <p:cNvSpPr txBox="1">
            <a:spLocks noChangeArrowheads="1"/>
          </p:cNvSpPr>
          <p:nvPr/>
        </p:nvSpPr>
        <p:spPr bwMode="auto">
          <a:xfrm>
            <a:off x="2517143" y="2481263"/>
            <a:ext cx="7381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000">
                <a:latin typeface=".VnTime" panose="020B7200000000000000" pitchFamily="34" charset="0"/>
              </a:rPr>
              <a:t>g¸y</a:t>
            </a:r>
          </a:p>
          <a:p>
            <a:pPr algn="ctr"/>
            <a:endParaRPr lang="en-US" sz="3000">
              <a:solidFill>
                <a:srgbClr val="009900"/>
              </a:solidFill>
              <a:latin typeface=".VnTime" panose="020B7200000000000000" pitchFamily="34" charset="0"/>
            </a:endParaRPr>
          </a:p>
        </p:txBody>
      </p:sp>
      <p:sp>
        <p:nvSpPr>
          <p:cNvPr id="65" name="Text Box 116"/>
          <p:cNvSpPr txBox="1">
            <a:spLocks noChangeArrowheads="1"/>
          </p:cNvSpPr>
          <p:nvPr/>
        </p:nvSpPr>
        <p:spPr bwMode="auto">
          <a:xfrm>
            <a:off x="3437893" y="2481263"/>
            <a:ext cx="460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tÐ</a:t>
            </a:r>
          </a:p>
          <a:p>
            <a:pPr algn="ctr"/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66" name="Text Box 117"/>
          <p:cNvSpPr txBox="1">
            <a:spLocks noChangeArrowheads="1"/>
          </p:cNvSpPr>
          <p:nvPr/>
        </p:nvSpPr>
        <p:spPr bwMode="auto">
          <a:xfrm>
            <a:off x="4137980" y="2484438"/>
            <a:ext cx="460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000">
                <a:latin typeface=".VnTime" panose="020B7200000000000000" pitchFamily="34" charset="0"/>
              </a:rPr>
              <a:t>le</a:t>
            </a:r>
          </a:p>
          <a:p>
            <a:pPr algn="ctr"/>
            <a:endParaRPr lang="en-US" sz="3000">
              <a:solidFill>
                <a:srgbClr val="009900"/>
              </a:solidFill>
              <a:latin typeface=".VnTime" panose="020B7200000000000000" pitchFamily="34" charset="0"/>
            </a:endParaRPr>
          </a:p>
        </p:txBody>
      </p:sp>
      <p:sp>
        <p:nvSpPr>
          <p:cNvPr id="67" name="Text Box 118"/>
          <p:cNvSpPr txBox="1">
            <a:spLocks noChangeArrowheads="1"/>
          </p:cNvSpPr>
          <p:nvPr/>
        </p:nvSpPr>
        <p:spPr bwMode="auto">
          <a:xfrm>
            <a:off x="4744405" y="2484438"/>
            <a:ext cx="460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tÐ</a:t>
            </a:r>
          </a:p>
          <a:p>
            <a:pPr algn="ctr"/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68" name="Text Box 119"/>
          <p:cNvSpPr txBox="1">
            <a:spLocks noChangeArrowheads="1"/>
          </p:cNvSpPr>
          <p:nvPr/>
        </p:nvSpPr>
        <p:spPr bwMode="auto">
          <a:xfrm>
            <a:off x="5430205" y="2468563"/>
            <a:ext cx="4603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000">
                <a:latin typeface=".VnTime" panose="020B7200000000000000" pitchFamily="34" charset="0"/>
              </a:rPr>
              <a:t>le</a:t>
            </a:r>
          </a:p>
        </p:txBody>
      </p:sp>
      <p:sp>
        <p:nvSpPr>
          <p:cNvPr id="69" name="Text Box 120"/>
          <p:cNvSpPr txBox="1">
            <a:spLocks noChangeArrowheads="1"/>
          </p:cNvSpPr>
          <p:nvPr/>
        </p:nvSpPr>
        <p:spPr bwMode="auto">
          <a:xfrm>
            <a:off x="5995355" y="2484438"/>
            <a:ext cx="885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s¸ng</a:t>
            </a:r>
          </a:p>
          <a:p>
            <a:pPr algn="ctr"/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70" name="Text Box 121"/>
          <p:cNvSpPr txBox="1">
            <a:spLocks noChangeArrowheads="1"/>
          </p:cNvSpPr>
          <p:nvPr/>
        </p:nvSpPr>
        <p:spPr bwMode="auto">
          <a:xfrm>
            <a:off x="6989130" y="2487613"/>
            <a:ext cx="6080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000">
                <a:latin typeface=".VnTime" panose="020B7200000000000000" pitchFamily="34" charset="0"/>
              </a:rPr>
              <a:t>råi</a:t>
            </a:r>
          </a:p>
        </p:txBody>
      </p:sp>
      <p:sp>
        <p:nvSpPr>
          <p:cNvPr id="71" name="Text Box 122"/>
          <p:cNvSpPr txBox="1">
            <a:spLocks noChangeArrowheads="1"/>
          </p:cNvSpPr>
          <p:nvPr/>
        </p:nvSpPr>
        <p:spPr bwMode="auto">
          <a:xfrm>
            <a:off x="7822568" y="2493963"/>
            <a:ext cx="6588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ai</a:t>
            </a:r>
          </a:p>
          <a:p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xx</a:t>
            </a:r>
            <a:endParaRPr lang="en-US" sz="3000">
              <a:solidFill>
                <a:srgbClr val="CC0000"/>
              </a:solidFill>
            </a:endParaRPr>
          </a:p>
        </p:txBody>
      </p:sp>
      <p:sp>
        <p:nvSpPr>
          <p:cNvPr id="72" name="Text Box 123"/>
          <p:cNvSpPr txBox="1">
            <a:spLocks noChangeArrowheads="1"/>
          </p:cNvSpPr>
          <p:nvPr/>
        </p:nvSpPr>
        <p:spPr bwMode="auto">
          <a:xfrm>
            <a:off x="8709980" y="2498725"/>
            <a:ext cx="83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¬i</a:t>
            </a:r>
          </a:p>
          <a:p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xx</a:t>
            </a:r>
            <a:endParaRPr lang="en-US" sz="3000">
              <a:solidFill>
                <a:srgbClr val="CC0000"/>
              </a:solidFill>
            </a:endParaRPr>
          </a:p>
        </p:txBody>
      </p:sp>
      <p:sp>
        <p:nvSpPr>
          <p:cNvPr id="73" name="Text Box 138"/>
          <p:cNvSpPr txBox="1">
            <a:spLocks noChangeArrowheads="1"/>
          </p:cNvSpPr>
          <p:nvPr/>
        </p:nvSpPr>
        <p:spPr bwMode="auto">
          <a:xfrm>
            <a:off x="1013780" y="3733800"/>
            <a:ext cx="11985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N¾ng</a:t>
            </a:r>
          </a:p>
          <a:p>
            <a:pPr algn="ctr"/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74" name="Text Box 140"/>
          <p:cNvSpPr txBox="1">
            <a:spLocks noChangeArrowheads="1"/>
          </p:cNvSpPr>
          <p:nvPr/>
        </p:nvSpPr>
        <p:spPr bwMode="auto">
          <a:xfrm>
            <a:off x="2059943" y="3733800"/>
            <a:ext cx="885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s¸ng</a:t>
            </a:r>
          </a:p>
          <a:p>
            <a:pPr algn="ctr"/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75" name="Text Box 141"/>
          <p:cNvSpPr txBox="1">
            <a:spLocks noChangeArrowheads="1"/>
          </p:cNvSpPr>
          <p:nvPr/>
        </p:nvSpPr>
        <p:spPr bwMode="auto">
          <a:xfrm>
            <a:off x="2933068" y="3736975"/>
            <a:ext cx="650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000">
                <a:latin typeface=".VnTime" panose="020B7200000000000000" pitchFamily="34" charset="0"/>
              </a:rPr>
              <a:t>lªn</a:t>
            </a:r>
          </a:p>
          <a:p>
            <a:pPr algn="ctr"/>
            <a:endParaRPr lang="en-US" sz="3000">
              <a:solidFill>
                <a:srgbClr val="009900"/>
              </a:solidFill>
              <a:latin typeface=".VnTime" panose="020B7200000000000000" pitchFamily="34" charset="0"/>
            </a:endParaRPr>
          </a:p>
        </p:txBody>
      </p:sp>
      <p:sp>
        <p:nvSpPr>
          <p:cNvPr id="76" name="Text Box 142"/>
          <p:cNvSpPr txBox="1">
            <a:spLocks noChangeArrowheads="1"/>
          </p:cNvSpPr>
          <p:nvPr/>
        </p:nvSpPr>
        <p:spPr bwMode="auto">
          <a:xfrm>
            <a:off x="3509330" y="3722688"/>
            <a:ext cx="608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råi</a:t>
            </a:r>
          </a:p>
          <a:p>
            <a:pPr algn="ctr"/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77" name="Text Box 144"/>
          <p:cNvSpPr txBox="1">
            <a:spLocks noChangeArrowheads="1"/>
          </p:cNvSpPr>
          <p:nvPr/>
        </p:nvSpPr>
        <p:spPr bwMode="auto">
          <a:xfrm>
            <a:off x="4068130" y="3736975"/>
            <a:ext cx="735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dËy</a:t>
            </a:r>
          </a:p>
          <a:p>
            <a:pPr algn="ctr"/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78" name="Text Box 145"/>
          <p:cNvSpPr txBox="1">
            <a:spLocks noChangeArrowheads="1"/>
          </p:cNvSpPr>
          <p:nvPr/>
        </p:nvSpPr>
        <p:spPr bwMode="auto">
          <a:xfrm>
            <a:off x="4685668" y="3740150"/>
            <a:ext cx="650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000">
                <a:latin typeface=".VnTime" panose="020B7200000000000000" pitchFamily="34" charset="0"/>
              </a:rPr>
              <a:t>lªn</a:t>
            </a:r>
          </a:p>
        </p:txBody>
      </p:sp>
      <p:sp>
        <p:nvSpPr>
          <p:cNvPr id="79" name="Text Box 146"/>
          <p:cNvSpPr txBox="1">
            <a:spLocks noChangeArrowheads="1"/>
          </p:cNvSpPr>
          <p:nvPr/>
        </p:nvSpPr>
        <p:spPr bwMode="auto">
          <a:xfrm>
            <a:off x="8224205" y="3746500"/>
            <a:ext cx="6588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ai</a:t>
            </a:r>
          </a:p>
          <a:p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xx</a:t>
            </a:r>
            <a:endParaRPr lang="en-US" sz="3000">
              <a:solidFill>
                <a:srgbClr val="CC0000"/>
              </a:solidFill>
            </a:endParaRPr>
          </a:p>
        </p:txBody>
      </p:sp>
      <p:sp>
        <p:nvSpPr>
          <p:cNvPr id="80" name="Text Box 147"/>
          <p:cNvSpPr txBox="1">
            <a:spLocks noChangeArrowheads="1"/>
          </p:cNvSpPr>
          <p:nvPr/>
        </p:nvSpPr>
        <p:spPr bwMode="auto">
          <a:xfrm>
            <a:off x="9090980" y="3733800"/>
            <a:ext cx="83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¬i</a:t>
            </a:r>
          </a:p>
          <a:p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xx</a:t>
            </a:r>
            <a:endParaRPr lang="en-US" sz="3000">
              <a:solidFill>
                <a:srgbClr val="CC0000"/>
              </a:solidFill>
            </a:endParaRPr>
          </a:p>
        </p:txBody>
      </p:sp>
      <p:sp>
        <p:nvSpPr>
          <p:cNvPr id="81" name="Text Box 158"/>
          <p:cNvSpPr txBox="1">
            <a:spLocks noChangeArrowheads="1"/>
          </p:cNvSpPr>
          <p:nvPr/>
        </p:nvSpPr>
        <p:spPr bwMode="auto">
          <a:xfrm>
            <a:off x="5198883" y="3733800"/>
            <a:ext cx="118654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000" smtClean="0">
                <a:solidFill>
                  <a:srgbClr val="CC0000"/>
                </a:solidFill>
                <a:latin typeface=".VnTime" panose="020B7200000000000000" pitchFamily="34" charset="0"/>
              </a:rPr>
              <a:t>nư­¬</a:t>
            </a:r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ng</a:t>
            </a:r>
          </a:p>
          <a:p>
            <a:pPr algn="ctr"/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82" name="Text Box 162"/>
          <p:cNvSpPr txBox="1">
            <a:spLocks noChangeArrowheads="1"/>
          </p:cNvSpPr>
          <p:nvPr/>
        </p:nvSpPr>
        <p:spPr bwMode="auto">
          <a:xfrm>
            <a:off x="6714493" y="3733800"/>
            <a:ext cx="885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s¸ng</a:t>
            </a:r>
          </a:p>
          <a:p>
            <a:pPr algn="ctr"/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83" name="Text Box 165"/>
          <p:cNvSpPr txBox="1">
            <a:spLocks noChangeArrowheads="1"/>
          </p:cNvSpPr>
          <p:nvPr/>
        </p:nvSpPr>
        <p:spPr bwMode="auto">
          <a:xfrm>
            <a:off x="7566980" y="3717925"/>
            <a:ext cx="6080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000">
                <a:latin typeface=".VnTime" panose="020B7200000000000000" pitchFamily="34" charset="0"/>
              </a:rPr>
              <a:t>råi</a:t>
            </a:r>
          </a:p>
        </p:txBody>
      </p:sp>
      <p:sp>
        <p:nvSpPr>
          <p:cNvPr id="84" name="Text Box 166"/>
          <p:cNvSpPr txBox="1">
            <a:spLocks noChangeArrowheads="1"/>
          </p:cNvSpPr>
          <p:nvPr/>
        </p:nvSpPr>
        <p:spPr bwMode="auto">
          <a:xfrm>
            <a:off x="6260468" y="3733800"/>
            <a:ext cx="5445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000">
                <a:latin typeface=".VnTime" panose="020B7200000000000000" pitchFamily="34" charset="0"/>
              </a:rPr>
              <a:t>®·</a:t>
            </a:r>
          </a:p>
        </p:txBody>
      </p:sp>
      <p:sp>
        <p:nvSpPr>
          <p:cNvPr id="85" name="Text Box 189"/>
          <p:cNvSpPr txBox="1">
            <a:spLocks noChangeArrowheads="1"/>
          </p:cNvSpPr>
          <p:nvPr/>
        </p:nvSpPr>
        <p:spPr bwMode="auto">
          <a:xfrm>
            <a:off x="1089980" y="5029200"/>
            <a:ext cx="11985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Rõng</a:t>
            </a:r>
          </a:p>
          <a:p>
            <a:pPr algn="ctr"/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86" name="Text Box 190"/>
          <p:cNvSpPr txBox="1">
            <a:spLocks noChangeArrowheads="1"/>
          </p:cNvSpPr>
          <p:nvPr/>
        </p:nvSpPr>
        <p:spPr bwMode="auto">
          <a:xfrm>
            <a:off x="2234568" y="5029200"/>
            <a:ext cx="5318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vµ</a:t>
            </a:r>
          </a:p>
          <a:p>
            <a:pPr algn="ctr"/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87" name="Text Box 191"/>
          <p:cNvSpPr txBox="1">
            <a:spLocks noChangeArrowheads="1"/>
          </p:cNvSpPr>
          <p:nvPr/>
        </p:nvSpPr>
        <p:spPr bwMode="auto">
          <a:xfrm>
            <a:off x="2817633" y="5032375"/>
            <a:ext cx="118654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000" smtClean="0">
                <a:latin typeface=".VnTime" panose="020B7200000000000000" pitchFamily="34" charset="0"/>
              </a:rPr>
              <a:t>nư­¬</a:t>
            </a:r>
            <a:r>
              <a:rPr lang="en-US" sz="3000">
                <a:latin typeface=".VnTime" panose="020B7200000000000000" pitchFamily="34" charset="0"/>
              </a:rPr>
              <a:t>ng</a:t>
            </a:r>
          </a:p>
          <a:p>
            <a:pPr algn="ctr"/>
            <a:endParaRPr lang="en-US" sz="3000">
              <a:solidFill>
                <a:srgbClr val="009900"/>
              </a:solidFill>
              <a:latin typeface=".VnTime" panose="020B7200000000000000" pitchFamily="34" charset="0"/>
            </a:endParaRPr>
          </a:p>
        </p:txBody>
      </p:sp>
      <p:sp>
        <p:nvSpPr>
          <p:cNvPr id="88" name="Text Box 192"/>
          <p:cNvSpPr txBox="1">
            <a:spLocks noChangeArrowheads="1"/>
          </p:cNvSpPr>
          <p:nvPr/>
        </p:nvSpPr>
        <p:spPr bwMode="auto">
          <a:xfrm>
            <a:off x="3972880" y="5018088"/>
            <a:ext cx="927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xanh</a:t>
            </a:r>
          </a:p>
          <a:p>
            <a:pPr algn="ctr"/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89" name="Text Box 195"/>
          <p:cNvSpPr txBox="1">
            <a:spLocks noChangeArrowheads="1"/>
          </p:cNvSpPr>
          <p:nvPr/>
        </p:nvSpPr>
        <p:spPr bwMode="auto">
          <a:xfrm>
            <a:off x="7746368" y="5041900"/>
            <a:ext cx="6588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ai</a:t>
            </a:r>
          </a:p>
          <a:p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xx</a:t>
            </a:r>
            <a:endParaRPr lang="en-US" sz="3000">
              <a:solidFill>
                <a:srgbClr val="CC0000"/>
              </a:solidFill>
            </a:endParaRPr>
          </a:p>
        </p:txBody>
      </p:sp>
      <p:sp>
        <p:nvSpPr>
          <p:cNvPr id="90" name="Text Box 196"/>
          <p:cNvSpPr txBox="1">
            <a:spLocks noChangeArrowheads="1"/>
          </p:cNvSpPr>
          <p:nvPr/>
        </p:nvSpPr>
        <p:spPr bwMode="auto">
          <a:xfrm>
            <a:off x="8557580" y="5029200"/>
            <a:ext cx="83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¬i</a:t>
            </a:r>
          </a:p>
          <a:p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xx</a:t>
            </a:r>
            <a:endParaRPr lang="en-US" sz="3000">
              <a:solidFill>
                <a:srgbClr val="CC0000"/>
              </a:solidFill>
            </a:endParaRPr>
          </a:p>
        </p:txBody>
      </p:sp>
      <p:sp>
        <p:nvSpPr>
          <p:cNvPr id="91" name="Text Box 198"/>
          <p:cNvSpPr txBox="1">
            <a:spLocks noChangeArrowheads="1"/>
          </p:cNvSpPr>
          <p:nvPr/>
        </p:nvSpPr>
        <p:spPr bwMode="auto">
          <a:xfrm>
            <a:off x="5814380" y="5029200"/>
            <a:ext cx="885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s¸ng</a:t>
            </a:r>
          </a:p>
          <a:p>
            <a:pPr algn="ctr"/>
            <a:r>
              <a:rPr lang="en-US" sz="3000">
                <a:solidFill>
                  <a:srgbClr val="CC0000"/>
                </a:solidFill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92" name="Text Box 199"/>
          <p:cNvSpPr txBox="1">
            <a:spLocks noChangeArrowheads="1"/>
          </p:cNvSpPr>
          <p:nvPr/>
        </p:nvSpPr>
        <p:spPr bwMode="auto">
          <a:xfrm>
            <a:off x="6881180" y="5029200"/>
            <a:ext cx="6080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000">
                <a:latin typeface=".VnTime" panose="020B7200000000000000" pitchFamily="34" charset="0"/>
              </a:rPr>
              <a:t>råi</a:t>
            </a:r>
          </a:p>
        </p:txBody>
      </p:sp>
      <p:sp>
        <p:nvSpPr>
          <p:cNvPr id="93" name="Text Box 200"/>
          <p:cNvSpPr txBox="1">
            <a:spLocks noChangeArrowheads="1"/>
          </p:cNvSpPr>
          <p:nvPr/>
        </p:nvSpPr>
        <p:spPr bwMode="auto">
          <a:xfrm>
            <a:off x="5041268" y="5029200"/>
            <a:ext cx="5445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000">
                <a:latin typeface=".VnTime" panose="020B7200000000000000" pitchFamily="34" charset="0"/>
              </a:rPr>
              <a:t>®·</a:t>
            </a:r>
          </a:p>
        </p:txBody>
      </p:sp>
    </p:spTree>
    <p:extLst>
      <p:ext uri="{BB962C8B-B14F-4D97-AF65-F5344CB8AC3E}">
        <p14:creationId xmlns:p14="http://schemas.microsoft.com/office/powerpoint/2010/main" val="270739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imosa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674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blumen-pflanzen08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474" y="3124200"/>
            <a:ext cx="40862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3700674" y="1981200"/>
            <a:ext cx="5400675" cy="1143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chemeClr val="hlink"/>
              </a:contourClr>
            </a:sp3d>
          </a:bodyPr>
          <a:lstStyle/>
          <a:p>
            <a:pPr algn="ctr"/>
            <a:r>
              <a:rPr lang="it-IT" sz="3600" b="1" kern="10">
                <a:ln w="9525">
                  <a:round/>
                  <a:headEnd/>
                  <a:tailEnd/>
                </a:ln>
                <a:solidFill>
                  <a:schemeClr val="hlink"/>
                </a:solidFill>
                <a:latin typeface=".VnVogueH" panose="020B7200000000000000" pitchFamily="34" charset="0"/>
              </a:rPr>
              <a:t>Chóc c¸c con häc tèt</a:t>
            </a:r>
            <a:endParaRPr lang="en-US" sz="3600" b="1" kern="10">
              <a:ln w="9525">
                <a:round/>
                <a:headEnd/>
                <a:tailEnd/>
              </a:ln>
              <a:solidFill>
                <a:schemeClr val="hlink"/>
              </a:solidFill>
              <a:latin typeface=".VnVogueH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1566" y="556591"/>
            <a:ext cx="9197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DẶN DÒ: Hát thuộc bài Gà gáy kết hợp với gõ phách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3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6" name="ShockwaveFlash1" r:id="rId2" imgW="12192120" imgH="6095880"/>
        </mc:Choice>
        <mc:Fallback>
          <p:control name="ShockwaveFlash1" r:id="rId2" imgW="12192120" imgH="6095880">
            <p:pic>
              <p:nvPicPr>
                <p:cNvPr id="4" name="ShockwaveFlash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365125"/>
                  <a:ext cx="12192000" cy="6096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5378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361</Words>
  <Application>Microsoft Office PowerPoint</Application>
  <PresentationFormat>Widescreen</PresentationFormat>
  <Paragraphs>114</Paragraphs>
  <Slides>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.VnAristote</vt:lpstr>
      <vt:lpstr>.VnCentury Schoolbook</vt:lpstr>
      <vt:lpstr>.VnFree</vt:lpstr>
      <vt:lpstr>.VnMonotype corsiva</vt:lpstr>
      <vt:lpstr>.VnTime</vt:lpstr>
      <vt:lpstr>.VnTimeH</vt:lpstr>
      <vt:lpstr>.VnVogueH</vt:lpstr>
      <vt:lpstr>Arial</vt:lpstr>
      <vt:lpstr>Calibri</vt:lpstr>
      <vt:lpstr>Calibri Light</vt:lpstr>
      <vt:lpstr>Times New Roman</vt:lpstr>
      <vt:lpstr>Verdana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HieuHA</dc:creator>
  <cp:lastModifiedBy>HieuHA</cp:lastModifiedBy>
  <cp:revision>15</cp:revision>
  <dcterms:created xsi:type="dcterms:W3CDTF">2019-09-07T08:46:23Z</dcterms:created>
  <dcterms:modified xsi:type="dcterms:W3CDTF">2021-10-13T07:48:55Z</dcterms:modified>
</cp:coreProperties>
</file>