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0"/>
  </p:notesMasterIdLst>
  <p:sldIdLst>
    <p:sldId id="482" r:id="rId2"/>
    <p:sldId id="502" r:id="rId3"/>
    <p:sldId id="480" r:id="rId4"/>
    <p:sldId id="483" r:id="rId5"/>
    <p:sldId id="493" r:id="rId6"/>
    <p:sldId id="420" r:id="rId7"/>
    <p:sldId id="494" r:id="rId8"/>
    <p:sldId id="492" r:id="rId9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70" d="100"/>
          <a:sy n="70" d="100"/>
        </p:scale>
        <p:origin x="804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0CD0BC-17B1-4483-B638-A2FADF938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6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4055-EFB5-4CAE-84C9-554FF6639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15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66619-DB86-465C-AD8A-FBE7E15F7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0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2ECC-C1B8-4EA8-984D-2152A036B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628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53192-2E07-44B9-9856-B3E70561F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34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A154-FE84-484D-8DBC-4445AEEB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A5711-27DB-4449-A6EC-C1200BE2D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4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1B503-30AF-4BA6-81E4-7918D0CB62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1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DCC2A-381C-4DBB-AC8D-44A6440A6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1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F5086-1CB2-4032-8E3A-8066A50D4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9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8111C-F8EB-4CBE-98F6-584169BC2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42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5B31-C077-4CBE-A4C1-5F79FF360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7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C0E03-F7DA-465B-92CD-AC000A01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4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53061-7634-4438-8D41-F753E2274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A485451C-26FB-4E33-989E-A7808C650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TIẾT 3 – CHỦ ĐỀ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84363" y="2276475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188913"/>
            <a:ext cx="91090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GHÉP TRANH</a:t>
            </a:r>
          </a:p>
        </p:txBody>
      </p:sp>
      <p:pic>
        <p:nvPicPr>
          <p:cNvPr id="2" name="Picture 1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3" t="31210" r="63950" b="65225"/>
          <a:stretch>
            <a:fillRect/>
          </a:stretch>
        </p:blipFill>
        <p:spPr bwMode="auto">
          <a:xfrm>
            <a:off x="5775325" y="1852613"/>
            <a:ext cx="1582738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30342" r="77701" b="64812"/>
          <a:stretch>
            <a:fillRect/>
          </a:stretch>
        </p:blipFill>
        <p:spPr bwMode="auto">
          <a:xfrm>
            <a:off x="3757613" y="3749675"/>
            <a:ext cx="11557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4" t="23811" r="42322" b="65155"/>
          <a:stretch>
            <a:fillRect/>
          </a:stretch>
        </p:blipFill>
        <p:spPr bwMode="auto">
          <a:xfrm>
            <a:off x="7862888" y="1724025"/>
            <a:ext cx="125253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1" t="30939" r="53046" b="65131"/>
          <a:stretch>
            <a:fillRect/>
          </a:stretch>
        </p:blipFill>
        <p:spPr bwMode="auto">
          <a:xfrm>
            <a:off x="2678113" y="2003425"/>
            <a:ext cx="12334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65450" y="2282825"/>
            <a:ext cx="30432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4259E-6 1.39685E-6 L -0.08406 -0.0941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0" y="-4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87037E-6 -4.02405E-6 L -0.16406 0.2062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0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47826E-6 L 0.25883 0.1729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4" y="86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29 0.08071 L -0.10243 -0.0383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" y="-59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55967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590800"/>
            <a:ext cx="273685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pic>
        <p:nvPicPr>
          <p:cNvPr id="614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Nhạc cụ cổ truyền VN – Đàn Bầu | Đọt Chuối N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0" t="16931" b="16931"/>
          <a:stretch>
            <a:fillRect/>
          </a:stretch>
        </p:blipFill>
        <p:spPr bwMode="auto">
          <a:xfrm>
            <a:off x="561975" y="1773238"/>
            <a:ext cx="53562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55959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598488" y="4030663"/>
            <a:ext cx="9712325" cy="2025650"/>
          </a:xfrm>
          <a:prstGeom prst="horizont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còn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gọi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cầm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1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Dựa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cấu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tạo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cộng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hưởng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chia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hai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loại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hộp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gỗ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17550"/>
            <a:ext cx="2736850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582738" y="10525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  <p:pic>
        <p:nvPicPr>
          <p:cNvPr id="11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1641475"/>
            <a:ext cx="34623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Vertical Scroll 4"/>
          <p:cNvSpPr/>
          <p:nvPr/>
        </p:nvSpPr>
        <p:spPr>
          <a:xfrm>
            <a:off x="554038" y="1989138"/>
            <a:ext cx="6438900" cy="3727450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    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phát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ra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nhờ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sử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dụng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que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hay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miếng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gảy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vào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dây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Âm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thanh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sâu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lắng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gần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gũi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giọng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nói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tình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cảm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người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.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bầu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dùng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phổ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biến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ở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dàn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cổ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truyền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dân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tộc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800" dirty="0">
                <a:solidFill>
                  <a:srgbClr val="1713CB"/>
                </a:solidFill>
                <a:latin typeface="Cambria" pitchFamily="18" charset="0"/>
              </a:rPr>
              <a:t> Nam.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309" r="31018" b="2247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785813"/>
            <a:ext cx="2735262" cy="88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2951163"/>
            <a:ext cx="10136187" cy="371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38250" y="1412875"/>
            <a:ext cx="900112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1713CB"/>
                </a:solidFill>
                <a:latin typeface="Cambria" pitchFamily="18" charset="0"/>
              </a:rPr>
              <a:t>NGHE ĐÀN BẦU BÀI “TRỐNG CƠM”</a:t>
            </a:r>
          </a:p>
          <a:p>
            <a:pPr eaLnBrk="1" hangingPunct="1"/>
            <a:r>
              <a:rPr lang="en-US" sz="3600" i="1">
                <a:latin typeface="Cambria" pitchFamily="18" charset="0"/>
              </a:rPr>
              <a:t>Dân ca Quan họ Bắc Ninh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1031875"/>
            <a:ext cx="7129462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Rectangle 3"/>
          <p:cNvSpPr>
            <a:spLocks noChangeArrowheads="1"/>
          </p:cNvSpPr>
          <p:nvPr/>
        </p:nvSpPr>
        <p:spPr bwMode="auto">
          <a:xfrm>
            <a:off x="1566863" y="2117725"/>
            <a:ext cx="145732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3</a:t>
            </a:r>
          </a:p>
        </p:txBody>
      </p:sp>
      <p:pic>
        <p:nvPicPr>
          <p:cNvPr id="13317" name="Picture 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725738"/>
            <a:ext cx="3255962" cy="91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 descr="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23811" r="40273" b="64120"/>
          <a:stretch>
            <a:fillRect/>
          </a:stretch>
        </p:blipFill>
        <p:spPr bwMode="auto">
          <a:xfrm>
            <a:off x="5270500" y="3429000"/>
            <a:ext cx="456882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1582738" y="3429000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ĐÀN BẦU VIỆT NAM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7383</TotalTime>
  <Words>139</Words>
  <Application>Microsoft Office PowerPoint</Application>
  <PresentationFormat>Custom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HieuHA</cp:lastModifiedBy>
  <cp:revision>591</cp:revision>
  <dcterms:created xsi:type="dcterms:W3CDTF">2010-04-30T18:19:48Z</dcterms:created>
  <dcterms:modified xsi:type="dcterms:W3CDTF">2021-10-28T10:18:49Z</dcterms:modified>
</cp:coreProperties>
</file>