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3" r:id="rId17"/>
    <p:sldId id="276" r:id="rId18"/>
    <p:sldId id="289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984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97215D9-923F-4FEF-9DB7-E96555392A3D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62330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7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995520E8-5B04-440C-BE33-AAE7BB472F61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7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08643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D1E831D2-DB22-4A9F-B7A7-AADE67CB9E1A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9.pn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4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4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2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.gi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23.png"/><Relationship Id="rId4" Type="http://schemas.openxmlformats.org/officeDocument/2006/relationships/audio" Target="../media/media2.mp3"/><Relationship Id="rId9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267624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56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1 – CHỦ ĐỀ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9" name="Rectangle 11"/>
          <p:cNvSpPr/>
          <p:nvPr/>
        </p:nvSpPr>
        <p:spPr>
          <a:xfrm>
            <a:off x="942840" y="0"/>
            <a:ext cx="38005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Câu chuyện: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0" name="Picture 2" descr="D:\GIÁO ÁN 1 2020-2021\HÌNH SOẠN GIÁO ÁN\Thường thức âm nhạc\Âm thanh kì diệu 2.jp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428760" y="3429000"/>
            <a:ext cx="5057640" cy="267480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3" descr="D:\GIÁO ÁN 1 2020-2021\HÌNH SOẠN GIÁO ÁN\Thường thức âm nhạc\Âm thanh kì diệu 1 - Copy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28760" y="698400"/>
            <a:ext cx="5057640" cy="273060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4" descr="D:\GIÁO ÁN 1 2020-2021\HÌNH SOẠN GIÁO ÁN\Thường thức âm nhạc\Âm thanh kì diệu 1.jpg"/>
          <p:cNvPicPr/>
          <p:nvPr/>
        </p:nvPicPr>
        <p:blipFill>
          <a:blip r:embed="rId5">
            <a:lum contrast="20000"/>
          </a:blip>
          <a:stretch/>
        </p:blipFill>
        <p:spPr>
          <a:xfrm>
            <a:off x="5486400" y="714240"/>
            <a:ext cx="5143680" cy="271476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5" descr="D:\GIÁO ÁN 1 2020-2021\HÌNH SOẠN GIÁO ÁN\Thường thức âm nhạc\Âm thanh kì diệu 2 - Copy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486400" y="3429000"/>
            <a:ext cx="5127480" cy="265896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11"/>
          <p:cNvSpPr/>
          <p:nvPr/>
        </p:nvSpPr>
        <p:spPr>
          <a:xfrm>
            <a:off x="6515280" y="0"/>
            <a:ext cx="41148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ÂM THANH KÌ DIỆU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5" name="Picture 8" descr="000o"/>
          <p:cNvPicPr/>
          <p:nvPr/>
        </p:nvPicPr>
        <p:blipFill>
          <a:blip r:embed="rId7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9" descr="000o"/>
          <p:cNvPicPr/>
          <p:nvPr/>
        </p:nvPicPr>
        <p:blipFill>
          <a:blip r:embed="rId7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10" descr="000o"/>
          <p:cNvPicPr/>
          <p:nvPr/>
        </p:nvPicPr>
        <p:blipFill>
          <a:blip r:embed="rId7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8" name="Picture 11" descr="000o"/>
          <p:cNvPicPr/>
          <p:nvPr/>
        </p:nvPicPr>
        <p:blipFill>
          <a:blip r:embed="rId7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1" name="Rectangle 11"/>
          <p:cNvSpPr/>
          <p:nvPr/>
        </p:nvSpPr>
        <p:spPr>
          <a:xfrm>
            <a:off x="428760" y="0"/>
            <a:ext cx="462888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THỂ HIỆN ÂM THANH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6" name="Picture 9"/>
          <p:cNvPicPr/>
          <p:nvPr/>
        </p:nvPicPr>
        <p:blipFill>
          <a:blip r:embed="rId4">
            <a:lum contrast="20000"/>
          </a:blip>
          <a:srcRect l="3775" r="1825" b="3154"/>
          <a:stretch/>
        </p:blipFill>
        <p:spPr>
          <a:xfrm>
            <a:off x="414360" y="714240"/>
            <a:ext cx="10144080" cy="535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3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9" name="Rectangle 11"/>
          <p:cNvSpPr/>
          <p:nvPr/>
        </p:nvSpPr>
        <p:spPr>
          <a:xfrm>
            <a:off x="6086520" y="693720"/>
            <a:ext cx="422892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âm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40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41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42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3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44" name="Picture 11"/>
          <p:cNvPicPr/>
          <p:nvPr/>
        </p:nvPicPr>
        <p:blipFill>
          <a:blip r:embed="rId4">
            <a:lum contrast="20000"/>
          </a:blip>
          <a:srcRect l="44793" r="21355" b="49550"/>
          <a:stretch/>
        </p:blipFill>
        <p:spPr>
          <a:xfrm>
            <a:off x="5629320" y="1285920"/>
            <a:ext cx="4929120" cy="4857840"/>
          </a:xfrm>
          <a:prstGeom prst="rect">
            <a:avLst/>
          </a:prstGeom>
          <a:ln w="0">
            <a:noFill/>
          </a:ln>
        </p:spPr>
      </p:pic>
      <p:pic>
        <p:nvPicPr>
          <p:cNvPr id="545" name="Picture 12"/>
          <p:cNvPicPr/>
          <p:nvPr/>
        </p:nvPicPr>
        <p:blipFill>
          <a:blip r:embed="rId5">
            <a:lum contrast="20000"/>
          </a:blip>
          <a:srcRect l="20250" r="8503" b="11364"/>
          <a:stretch/>
        </p:blipFill>
        <p:spPr>
          <a:xfrm>
            <a:off x="438120" y="1500120"/>
            <a:ext cx="5191200" cy="4643640"/>
          </a:xfrm>
          <a:prstGeom prst="rect">
            <a:avLst/>
          </a:prstGeom>
          <a:ln w="0">
            <a:noFill/>
          </a:ln>
        </p:spPr>
      </p:pic>
      <p:sp>
        <p:nvSpPr>
          <p:cNvPr id="546" name="Rectangle 11"/>
          <p:cNvSpPr/>
          <p:nvPr/>
        </p:nvSpPr>
        <p:spPr>
          <a:xfrm>
            <a:off x="628560" y="642960"/>
            <a:ext cx="4857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Âm thanh trong tự nhiên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48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549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0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1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52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53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54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55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08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57" name="Rectangle 3"/>
          <p:cNvSpPr/>
          <p:nvPr/>
        </p:nvSpPr>
        <p:spPr>
          <a:xfrm>
            <a:off x="942840" y="28584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hát mẫu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8" name="Rectangle 3"/>
          <p:cNvSpPr/>
          <p:nvPr/>
        </p:nvSpPr>
        <p:spPr>
          <a:xfrm>
            <a:off x="85716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5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6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6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Effect">
                      <p:stCondLst>
                        <p:cond delay="indefinite"/>
                      </p:stCondLst>
                      <p:childTnLst>
                        <p:par>
                          <p:cTn id="9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 additive="repl">
                                        <p:cTn id="11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Effect">
                      <p:stCondLst>
                        <p:cond delay="indefinite"/>
                      </p:stCondLst>
                      <p:childTnLst>
                        <p:par>
                          <p:cTn id="1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17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11" descr="14"/>
          <p:cNvPicPr/>
          <p:nvPr/>
        </p:nvPicPr>
        <p:blipFill>
          <a:blip r:embed="rId2"/>
          <a:srcRect l="11783" t="9189" r="31020" b="16689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64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5" name="Rectangle 11"/>
          <p:cNvSpPr/>
          <p:nvPr/>
        </p:nvSpPr>
        <p:spPr>
          <a:xfrm>
            <a:off x="1028880" y="0"/>
            <a:ext cx="32004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ĐỌC LỜI CA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6" name="Rectangle 4"/>
          <p:cNvSpPr/>
          <p:nvPr/>
        </p:nvSpPr>
        <p:spPr>
          <a:xfrm>
            <a:off x="771480" y="2071800"/>
            <a:ext cx="9783720" cy="349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Cầm tay nhau cùng đi chơi.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Đi khắp nơi hái bông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đây chơi rừng hoa tươi.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Chim líu lo hót nghe vui vui.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Vào rừng xem hoa nghe tiếng chim rừng reo ca.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7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Tìm vài bông hoa cùng hái đem về nhà.</a:t>
            </a:r>
            <a:endParaRPr lang="en-US" sz="37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67" name="Rectangle 7"/>
          <p:cNvSpPr/>
          <p:nvPr/>
        </p:nvSpPr>
        <p:spPr>
          <a:xfrm>
            <a:off x="3511080" y="1071720"/>
            <a:ext cx="429336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7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1" presetID="40" presetClass="entr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1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514440" y="175752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5"/>
          <a:stretch/>
        </p:blipFill>
        <p:spPr>
          <a:xfrm>
            <a:off x="487440" y="3071880"/>
            <a:ext cx="10071000" cy="2566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28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29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0" name="Rectangle 3"/>
          <p:cNvSpPr/>
          <p:nvPr/>
        </p:nvSpPr>
        <p:spPr>
          <a:xfrm>
            <a:off x="4414680" y="1000080"/>
            <a:ext cx="207180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2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2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1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2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33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34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35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36" name="Content Placeholder 3"/>
          <p:cNvPicPr/>
          <p:nvPr/>
        </p:nvPicPr>
        <p:blipFill>
          <a:blip r:embed="rId4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37" name="Picture 13" descr="D:\GIÁO ÁN 1 2020-2021\HÌNH SOẠN GIÁO ÁN\Học hát\Câu 2 VRH.jp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85640" y="1643040"/>
            <a:ext cx="10029960" cy="1357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95" name="Rectangle 3"/>
          <p:cNvSpPr/>
          <p:nvPr/>
        </p:nvSpPr>
        <p:spPr>
          <a:xfrm>
            <a:off x="4343400" y="1071720"/>
            <a:ext cx="2143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Câu 1 + 2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6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97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9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9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0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02" name="Picture 12" descr="D:\GIÁO ÁN 1 2020-2021\HÌNH SOẠN GIÁO ÁN\Học hát\câu 1b VRH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514440" y="1676400"/>
            <a:ext cx="9943920" cy="1285560"/>
          </a:xfrm>
          <a:prstGeom prst="rect">
            <a:avLst/>
          </a:prstGeom>
          <a:ln w="0">
            <a:noFill/>
          </a:ln>
        </p:spPr>
      </p:pic>
      <p:sp>
        <p:nvSpPr>
          <p:cNvPr id="603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4" name="Content Placeholder 3"/>
          <p:cNvPicPr/>
          <p:nvPr/>
        </p:nvPicPr>
        <p:blipFill>
          <a:blip r:embed="rId5"/>
          <a:stretch/>
        </p:blipFill>
        <p:spPr>
          <a:xfrm>
            <a:off x="487440" y="4355280"/>
            <a:ext cx="10071000" cy="1283400"/>
          </a:xfrm>
          <a:prstGeom prst="rect">
            <a:avLst/>
          </a:prstGeom>
          <a:ln w="0">
            <a:noFill/>
          </a:ln>
        </p:spPr>
      </p:pic>
      <p:pic>
        <p:nvPicPr>
          <p:cNvPr id="14" name="Picture 13" descr="D:\GIÁO ÁN 1 2020-2021\HÌNH SOẠN GIÁO ÁN\Học hát\Câu 2 VRH.jpg"/>
          <p:cNvPicPr/>
          <p:nvPr/>
        </p:nvPicPr>
        <p:blipFill>
          <a:blip r:embed="rId6">
            <a:lum contrast="30000"/>
          </a:blip>
          <a:stretch/>
        </p:blipFill>
        <p:spPr>
          <a:xfrm>
            <a:off x="452981" y="2971800"/>
            <a:ext cx="10029960" cy="13572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83526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39" name="Rectangle 3"/>
          <p:cNvSpPr/>
          <p:nvPr/>
        </p:nvSpPr>
        <p:spPr>
          <a:xfrm>
            <a:off x="4700520" y="928800"/>
            <a:ext cx="1643040" cy="72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40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 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46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47" name="Content Placeholder 3"/>
          <p:cNvPicPr/>
          <p:nvPr/>
        </p:nvPicPr>
        <p:blipFill>
          <a:blip r:embed="rId4"/>
          <a:stretch/>
        </p:blipFill>
        <p:spPr>
          <a:xfrm>
            <a:off x="487440" y="2925720"/>
            <a:ext cx="10144080" cy="2712960"/>
          </a:xfrm>
          <a:prstGeom prst="rect">
            <a:avLst/>
          </a:prstGeom>
          <a:ln w="0">
            <a:noFill/>
          </a:ln>
        </p:spPr>
      </p:pic>
      <p:pic>
        <p:nvPicPr>
          <p:cNvPr id="648" name="Picture 2" descr="D:\GIÁO ÁN 1 2020-2021\HÌNH SOẠN GIÁO ÁN\Học hát\Câu 3 VRH.jpg"/>
          <p:cNvPicPr/>
          <p:nvPr/>
        </p:nvPicPr>
        <p:blipFill>
          <a:blip r:embed="rId5">
            <a:lum contrast="20000"/>
          </a:blip>
          <a:srcRect t="4780"/>
          <a:stretch/>
        </p:blipFill>
        <p:spPr>
          <a:xfrm>
            <a:off x="477720" y="1571760"/>
            <a:ext cx="9944280" cy="1571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4287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50" name="Rectangle 3"/>
          <p:cNvSpPr/>
          <p:nvPr/>
        </p:nvSpPr>
        <p:spPr>
          <a:xfrm>
            <a:off x="4557600" y="1000080"/>
            <a:ext cx="195120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36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36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4</a:t>
            </a:r>
            <a:endParaRPr lang="en-US" sz="3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5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5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5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6" name="Picture 2" descr="D:\GIÁO ÁN 1 2020-2021\HÌNH SOẠN GIÁO ÁN\Học hát\Câu 4 VRH.jpg"/>
          <p:cNvPicPr/>
          <p:nvPr/>
        </p:nvPicPr>
        <p:blipFill>
          <a:blip r:embed="rId4">
            <a:lum contrast="20000"/>
          </a:blip>
          <a:stretch/>
        </p:blipFill>
        <p:spPr>
          <a:xfrm>
            <a:off x="485640" y="1785960"/>
            <a:ext cx="10029960" cy="1500120"/>
          </a:xfrm>
          <a:prstGeom prst="rect">
            <a:avLst/>
          </a:prstGeom>
          <a:ln w="0">
            <a:noFill/>
          </a:ln>
        </p:spPr>
      </p:pic>
      <p:sp>
        <p:nvSpPr>
          <p:cNvPr id="657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58" name="Content Placeholder 3"/>
          <p:cNvPicPr/>
          <p:nvPr/>
        </p:nvPicPr>
        <p:blipFill>
          <a:blip r:embed="rId5"/>
          <a:stretch/>
        </p:blipFill>
        <p:spPr>
          <a:xfrm>
            <a:off x="487440" y="3071880"/>
            <a:ext cx="10071000" cy="2646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60" name="Rectangle 4"/>
          <p:cNvSpPr/>
          <p:nvPr/>
        </p:nvSpPr>
        <p:spPr>
          <a:xfrm>
            <a:off x="89424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61" name="Rectangle 6"/>
          <p:cNvSpPr/>
          <p:nvPr/>
        </p:nvSpPr>
        <p:spPr>
          <a:xfrm>
            <a:off x="6199200" y="387360"/>
            <a:ext cx="5057640" cy="48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lnSpc>
                <a:spcPct val="70000"/>
              </a:lnSpc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TẬP HÁT TỪNG CÂU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62" name="Rectangle 3"/>
          <p:cNvSpPr/>
          <p:nvPr/>
        </p:nvSpPr>
        <p:spPr>
          <a:xfrm>
            <a:off x="4129200" y="1071720"/>
            <a:ext cx="2571480" cy="541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 dirty="0" err="1">
                <a:solidFill>
                  <a:srgbClr val="FF0000"/>
                </a:solidFill>
                <a:latin typeface="Times New Roman"/>
                <a:ea typeface="Times New Roman"/>
              </a:rPr>
              <a:t>Câu</a:t>
            </a:r>
            <a:r>
              <a:rPr lang="en-US" sz="28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en-US" sz="2800" b="1" strike="noStrike" spc="-1" dirty="0" smtClean="0">
                <a:solidFill>
                  <a:srgbClr val="FF0000"/>
                </a:solidFill>
                <a:latin typeface="Times New Roman"/>
                <a:ea typeface="Times New Roman"/>
              </a:rPr>
              <a:t>3+4</a:t>
            </a:r>
            <a:endParaRPr lang="en-US" sz="2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7" name="Picture 2" descr="D:\GIÁO ÁN 1 2020-2021\HÌNH SOẠN GIÁO ÁN\Học hát\Câu 3 VRH.jpg"/>
          <p:cNvPicPr/>
          <p:nvPr/>
        </p:nvPicPr>
        <p:blipFill>
          <a:blip r:embed="rId4">
            <a:lum contrast="20000"/>
          </a:blip>
          <a:srcRect t="4780"/>
          <a:stretch/>
        </p:blipFill>
        <p:spPr>
          <a:xfrm>
            <a:off x="514440" y="1517760"/>
            <a:ext cx="9901080" cy="1299960"/>
          </a:xfrm>
          <a:prstGeom prst="rect">
            <a:avLst/>
          </a:prstGeom>
          <a:ln w="0">
            <a:noFill/>
          </a:ln>
        </p:spPr>
      </p:pic>
      <p:sp>
        <p:nvSpPr>
          <p:cNvPr id="668" name="Rectangle 7"/>
          <p:cNvSpPr/>
          <p:nvPr/>
        </p:nvSpPr>
        <p:spPr>
          <a:xfrm>
            <a:off x="1128600" y="0"/>
            <a:ext cx="3414960" cy="846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000" b="1" i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Việt Anh</a:t>
            </a:r>
            <a:endParaRPr lang="en-US" sz="2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69" name="Content Placeholder 3"/>
          <p:cNvPicPr/>
          <p:nvPr/>
        </p:nvPicPr>
        <p:blipFill>
          <a:blip r:embed="rId5"/>
          <a:stretch/>
        </p:blipFill>
        <p:spPr>
          <a:xfrm>
            <a:off x="487440" y="3886200"/>
            <a:ext cx="10071000" cy="1752480"/>
          </a:xfrm>
          <a:prstGeom prst="rect">
            <a:avLst/>
          </a:prstGeom>
          <a:ln w="0">
            <a:noFill/>
          </a:ln>
        </p:spPr>
      </p:pic>
      <p:pic>
        <p:nvPicPr>
          <p:cNvPr id="670" name="Picture 2" descr="D:\GIÁO ÁN 1 2020-2021\HÌNH SOẠN GIÁO ÁN\Học hát\Câu 4 VRH.jp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557280" y="2817720"/>
            <a:ext cx="10001160" cy="1297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8" descr="D:\GIÁO ÁN 1 2020-2021\HÌNH SOẠN GIÁO ÁN\Học hát\Vào rừng hoa\Vào rừng hoa - Copy (2) - Copy.jpg"/>
          <p:cNvPicPr/>
          <p:nvPr/>
        </p:nvPicPr>
        <p:blipFill>
          <a:blip r:embed="rId2">
            <a:lum contrast="20000"/>
          </a:blip>
          <a:srcRect r="5730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672" name="Rectangle 3"/>
          <p:cNvSpPr/>
          <p:nvPr/>
        </p:nvSpPr>
        <p:spPr>
          <a:xfrm>
            <a:off x="1114560" y="214200"/>
            <a:ext cx="2228760" cy="64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Cả bài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7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7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7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7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7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7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80" name="Rectangle 1"/>
          <p:cNvSpPr/>
          <p:nvPr/>
        </p:nvSpPr>
        <p:spPr>
          <a:xfrm>
            <a:off x="1755720" y="2571840"/>
            <a:ext cx="78109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VỖ TAY THEO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8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8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85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Picture 12" descr="D:\GIÁO ÁN 1 2020-2021\HÌNH SOẠN GIÁO ÁN\Học hát\Vào rừng hoa.jpg"/>
          <p:cNvPicPr/>
          <p:nvPr/>
        </p:nvPicPr>
        <p:blipFill>
          <a:blip r:embed="rId2">
            <a:lum contrast="20000"/>
          </a:blip>
          <a:srcRect l="11345" t="17302" r="8294" b="27633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sp>
        <p:nvSpPr>
          <p:cNvPr id="687" name="Rounded Rectangular Callout 21"/>
          <p:cNvSpPr/>
          <p:nvPr/>
        </p:nvSpPr>
        <p:spPr>
          <a:xfrm>
            <a:off x="200160" y="2000160"/>
            <a:ext cx="1257120" cy="571680"/>
          </a:xfrm>
          <a:prstGeom prst="wedgeRoundRectCallout">
            <a:avLst>
              <a:gd name="adj1" fmla="val 78476"/>
              <a:gd name="adj2" fmla="val 21370"/>
              <a:gd name="adj3" fmla="val 16667"/>
            </a:avLst>
          </a:prstGeom>
          <a:solidFill>
            <a:srgbClr val="FFFF00"/>
          </a:solidFill>
          <a:ln w="1260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Phách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8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693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694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695" name="Rectangle 1"/>
          <p:cNvSpPr/>
          <p:nvPr/>
        </p:nvSpPr>
        <p:spPr>
          <a:xfrm>
            <a:off x="1748520" y="2714760"/>
            <a:ext cx="800604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HÁT CÙNG NHẠC ĐỆM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KẾT HỢP GÕ PHÁCH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9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9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9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9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00" name="Rectangle 7"/>
          <p:cNvSpPr/>
          <p:nvPr/>
        </p:nvSpPr>
        <p:spPr>
          <a:xfrm>
            <a:off x="3171960" y="1000080"/>
            <a:ext cx="4714920" cy="118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VÀO RỪNG HOA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i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1" name="Picture 12" descr="D:\GIÁO ÁN 1 2020-2021\HÌNH SOẠN GIÁO ÁN\Học hát\Vào rừng hoa.jpg"/>
          <p:cNvPicPr/>
          <p:nvPr/>
        </p:nvPicPr>
        <p:blipFill>
          <a:blip r:embed="rId2"/>
          <a:srcRect l="11349" t="17301" r="8294" b="27631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  <a:effectLst>
            <a:outerShdw dist="139498" dir="2700000">
              <a:srgbClr val="333333">
                <a:alpha val="65000"/>
              </a:srgbClr>
            </a:outerShdw>
          </a:effectLst>
        </p:spPr>
      </p:pic>
      <p:pic>
        <p:nvPicPr>
          <p:cNvPr id="70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0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0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0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07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08" name="Text Box 9"/>
          <p:cNvSpPr/>
          <p:nvPr/>
        </p:nvSpPr>
        <p:spPr>
          <a:xfrm>
            <a:off x="514440" y="1071720"/>
            <a:ext cx="19717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9" name="Text Box 10"/>
          <p:cNvSpPr/>
          <p:nvPr/>
        </p:nvSpPr>
        <p:spPr>
          <a:xfrm>
            <a:off x="271440" y="1857240"/>
            <a:ext cx="54291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1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4" name="Rectangle 3"/>
          <p:cNvSpPr/>
          <p:nvPr/>
        </p:nvSpPr>
        <p:spPr>
          <a:xfrm>
            <a:off x="3629160" y="2428920"/>
            <a:ext cx="180000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16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1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1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19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Text Box 9"/>
          <p:cNvSpPr/>
          <p:nvPr/>
        </p:nvSpPr>
        <p:spPr>
          <a:xfrm>
            <a:off x="271440" y="214200"/>
            <a:ext cx="450072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Gọi tên các nhân vật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21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722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3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4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25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Effect">
                      <p:stCondLst>
                        <p:cond delay="indefinite"/>
                      </p:stCondLst>
                      <p:childTnLst>
                        <p:par>
                          <p:cTn id="28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Effect">
                      <p:stCondLst>
                        <p:cond delay="indefinite"/>
                      </p:stCondLst>
                      <p:childTnLst>
                        <p:par>
                          <p:cTn id="3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27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8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29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0" name="Picture 8"/>
          <p:cNvPicPr/>
          <p:nvPr/>
        </p:nvPicPr>
        <p:blipFill>
          <a:blip r:embed="rId3">
            <a:lum contrast="20000"/>
          </a:blip>
          <a:srcRect l="44793" r="21355" b="49550"/>
          <a:stretch/>
        </p:blipFill>
        <p:spPr>
          <a:xfrm>
            <a:off x="5557680" y="1428840"/>
            <a:ext cx="5294520" cy="5325840"/>
          </a:xfrm>
          <a:prstGeom prst="rect">
            <a:avLst/>
          </a:prstGeom>
          <a:ln w="0">
            <a:noFill/>
          </a:ln>
        </p:spPr>
      </p:pic>
      <p:pic>
        <p:nvPicPr>
          <p:cNvPr id="731" name="Picture 9"/>
          <p:cNvPicPr/>
          <p:nvPr/>
        </p:nvPicPr>
        <p:blipFill>
          <a:blip r:embed="rId4">
            <a:lum contrast="20000"/>
          </a:blip>
          <a:srcRect l="20250" r="8503" b="11364"/>
          <a:stretch/>
        </p:blipFill>
        <p:spPr>
          <a:xfrm>
            <a:off x="79200" y="1285920"/>
            <a:ext cx="5478480" cy="5459400"/>
          </a:xfrm>
          <a:prstGeom prst="rect">
            <a:avLst/>
          </a:prstGeom>
          <a:ln w="0">
            <a:noFill/>
          </a:ln>
        </p:spPr>
      </p:pic>
      <p:sp>
        <p:nvSpPr>
          <p:cNvPr id="732" name="Text Box 9"/>
          <p:cNvSpPr/>
          <p:nvPr/>
        </p:nvSpPr>
        <p:spPr>
          <a:xfrm>
            <a:off x="2057400" y="141120"/>
            <a:ext cx="6686640" cy="1333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497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Có những âm thanh nào vang lên trong khu rừng kì diệu?</a:t>
            </a:r>
            <a:endParaRPr lang="en-US" sz="4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2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73" name="AutoShape 17"/>
            <p:cNvPicPr/>
            <p:nvPr/>
          </p:nvPicPr>
          <p:blipFill>
            <a:blip r:embed="rId5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942840" y="42876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Đây là âm thanh gì?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8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9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0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1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51" descr="Cách tạo cơn mưa bằng Photoshop"/>
          <p:cNvPicPr/>
          <p:nvPr/>
        </p:nvPicPr>
        <p:blipFill>
          <a:blip r:embed="rId13"/>
          <a:stretch/>
        </p:blipFill>
        <p:spPr>
          <a:xfrm>
            <a:off x="1843200" y="1571760"/>
            <a:ext cx="7643880" cy="39430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734" name="Content Placeholder 3"/>
          <p:cNvPicPr/>
          <p:nvPr/>
        </p:nvPicPr>
        <p:blipFill>
          <a:blip r:embed="rId3">
            <a:lum contrast="20000"/>
          </a:blip>
          <a:srcRect l="17417" t="53809" r="26462" b="11009"/>
          <a:stretch/>
        </p:blipFill>
        <p:spPr>
          <a:xfrm>
            <a:off x="343080" y="1000080"/>
            <a:ext cx="10262880" cy="4643640"/>
          </a:xfrm>
          <a:prstGeom prst="rect">
            <a:avLst/>
          </a:prstGeom>
          <a:ln w="0">
            <a:noFill/>
          </a:ln>
        </p:spPr>
      </p:pic>
      <p:sp>
        <p:nvSpPr>
          <p:cNvPr id="735" name="Text Box 9"/>
          <p:cNvSpPr/>
          <p:nvPr/>
        </p:nvSpPr>
        <p:spPr>
          <a:xfrm>
            <a:off x="414360" y="10000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Câu chuyện: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6" name="Text Box 10"/>
          <p:cNvSpPr/>
          <p:nvPr/>
        </p:nvSpPr>
        <p:spPr>
          <a:xfrm>
            <a:off x="1986120" y="13572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ÂM THANH KÌ DIỆU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737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738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739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740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741" name="Rectangle 3"/>
          <p:cNvSpPr/>
          <p:nvPr/>
        </p:nvSpPr>
        <p:spPr>
          <a:xfrm>
            <a:off x="3986280" y="2786040"/>
            <a:ext cx="1419120" cy="480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Việt Anh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2" name="Text Box 9"/>
          <p:cNvSpPr/>
          <p:nvPr/>
        </p:nvSpPr>
        <p:spPr>
          <a:xfrm>
            <a:off x="414360" y="1928880"/>
            <a:ext cx="20955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Học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3" name="Text Box 10"/>
          <p:cNvSpPr/>
          <p:nvPr/>
        </p:nvSpPr>
        <p:spPr>
          <a:xfrm>
            <a:off x="1843200" y="228600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VÀO RỪNG HOA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1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Effect">
                      <p:stCondLst>
                        <p:cond delay="indefinite"/>
                      </p:stCondLst>
                      <p:childTnLst>
                        <p:par>
                          <p:cTn id="15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Effect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13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15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8" name="AutoShape 17"/>
          <p:cNvGrpSpPr/>
          <p:nvPr/>
        </p:nvGrpSpPr>
        <p:grpSpPr>
          <a:xfrm>
            <a:off x="512640" y="384120"/>
            <a:ext cx="9996480" cy="811440"/>
            <a:chOff x="512640" y="384120"/>
            <a:chExt cx="9996480" cy="811440"/>
          </a:xfrm>
        </p:grpSpPr>
        <p:pic>
          <p:nvPicPr>
            <p:cNvPr id="219" name="AutoShape 17"/>
            <p:cNvPicPr/>
            <p:nvPr/>
          </p:nvPicPr>
          <p:blipFill>
            <a:blip r:embed="rId5"/>
            <a:stretch/>
          </p:blipFill>
          <p:spPr>
            <a:xfrm>
              <a:off x="512640" y="384120"/>
              <a:ext cx="9996480" cy="81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0" name="Freeform 219"/>
            <p:cNvSpPr/>
            <p:nvPr/>
          </p:nvSpPr>
          <p:spPr>
            <a:xfrm>
              <a:off x="690480" y="525600"/>
              <a:ext cx="9637920" cy="452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1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222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30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31" name="Text Box 26"/>
          <p:cNvSpPr/>
          <p:nvPr/>
        </p:nvSpPr>
        <p:spPr>
          <a:xfrm>
            <a:off x="858960" y="460440"/>
            <a:ext cx="911052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Đây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là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âm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thanh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3200" b="0" strike="noStrike" spc="-1" dirty="0" err="1">
                <a:solidFill>
                  <a:srgbClr val="0000FF"/>
                </a:solidFill>
                <a:latin typeface="Times New Roman"/>
                <a:ea typeface="Times New Roman"/>
              </a:rPr>
              <a:t>gì</a:t>
            </a:r>
            <a:r>
              <a:rPr lang="en-US" sz="3200" b="0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?</a:t>
            </a:r>
            <a:endParaRPr lang="en-US" sz="32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2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33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34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35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36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37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38" name="Freeform 149"/>
                  <p:cNvGrpSpPr/>
                  <p:nvPr/>
                </p:nvGrpSpPr>
                <p:grpSpPr>
                  <a:xfrm>
                    <a:off x="9162720" y="1558800"/>
                    <a:ext cx="167040" cy="88200"/>
                    <a:chOff x="9162720" y="1558800"/>
                    <a:chExt cx="167040" cy="88200"/>
                  </a:xfrm>
                </p:grpSpPr>
                <p:pic>
                  <p:nvPicPr>
                    <p:cNvPr id="239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9162720" y="1558800"/>
                      <a:ext cx="1670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0" name="Freeform 239"/>
                    <p:cNvSpPr/>
                    <p:nvPr/>
                  </p:nvSpPr>
                  <p:spPr>
                    <a:xfrm>
                      <a:off x="9171720" y="1570680"/>
                      <a:ext cx="1486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1" name="Freeform 191"/>
                  <p:cNvSpPr/>
                  <p:nvPr/>
                </p:nvSpPr>
                <p:spPr>
                  <a:xfrm>
                    <a:off x="8903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2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43" name="Freeform 149"/>
                  <p:cNvGrpSpPr/>
                  <p:nvPr/>
                </p:nvGrpSpPr>
                <p:grpSpPr>
                  <a:xfrm>
                    <a:off x="8803080" y="1558800"/>
                    <a:ext cx="191520" cy="88200"/>
                    <a:chOff x="8803080" y="1558800"/>
                    <a:chExt cx="191520" cy="88200"/>
                  </a:xfrm>
                </p:grpSpPr>
                <p:pic>
                  <p:nvPicPr>
                    <p:cNvPr id="24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803080" y="1558800"/>
                      <a:ext cx="19152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5" name="Freeform 244"/>
                    <p:cNvSpPr/>
                    <p:nvPr/>
                  </p:nvSpPr>
                  <p:spPr>
                    <a:xfrm>
                      <a:off x="8816040" y="1570680"/>
                      <a:ext cx="1652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6" name="Freeform 191"/>
                  <p:cNvSpPr/>
                  <p:nvPr/>
                </p:nvSpPr>
                <p:spPr>
                  <a:xfrm>
                    <a:off x="8579160" y="1296720"/>
                    <a:ext cx="45864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7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48" name="Freeform 149"/>
                  <p:cNvGrpSpPr/>
                  <p:nvPr/>
                </p:nvGrpSpPr>
                <p:grpSpPr>
                  <a:xfrm>
                    <a:off x="8485920" y="1558800"/>
                    <a:ext cx="167400" cy="88200"/>
                    <a:chOff x="8485920" y="1558800"/>
                    <a:chExt cx="167400" cy="88200"/>
                  </a:xfrm>
                </p:grpSpPr>
                <p:pic>
                  <p:nvPicPr>
                    <p:cNvPr id="249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8485920" y="1558800"/>
                      <a:ext cx="1674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0" name="Freeform 249"/>
                    <p:cNvSpPr/>
                    <p:nvPr/>
                  </p:nvSpPr>
                  <p:spPr>
                    <a:xfrm>
                      <a:off x="8494920" y="1570680"/>
                      <a:ext cx="14904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1" name="Freeform 191"/>
                  <p:cNvSpPr/>
                  <p:nvPr/>
                </p:nvSpPr>
                <p:spPr>
                  <a:xfrm>
                    <a:off x="824940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2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53" name="Freeform 149"/>
                  <p:cNvGrpSpPr/>
                  <p:nvPr/>
                </p:nvGrpSpPr>
                <p:grpSpPr>
                  <a:xfrm>
                    <a:off x="8182080" y="1558800"/>
                    <a:ext cx="190440" cy="88200"/>
                    <a:chOff x="8182080" y="1558800"/>
                    <a:chExt cx="190440" cy="88200"/>
                  </a:xfrm>
                </p:grpSpPr>
                <p:pic>
                  <p:nvPicPr>
                    <p:cNvPr id="25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182080" y="1558800"/>
                      <a:ext cx="19044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5" name="Freeform 254"/>
                    <p:cNvSpPr/>
                    <p:nvPr/>
                  </p:nvSpPr>
                  <p:spPr>
                    <a:xfrm>
                      <a:off x="8195040" y="1570680"/>
                      <a:ext cx="16416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6" name="Freeform 191"/>
                  <p:cNvSpPr/>
                  <p:nvPr/>
                </p:nvSpPr>
                <p:spPr>
                  <a:xfrm>
                    <a:off x="792216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7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58" name="Freeform 149"/>
                  <p:cNvGrpSpPr/>
                  <p:nvPr/>
                </p:nvGrpSpPr>
                <p:grpSpPr>
                  <a:xfrm>
                    <a:off x="7841160" y="1558800"/>
                    <a:ext cx="172800" cy="88200"/>
                    <a:chOff x="7841160" y="1558800"/>
                    <a:chExt cx="172800" cy="88200"/>
                  </a:xfrm>
                </p:grpSpPr>
                <p:pic>
                  <p:nvPicPr>
                    <p:cNvPr id="259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841160" y="1558800"/>
                      <a:ext cx="172800" cy="882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0" name="Freeform 259"/>
                    <p:cNvSpPr/>
                    <p:nvPr/>
                  </p:nvSpPr>
                  <p:spPr>
                    <a:xfrm>
                      <a:off x="7850160" y="1570680"/>
                      <a:ext cx="154080" cy="658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1" name="Freeform 191"/>
                  <p:cNvSpPr/>
                  <p:nvPr/>
                </p:nvSpPr>
                <p:spPr>
                  <a:xfrm>
                    <a:off x="7598520" y="1296720"/>
                    <a:ext cx="455760" cy="3207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2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63" name="Freeform 149"/>
                  <p:cNvGrpSpPr/>
                  <p:nvPr/>
                </p:nvGrpSpPr>
                <p:grpSpPr>
                  <a:xfrm>
                    <a:off x="7513560" y="1554840"/>
                    <a:ext cx="207720" cy="91800"/>
                    <a:chOff x="7513560" y="1554840"/>
                    <a:chExt cx="207720" cy="91800"/>
                  </a:xfrm>
                </p:grpSpPr>
                <p:pic>
                  <p:nvPicPr>
                    <p:cNvPr id="26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513560" y="1554840"/>
                      <a:ext cx="2077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5" name="Freeform 264"/>
                    <p:cNvSpPr/>
                    <p:nvPr/>
                  </p:nvSpPr>
                  <p:spPr>
                    <a:xfrm>
                      <a:off x="7527240" y="1567440"/>
                      <a:ext cx="179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6" name="Freeform 191"/>
                  <p:cNvSpPr/>
                  <p:nvPr/>
                </p:nvSpPr>
                <p:spPr>
                  <a:xfrm>
                    <a:off x="7265520" y="1293840"/>
                    <a:ext cx="4395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7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68" name="Freeform 149"/>
                  <p:cNvGrpSpPr/>
                  <p:nvPr/>
                </p:nvGrpSpPr>
                <p:grpSpPr>
                  <a:xfrm>
                    <a:off x="7187040" y="1554840"/>
                    <a:ext cx="159480" cy="91800"/>
                    <a:chOff x="7187040" y="1554840"/>
                    <a:chExt cx="159480" cy="91800"/>
                  </a:xfrm>
                </p:grpSpPr>
                <p:pic>
                  <p:nvPicPr>
                    <p:cNvPr id="269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7187040" y="1554840"/>
                      <a:ext cx="15948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0" name="Freeform 269"/>
                    <p:cNvSpPr/>
                    <p:nvPr/>
                  </p:nvSpPr>
                  <p:spPr>
                    <a:xfrm>
                      <a:off x="7195320" y="1567440"/>
                      <a:ext cx="1422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1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2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73" name="Freeform 149"/>
                  <p:cNvGrpSpPr/>
                  <p:nvPr/>
                </p:nvGrpSpPr>
                <p:grpSpPr>
                  <a:xfrm>
                    <a:off x="6842520" y="1554840"/>
                    <a:ext cx="156240" cy="91800"/>
                    <a:chOff x="6842520" y="1554840"/>
                    <a:chExt cx="156240" cy="91800"/>
                  </a:xfrm>
                </p:grpSpPr>
                <p:pic>
                  <p:nvPicPr>
                    <p:cNvPr id="27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84252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5" name="Freeform 274"/>
                    <p:cNvSpPr/>
                    <p:nvPr/>
                  </p:nvSpPr>
                  <p:spPr>
                    <a:xfrm>
                      <a:off x="685260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6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7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78" name="Freeform 149"/>
                  <p:cNvGrpSpPr/>
                  <p:nvPr/>
                </p:nvGrpSpPr>
                <p:grpSpPr>
                  <a:xfrm>
                    <a:off x="6540120" y="1554840"/>
                    <a:ext cx="203400" cy="91800"/>
                    <a:chOff x="6540120" y="1554840"/>
                    <a:chExt cx="203400" cy="91800"/>
                  </a:xfrm>
                </p:grpSpPr>
                <p:pic>
                  <p:nvPicPr>
                    <p:cNvPr id="279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6540120" y="1554840"/>
                      <a:ext cx="203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0" name="Freeform 279"/>
                    <p:cNvSpPr/>
                    <p:nvPr/>
                  </p:nvSpPr>
                  <p:spPr>
                    <a:xfrm>
                      <a:off x="6550200" y="1567440"/>
                      <a:ext cx="1810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1" name="Freeform 191"/>
                  <p:cNvSpPr/>
                  <p:nvPr/>
                </p:nvSpPr>
                <p:spPr>
                  <a:xfrm>
                    <a:off x="6287760" y="1293840"/>
                    <a:ext cx="4532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2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83" name="Freeform 149"/>
                  <p:cNvGrpSpPr/>
                  <p:nvPr/>
                </p:nvGrpSpPr>
                <p:grpSpPr>
                  <a:xfrm>
                    <a:off x="6198840" y="1554840"/>
                    <a:ext cx="213840" cy="91800"/>
                    <a:chOff x="6198840" y="1554840"/>
                    <a:chExt cx="213840" cy="91800"/>
                  </a:xfrm>
                </p:grpSpPr>
                <p:pic>
                  <p:nvPicPr>
                    <p:cNvPr id="28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1988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5" name="Freeform 284"/>
                    <p:cNvSpPr/>
                    <p:nvPr/>
                  </p:nvSpPr>
                  <p:spPr>
                    <a:xfrm>
                      <a:off x="62125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6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7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88" name="Freeform 149"/>
                  <p:cNvGrpSpPr/>
                  <p:nvPr/>
                </p:nvGrpSpPr>
                <p:grpSpPr>
                  <a:xfrm>
                    <a:off x="5880240" y="1554840"/>
                    <a:ext cx="212400" cy="91800"/>
                    <a:chOff x="5880240" y="1554840"/>
                    <a:chExt cx="212400" cy="91800"/>
                  </a:xfrm>
                </p:grpSpPr>
                <p:pic>
                  <p:nvPicPr>
                    <p:cNvPr id="289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880240" y="1554840"/>
                      <a:ext cx="2124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0" name="Freeform 289"/>
                    <p:cNvSpPr/>
                    <p:nvPr/>
                  </p:nvSpPr>
                  <p:spPr>
                    <a:xfrm>
                      <a:off x="5890680" y="1567440"/>
                      <a:ext cx="189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1" name="Freeform 191"/>
                  <p:cNvSpPr/>
                  <p:nvPr/>
                </p:nvSpPr>
                <p:spPr>
                  <a:xfrm>
                    <a:off x="5636880" y="1293840"/>
                    <a:ext cx="4460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92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93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94" name="Freeform 149"/>
                  <p:cNvGrpSpPr/>
                  <p:nvPr/>
                </p:nvGrpSpPr>
                <p:grpSpPr>
                  <a:xfrm>
                    <a:off x="5606640" y="1557360"/>
                    <a:ext cx="206640" cy="88920"/>
                    <a:chOff x="5606640" y="1557360"/>
                    <a:chExt cx="206640" cy="88920"/>
                  </a:xfrm>
                </p:grpSpPr>
                <p:pic>
                  <p:nvPicPr>
                    <p:cNvPr id="29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606640" y="1557360"/>
                      <a:ext cx="206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6" name="Freeform 295"/>
                    <p:cNvSpPr/>
                    <p:nvPr/>
                  </p:nvSpPr>
                  <p:spPr>
                    <a:xfrm>
                      <a:off x="5621040" y="1569240"/>
                      <a:ext cx="178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7" name="Freeform 191"/>
                  <p:cNvSpPr/>
                  <p:nvPr/>
                </p:nvSpPr>
                <p:spPr>
                  <a:xfrm>
                    <a:off x="536112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8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9" name="Freeform 149"/>
                  <p:cNvGrpSpPr/>
                  <p:nvPr/>
                </p:nvGrpSpPr>
                <p:grpSpPr>
                  <a:xfrm>
                    <a:off x="5299920" y="1557360"/>
                    <a:ext cx="195840" cy="88920"/>
                    <a:chOff x="5299920" y="1557360"/>
                    <a:chExt cx="195840" cy="88920"/>
                  </a:xfrm>
                </p:grpSpPr>
                <p:pic>
                  <p:nvPicPr>
                    <p:cNvPr id="30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5299920" y="1557360"/>
                      <a:ext cx="1958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1" name="Freeform 300"/>
                    <p:cNvSpPr/>
                    <p:nvPr/>
                  </p:nvSpPr>
                  <p:spPr>
                    <a:xfrm>
                      <a:off x="5310720" y="1569240"/>
                      <a:ext cx="1746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2" name="Freeform 191"/>
                  <p:cNvSpPr/>
                  <p:nvPr/>
                </p:nvSpPr>
                <p:spPr>
                  <a:xfrm>
                    <a:off x="5037120" y="1296360"/>
                    <a:ext cx="39672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3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304" name="Freeform 149"/>
                  <p:cNvGrpSpPr/>
                  <p:nvPr/>
                </p:nvGrpSpPr>
                <p:grpSpPr>
                  <a:xfrm>
                    <a:off x="4972680" y="1557360"/>
                    <a:ext cx="174960" cy="88920"/>
                    <a:chOff x="4972680" y="1557360"/>
                    <a:chExt cx="174960" cy="88920"/>
                  </a:xfrm>
                </p:grpSpPr>
                <p:pic>
                  <p:nvPicPr>
                    <p:cNvPr id="30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972680" y="1557360"/>
                      <a:ext cx="17496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6" name="Freeform 305"/>
                    <p:cNvSpPr/>
                    <p:nvPr/>
                  </p:nvSpPr>
                  <p:spPr>
                    <a:xfrm>
                      <a:off x="4984560" y="1569240"/>
                      <a:ext cx="15084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7" name="Freeform 191"/>
                  <p:cNvSpPr/>
                  <p:nvPr/>
                </p:nvSpPr>
                <p:spPr>
                  <a:xfrm>
                    <a:off x="4707360" y="1296360"/>
                    <a:ext cx="45576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8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9" name="Freeform 149"/>
                  <p:cNvGrpSpPr/>
                  <p:nvPr/>
                </p:nvGrpSpPr>
                <p:grpSpPr>
                  <a:xfrm>
                    <a:off x="4647240" y="1557360"/>
                    <a:ext cx="188640" cy="88920"/>
                    <a:chOff x="4647240" y="1557360"/>
                    <a:chExt cx="188640" cy="88920"/>
                  </a:xfrm>
                </p:grpSpPr>
                <p:pic>
                  <p:nvPicPr>
                    <p:cNvPr id="31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647240" y="1557360"/>
                      <a:ext cx="18864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1" name="Freeform 310"/>
                    <p:cNvSpPr/>
                    <p:nvPr/>
                  </p:nvSpPr>
                  <p:spPr>
                    <a:xfrm>
                      <a:off x="4657320" y="1569240"/>
                      <a:ext cx="16812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2" name="Freeform 191"/>
                  <p:cNvSpPr/>
                  <p:nvPr/>
                </p:nvSpPr>
                <p:spPr>
                  <a:xfrm>
                    <a:off x="4380120" y="1296360"/>
                    <a:ext cx="4276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3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14" name="Freeform 149"/>
                  <p:cNvGrpSpPr/>
                  <p:nvPr/>
                </p:nvGrpSpPr>
                <p:grpSpPr>
                  <a:xfrm>
                    <a:off x="4316040" y="1557360"/>
                    <a:ext cx="196200" cy="88920"/>
                    <a:chOff x="4316040" y="1557360"/>
                    <a:chExt cx="196200" cy="88920"/>
                  </a:xfrm>
                </p:grpSpPr>
                <p:pic>
                  <p:nvPicPr>
                    <p:cNvPr id="31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316040" y="1557360"/>
                      <a:ext cx="196200" cy="889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6" name="Freeform 315"/>
                    <p:cNvSpPr/>
                    <p:nvPr/>
                  </p:nvSpPr>
                  <p:spPr>
                    <a:xfrm>
                      <a:off x="4329000" y="1569240"/>
                      <a:ext cx="169200" cy="666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7" name="Freeform 191"/>
                  <p:cNvSpPr/>
                  <p:nvPr/>
                </p:nvSpPr>
                <p:spPr>
                  <a:xfrm>
                    <a:off x="4056480" y="1296360"/>
                    <a:ext cx="433080" cy="3218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8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9" name="Freeform 149"/>
                  <p:cNvGrpSpPr/>
                  <p:nvPr/>
                </p:nvGrpSpPr>
                <p:grpSpPr>
                  <a:xfrm>
                    <a:off x="4004640" y="1553400"/>
                    <a:ext cx="174600" cy="92880"/>
                    <a:chOff x="4004640" y="1553400"/>
                    <a:chExt cx="174600" cy="92880"/>
                  </a:xfrm>
                </p:grpSpPr>
                <p:pic>
                  <p:nvPicPr>
                    <p:cNvPr id="32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4004640" y="1553400"/>
                      <a:ext cx="1746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1" name="Freeform 320"/>
                    <p:cNvSpPr/>
                    <p:nvPr/>
                  </p:nvSpPr>
                  <p:spPr>
                    <a:xfrm>
                      <a:off x="4013640" y="1565640"/>
                      <a:ext cx="1555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2" name="Freeform 191"/>
                  <p:cNvSpPr/>
                  <p:nvPr/>
                </p:nvSpPr>
                <p:spPr>
                  <a:xfrm>
                    <a:off x="3723480" y="1293840"/>
                    <a:ext cx="3826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3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24" name="Freeform 149"/>
                  <p:cNvGrpSpPr/>
                  <p:nvPr/>
                </p:nvGrpSpPr>
                <p:grpSpPr>
                  <a:xfrm>
                    <a:off x="3653280" y="1553400"/>
                    <a:ext cx="199080" cy="92880"/>
                    <a:chOff x="3653280" y="1553400"/>
                    <a:chExt cx="199080" cy="92880"/>
                  </a:xfrm>
                </p:grpSpPr>
                <p:pic>
                  <p:nvPicPr>
                    <p:cNvPr id="32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653280" y="1553400"/>
                      <a:ext cx="1990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6" name="Freeform 325"/>
                    <p:cNvSpPr/>
                    <p:nvPr/>
                  </p:nvSpPr>
                  <p:spPr>
                    <a:xfrm>
                      <a:off x="366624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7" name="Freeform 191"/>
                  <p:cNvSpPr/>
                  <p:nvPr/>
                </p:nvSpPr>
                <p:spPr>
                  <a:xfrm>
                    <a:off x="3396600" y="1293840"/>
                    <a:ext cx="4114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8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9" name="Freeform 149"/>
                  <p:cNvGrpSpPr/>
                  <p:nvPr/>
                </p:nvGrpSpPr>
                <p:grpSpPr>
                  <a:xfrm>
                    <a:off x="3334680" y="1553400"/>
                    <a:ext cx="193680" cy="92880"/>
                    <a:chOff x="3334680" y="1553400"/>
                    <a:chExt cx="193680" cy="92880"/>
                  </a:xfrm>
                </p:grpSpPr>
                <p:pic>
                  <p:nvPicPr>
                    <p:cNvPr id="33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3334680" y="1553400"/>
                      <a:ext cx="1936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1" name="Freeform 330"/>
                    <p:cNvSpPr/>
                    <p:nvPr/>
                  </p:nvSpPr>
                  <p:spPr>
                    <a:xfrm>
                      <a:off x="3344400" y="1565640"/>
                      <a:ext cx="17244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2" name="Freeform 191"/>
                  <p:cNvSpPr/>
                  <p:nvPr/>
                </p:nvSpPr>
                <p:spPr>
                  <a:xfrm>
                    <a:off x="3072600" y="129384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3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3018600" y="1553400"/>
                    <a:ext cx="182880" cy="92880"/>
                    <a:chOff x="3018600" y="1553400"/>
                    <a:chExt cx="182880" cy="92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018600" y="1553400"/>
                      <a:ext cx="18288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3030480" y="1565640"/>
                      <a:ext cx="1576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274572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2701440" y="1553400"/>
                    <a:ext cx="176040" cy="92880"/>
                    <a:chOff x="2701440" y="1553400"/>
                    <a:chExt cx="176040" cy="92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6"/>
                    <a:stretch/>
                  </p:blipFill>
                  <p:spPr>
                    <a:xfrm>
                      <a:off x="2701440" y="1553400"/>
                      <a:ext cx="1760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2710080" y="1565640"/>
                      <a:ext cx="1569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2421720" y="1293840"/>
                    <a:ext cx="4543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2366280" y="1553400"/>
                    <a:ext cx="184320" cy="92880"/>
                    <a:chOff x="2366280" y="1553400"/>
                    <a:chExt cx="184320" cy="92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366280" y="1553400"/>
                      <a:ext cx="18432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2377800" y="1565640"/>
                      <a:ext cx="1591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2094840" y="1293840"/>
                    <a:ext cx="4507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48" name="Picture 13" descr="5"/>
          <p:cNvPicPr/>
          <p:nvPr/>
        </p:nvPicPr>
        <p:blipFill>
          <a:blip r:embed="rId8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9" name="Picture 12" descr="5"/>
          <p:cNvPicPr/>
          <p:nvPr/>
        </p:nvPicPr>
        <p:blipFill>
          <a:blip r:embed="rId9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50" name="Picture 12" descr="5"/>
          <p:cNvPicPr/>
          <p:nvPr/>
        </p:nvPicPr>
        <p:blipFill>
          <a:blip r:embed="rId10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51" name="Picture 13" descr="5"/>
          <p:cNvPicPr/>
          <p:nvPr/>
        </p:nvPicPr>
        <p:blipFill>
          <a:blip r:embed="rId11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52" name="Picture 8" descr="000o"/>
          <p:cNvPicPr/>
          <p:nvPr/>
        </p:nvPicPr>
        <p:blipFill>
          <a:blip r:embed="rId1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53" name="Picture 9" descr="000o"/>
          <p:cNvPicPr/>
          <p:nvPr/>
        </p:nvPicPr>
        <p:blipFill>
          <a:blip r:embed="rId1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54" name="Picture 10" descr="000o"/>
          <p:cNvPicPr/>
          <p:nvPr/>
        </p:nvPicPr>
        <p:blipFill>
          <a:blip r:embed="rId1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55" name="Picture 11" descr="000o"/>
          <p:cNvPicPr/>
          <p:nvPr/>
        </p:nvPicPr>
        <p:blipFill>
          <a:blip r:embed="rId1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" name="AutoShape 2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Vào và ra khỏi phòng như thế nào cho đúng khi đi phỏng vấn xin việc?｜Kênh  du lịch LocoB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Đố vui: Gõ cửa không được và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430" y="1514520"/>
            <a:ext cx="7636410" cy="398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58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9200" y="1047600"/>
            <a:ext cx="1066680" cy="81144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1" name="AutoShape 17"/>
          <p:cNvGrpSpPr/>
          <p:nvPr/>
        </p:nvGrpSpPr>
        <p:grpSpPr>
          <a:xfrm>
            <a:off x="512640" y="165240"/>
            <a:ext cx="9996480" cy="1030320"/>
            <a:chOff x="512640" y="165240"/>
            <a:chExt cx="9996480" cy="1030320"/>
          </a:xfrm>
        </p:grpSpPr>
        <p:pic>
          <p:nvPicPr>
            <p:cNvPr id="362" name="AutoShape 17"/>
            <p:cNvPicPr/>
            <p:nvPr/>
          </p:nvPicPr>
          <p:blipFill>
            <a:blip r:embed="rId6"/>
            <a:stretch/>
          </p:blipFill>
          <p:spPr>
            <a:xfrm>
              <a:off x="512640" y="165240"/>
              <a:ext cx="9996480" cy="1030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63" name="Freeform 362"/>
            <p:cNvSpPr/>
            <p:nvPr/>
          </p:nvSpPr>
          <p:spPr>
            <a:xfrm>
              <a:off x="722160" y="339840"/>
              <a:ext cx="9574200" cy="606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64" name="Text Box 26"/>
          <p:cNvSpPr/>
          <p:nvPr/>
        </p:nvSpPr>
        <p:spPr>
          <a:xfrm>
            <a:off x="942840" y="309600"/>
            <a:ext cx="9109080" cy="72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1" strike="noStrike" spc="-1" dirty="0">
                <a:solidFill>
                  <a:srgbClr val="FF0000"/>
                </a:solidFill>
                <a:latin typeface="Times New Roman"/>
                <a:ea typeface="Times New Roman"/>
              </a:rPr>
              <a:t>CÂU CHUYỆN</a:t>
            </a:r>
            <a:endParaRPr lang="en-US" sz="4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5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6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67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68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69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70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71" name="Freeform 149"/>
                  <p:cNvGrpSpPr/>
                  <p:nvPr/>
                </p:nvGrpSpPr>
                <p:grpSpPr>
                  <a:xfrm>
                    <a:off x="9165960" y="1557720"/>
                    <a:ext cx="168840" cy="89280"/>
                    <a:chOff x="9165960" y="1557720"/>
                    <a:chExt cx="168840" cy="89280"/>
                  </a:xfrm>
                </p:grpSpPr>
                <p:pic>
                  <p:nvPicPr>
                    <p:cNvPr id="37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960" y="1557720"/>
                      <a:ext cx="1688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3" name="Freeform 372"/>
                    <p:cNvSpPr/>
                    <p:nvPr/>
                  </p:nvSpPr>
                  <p:spPr>
                    <a:xfrm>
                      <a:off x="9175320" y="1569960"/>
                      <a:ext cx="1504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4" name="Freeform 191"/>
                  <p:cNvSpPr/>
                  <p:nvPr/>
                </p:nvSpPr>
                <p:spPr>
                  <a:xfrm>
                    <a:off x="8903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5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76" name="Freeform 149"/>
                  <p:cNvGrpSpPr/>
                  <p:nvPr/>
                </p:nvGrpSpPr>
                <p:grpSpPr>
                  <a:xfrm>
                    <a:off x="8807760" y="1557720"/>
                    <a:ext cx="190440" cy="89280"/>
                    <a:chOff x="8807760" y="1557720"/>
                    <a:chExt cx="190440" cy="89280"/>
                  </a:xfrm>
                </p:grpSpPr>
                <p:pic>
                  <p:nvPicPr>
                    <p:cNvPr id="37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7760" y="1557720"/>
                      <a:ext cx="19044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8" name="Freeform 377"/>
                    <p:cNvSpPr/>
                    <p:nvPr/>
                  </p:nvSpPr>
                  <p:spPr>
                    <a:xfrm>
                      <a:off x="8820720" y="1569960"/>
                      <a:ext cx="1641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9" name="Freeform 191"/>
                  <p:cNvSpPr/>
                  <p:nvPr/>
                </p:nvSpPr>
                <p:spPr>
                  <a:xfrm>
                    <a:off x="8579160" y="1296720"/>
                    <a:ext cx="4586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0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81" name="Freeform 149"/>
                  <p:cNvGrpSpPr/>
                  <p:nvPr/>
                </p:nvGrpSpPr>
                <p:grpSpPr>
                  <a:xfrm>
                    <a:off x="8489160" y="1557720"/>
                    <a:ext cx="165960" cy="89280"/>
                    <a:chOff x="8489160" y="1557720"/>
                    <a:chExt cx="165960" cy="89280"/>
                  </a:xfrm>
                </p:grpSpPr>
                <p:pic>
                  <p:nvPicPr>
                    <p:cNvPr id="38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89160" y="1557720"/>
                      <a:ext cx="16596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3" name="Freeform 382"/>
                    <p:cNvSpPr/>
                    <p:nvPr/>
                  </p:nvSpPr>
                  <p:spPr>
                    <a:xfrm>
                      <a:off x="8498160" y="1569960"/>
                      <a:ext cx="14796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4" name="Freeform 191"/>
                  <p:cNvSpPr/>
                  <p:nvPr/>
                </p:nvSpPr>
                <p:spPr>
                  <a:xfrm>
                    <a:off x="824940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5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86" name="Freeform 149"/>
                  <p:cNvGrpSpPr/>
                  <p:nvPr/>
                </p:nvGrpSpPr>
                <p:grpSpPr>
                  <a:xfrm>
                    <a:off x="8184960" y="1557720"/>
                    <a:ext cx="189000" cy="89280"/>
                    <a:chOff x="8184960" y="1557720"/>
                    <a:chExt cx="189000" cy="89280"/>
                  </a:xfrm>
                </p:grpSpPr>
                <p:pic>
                  <p:nvPicPr>
                    <p:cNvPr id="38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4960" y="1557720"/>
                      <a:ext cx="189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8" name="Freeform 387"/>
                    <p:cNvSpPr/>
                    <p:nvPr/>
                  </p:nvSpPr>
                  <p:spPr>
                    <a:xfrm>
                      <a:off x="8197560" y="1569960"/>
                      <a:ext cx="1630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9" name="Freeform 191"/>
                  <p:cNvSpPr/>
                  <p:nvPr/>
                </p:nvSpPr>
                <p:spPr>
                  <a:xfrm>
                    <a:off x="792216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0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91" name="Freeform 149"/>
                  <p:cNvGrpSpPr/>
                  <p:nvPr/>
                </p:nvGrpSpPr>
                <p:grpSpPr>
                  <a:xfrm>
                    <a:off x="7844760" y="1557720"/>
                    <a:ext cx="171000" cy="89280"/>
                    <a:chOff x="7844760" y="1557720"/>
                    <a:chExt cx="171000" cy="89280"/>
                  </a:xfrm>
                </p:grpSpPr>
                <p:pic>
                  <p:nvPicPr>
                    <p:cNvPr id="39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44760" y="1557720"/>
                      <a:ext cx="171000" cy="892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3" name="Freeform 392"/>
                    <p:cNvSpPr/>
                    <p:nvPr/>
                  </p:nvSpPr>
                  <p:spPr>
                    <a:xfrm>
                      <a:off x="7853760" y="1569960"/>
                      <a:ext cx="152280" cy="669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4" name="Freeform 191"/>
                  <p:cNvSpPr/>
                  <p:nvPr/>
                </p:nvSpPr>
                <p:spPr>
                  <a:xfrm>
                    <a:off x="7598520" y="129672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5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96" name="Freeform 149"/>
                  <p:cNvGrpSpPr/>
                  <p:nvPr/>
                </p:nvGrpSpPr>
                <p:grpSpPr>
                  <a:xfrm>
                    <a:off x="7516080" y="1554840"/>
                    <a:ext cx="205200" cy="91800"/>
                    <a:chOff x="7516080" y="1554840"/>
                    <a:chExt cx="205200" cy="91800"/>
                  </a:xfrm>
                </p:grpSpPr>
                <p:pic>
                  <p:nvPicPr>
                    <p:cNvPr id="39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6080" y="1554840"/>
                      <a:ext cx="20520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8" name="Freeform 397"/>
                    <p:cNvSpPr/>
                    <p:nvPr/>
                  </p:nvSpPr>
                  <p:spPr>
                    <a:xfrm>
                      <a:off x="7529760" y="1567440"/>
                      <a:ext cx="1771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9" name="Freeform 191"/>
                  <p:cNvSpPr/>
                  <p:nvPr/>
                </p:nvSpPr>
                <p:spPr>
                  <a:xfrm>
                    <a:off x="7265520" y="1293840"/>
                    <a:ext cx="43812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0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01" name="Freeform 149"/>
                  <p:cNvGrpSpPr/>
                  <p:nvPr/>
                </p:nvGrpSpPr>
                <p:grpSpPr>
                  <a:xfrm>
                    <a:off x="7189920" y="1554840"/>
                    <a:ext cx="160560" cy="91800"/>
                    <a:chOff x="7189920" y="1554840"/>
                    <a:chExt cx="160560" cy="91800"/>
                  </a:xfrm>
                </p:grpSpPr>
                <p:pic>
                  <p:nvPicPr>
                    <p:cNvPr id="40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89920" y="1554840"/>
                      <a:ext cx="1605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3" name="Freeform 402"/>
                    <p:cNvSpPr/>
                    <p:nvPr/>
                  </p:nvSpPr>
                  <p:spPr>
                    <a:xfrm>
                      <a:off x="7198200" y="1567440"/>
                      <a:ext cx="1429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4" name="Freeform 191"/>
                  <p:cNvSpPr/>
                  <p:nvPr/>
                </p:nvSpPr>
                <p:spPr>
                  <a:xfrm>
                    <a:off x="6938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5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06" name="Freeform 149"/>
                  <p:cNvGrpSpPr/>
                  <p:nvPr/>
                </p:nvGrpSpPr>
                <p:grpSpPr>
                  <a:xfrm>
                    <a:off x="6843600" y="1554840"/>
                    <a:ext cx="156240" cy="91800"/>
                    <a:chOff x="6843600" y="1554840"/>
                    <a:chExt cx="156240" cy="91800"/>
                  </a:xfrm>
                </p:grpSpPr>
                <p:pic>
                  <p:nvPicPr>
                    <p:cNvPr id="40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43600" y="1554840"/>
                      <a:ext cx="1562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8" name="Freeform 407"/>
                    <p:cNvSpPr/>
                    <p:nvPr/>
                  </p:nvSpPr>
                  <p:spPr>
                    <a:xfrm>
                      <a:off x="6853680" y="1567440"/>
                      <a:ext cx="135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9" name="Freeform 191"/>
                  <p:cNvSpPr/>
                  <p:nvPr/>
                </p:nvSpPr>
                <p:spPr>
                  <a:xfrm>
                    <a:off x="661464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0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11" name="Freeform 149"/>
                  <p:cNvGrpSpPr/>
                  <p:nvPr/>
                </p:nvGrpSpPr>
                <p:grpSpPr>
                  <a:xfrm>
                    <a:off x="6541560" y="1554840"/>
                    <a:ext cx="201960" cy="91800"/>
                    <a:chOff x="6541560" y="1554840"/>
                    <a:chExt cx="201960" cy="91800"/>
                  </a:xfrm>
                </p:grpSpPr>
                <p:pic>
                  <p:nvPicPr>
                    <p:cNvPr id="41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1560" y="1554840"/>
                      <a:ext cx="20196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3" name="Freeform 412"/>
                    <p:cNvSpPr/>
                    <p:nvPr/>
                  </p:nvSpPr>
                  <p:spPr>
                    <a:xfrm>
                      <a:off x="6551640" y="1567440"/>
                      <a:ext cx="18000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4" name="Freeform 191"/>
                  <p:cNvSpPr/>
                  <p:nvPr/>
                </p:nvSpPr>
                <p:spPr>
                  <a:xfrm>
                    <a:off x="6287760" y="1293840"/>
                    <a:ext cx="44820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5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16" name="Freeform 149"/>
                  <p:cNvGrpSpPr/>
                  <p:nvPr/>
                </p:nvGrpSpPr>
                <p:grpSpPr>
                  <a:xfrm>
                    <a:off x="6200640" y="1554840"/>
                    <a:ext cx="213840" cy="91800"/>
                    <a:chOff x="6200640" y="1554840"/>
                    <a:chExt cx="213840" cy="91800"/>
                  </a:xfrm>
                </p:grpSpPr>
                <p:pic>
                  <p:nvPicPr>
                    <p:cNvPr id="417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54840"/>
                      <a:ext cx="21384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8" name="Freeform 417"/>
                    <p:cNvSpPr/>
                    <p:nvPr/>
                  </p:nvSpPr>
                  <p:spPr>
                    <a:xfrm>
                      <a:off x="6214320" y="1567440"/>
                      <a:ext cx="18432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9" name="Freeform 191"/>
                  <p:cNvSpPr/>
                  <p:nvPr/>
                </p:nvSpPr>
                <p:spPr>
                  <a:xfrm>
                    <a:off x="5963760" y="1293840"/>
                    <a:ext cx="45576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0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21" name="Freeform 149"/>
                  <p:cNvGrpSpPr/>
                  <p:nvPr/>
                </p:nvGrpSpPr>
                <p:grpSpPr>
                  <a:xfrm>
                    <a:off x="5881320" y="1554840"/>
                    <a:ext cx="211320" cy="91800"/>
                    <a:chOff x="5881320" y="1554840"/>
                    <a:chExt cx="211320" cy="91800"/>
                  </a:xfrm>
                </p:grpSpPr>
                <p:pic>
                  <p:nvPicPr>
                    <p:cNvPr id="422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81320" y="1554840"/>
                      <a:ext cx="211320" cy="918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3" name="Freeform 422"/>
                    <p:cNvSpPr/>
                    <p:nvPr/>
                  </p:nvSpPr>
                  <p:spPr>
                    <a:xfrm>
                      <a:off x="5891760" y="1567440"/>
                      <a:ext cx="188280" cy="6876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4" name="Freeform 191"/>
                  <p:cNvSpPr/>
                  <p:nvPr/>
                </p:nvSpPr>
                <p:spPr>
                  <a:xfrm>
                    <a:off x="5636880" y="1293840"/>
                    <a:ext cx="438840" cy="32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25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26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27" name="Freeform 149"/>
                  <p:cNvGrpSpPr/>
                  <p:nvPr/>
                </p:nvGrpSpPr>
                <p:grpSpPr>
                  <a:xfrm>
                    <a:off x="5608800" y="1556280"/>
                    <a:ext cx="208080" cy="90000"/>
                    <a:chOff x="5608800" y="1556280"/>
                    <a:chExt cx="208080" cy="90000"/>
                  </a:xfrm>
                </p:grpSpPr>
                <p:pic>
                  <p:nvPicPr>
                    <p:cNvPr id="4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608800" y="1556280"/>
                      <a:ext cx="2080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9" name="Freeform 428"/>
                    <p:cNvSpPr/>
                    <p:nvPr/>
                  </p:nvSpPr>
                  <p:spPr>
                    <a:xfrm>
                      <a:off x="5623200" y="1568160"/>
                      <a:ext cx="1796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0" name="Freeform 191"/>
                  <p:cNvSpPr/>
                  <p:nvPr/>
                </p:nvSpPr>
                <p:spPr>
                  <a:xfrm>
                    <a:off x="5361120" y="1296360"/>
                    <a:ext cx="4525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1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32" name="Freeform 149"/>
                  <p:cNvGrpSpPr/>
                  <p:nvPr/>
                </p:nvGrpSpPr>
                <p:grpSpPr>
                  <a:xfrm>
                    <a:off x="5302080" y="1556280"/>
                    <a:ext cx="193680" cy="90000"/>
                    <a:chOff x="5302080" y="1556280"/>
                    <a:chExt cx="193680" cy="90000"/>
                  </a:xfrm>
                </p:grpSpPr>
                <p:pic>
                  <p:nvPicPr>
                    <p:cNvPr id="4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302080" y="1556280"/>
                      <a:ext cx="1936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4" name="Freeform 433"/>
                    <p:cNvSpPr/>
                    <p:nvPr/>
                  </p:nvSpPr>
                  <p:spPr>
                    <a:xfrm>
                      <a:off x="5312520" y="1568160"/>
                      <a:ext cx="17244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5" name="Freeform 191"/>
                  <p:cNvSpPr/>
                  <p:nvPr/>
                </p:nvSpPr>
                <p:spPr>
                  <a:xfrm>
                    <a:off x="5037120" y="1296360"/>
                    <a:ext cx="390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6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37" name="Freeform 149"/>
                  <p:cNvGrpSpPr/>
                  <p:nvPr/>
                </p:nvGrpSpPr>
                <p:grpSpPr>
                  <a:xfrm>
                    <a:off x="4975200" y="1556280"/>
                    <a:ext cx="173880" cy="90000"/>
                    <a:chOff x="4975200" y="1556280"/>
                    <a:chExt cx="173880" cy="90000"/>
                  </a:xfrm>
                </p:grpSpPr>
                <p:pic>
                  <p:nvPicPr>
                    <p:cNvPr id="4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5200" y="1556280"/>
                      <a:ext cx="1738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9" name="Freeform 438"/>
                    <p:cNvSpPr/>
                    <p:nvPr/>
                  </p:nvSpPr>
                  <p:spPr>
                    <a:xfrm>
                      <a:off x="4987080" y="1568160"/>
                      <a:ext cx="15012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0" name="Freeform 191"/>
                  <p:cNvSpPr/>
                  <p:nvPr/>
                </p:nvSpPr>
                <p:spPr>
                  <a:xfrm>
                    <a:off x="4707360" y="1296360"/>
                    <a:ext cx="4557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1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42" name="Freeform 149"/>
                  <p:cNvGrpSpPr/>
                  <p:nvPr/>
                </p:nvGrpSpPr>
                <p:grpSpPr>
                  <a:xfrm>
                    <a:off x="4649400" y="1556280"/>
                    <a:ext cx="186480" cy="90000"/>
                    <a:chOff x="4649400" y="1556280"/>
                    <a:chExt cx="186480" cy="90000"/>
                  </a:xfrm>
                </p:grpSpPr>
                <p:pic>
                  <p:nvPicPr>
                    <p:cNvPr id="4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9400" y="1556280"/>
                      <a:ext cx="18648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4" name="Freeform 443"/>
                    <p:cNvSpPr/>
                    <p:nvPr/>
                  </p:nvSpPr>
                  <p:spPr>
                    <a:xfrm>
                      <a:off x="4659480" y="1568160"/>
                      <a:ext cx="1659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5" name="Freeform 191"/>
                  <p:cNvSpPr/>
                  <p:nvPr/>
                </p:nvSpPr>
                <p:spPr>
                  <a:xfrm>
                    <a:off x="4380120" y="1296360"/>
                    <a:ext cx="42192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6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47" name="Freeform 149"/>
                  <p:cNvGrpSpPr/>
                  <p:nvPr/>
                </p:nvGrpSpPr>
                <p:grpSpPr>
                  <a:xfrm>
                    <a:off x="4317840" y="1556280"/>
                    <a:ext cx="194400" cy="90000"/>
                    <a:chOff x="4317840" y="1556280"/>
                    <a:chExt cx="194400" cy="90000"/>
                  </a:xfrm>
                </p:grpSpPr>
                <p:pic>
                  <p:nvPicPr>
                    <p:cNvPr id="44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7840" y="1556280"/>
                      <a:ext cx="194400" cy="900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9" name="Freeform 448"/>
                    <p:cNvSpPr/>
                    <p:nvPr/>
                  </p:nvSpPr>
                  <p:spPr>
                    <a:xfrm>
                      <a:off x="4330800" y="1568160"/>
                      <a:ext cx="167760" cy="6732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0" name="Freeform 191"/>
                  <p:cNvSpPr/>
                  <p:nvPr/>
                </p:nvSpPr>
                <p:spPr>
                  <a:xfrm>
                    <a:off x="4056480" y="1296360"/>
                    <a:ext cx="4320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1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52" name="Freeform 149"/>
                  <p:cNvGrpSpPr/>
                  <p:nvPr/>
                </p:nvGrpSpPr>
                <p:grpSpPr>
                  <a:xfrm>
                    <a:off x="4006440" y="1553400"/>
                    <a:ext cx="172800" cy="92880"/>
                    <a:chOff x="4006440" y="1553400"/>
                    <a:chExt cx="172800" cy="92880"/>
                  </a:xfrm>
                </p:grpSpPr>
                <p:pic>
                  <p:nvPicPr>
                    <p:cNvPr id="45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6440" y="1553400"/>
                      <a:ext cx="17280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4" name="Freeform 453"/>
                    <p:cNvSpPr/>
                    <p:nvPr/>
                  </p:nvSpPr>
                  <p:spPr>
                    <a:xfrm>
                      <a:off x="4015440" y="1565640"/>
                      <a:ext cx="1540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5" name="Freeform 191"/>
                  <p:cNvSpPr/>
                  <p:nvPr/>
                </p:nvSpPr>
                <p:spPr>
                  <a:xfrm>
                    <a:off x="3723480" y="1293840"/>
                    <a:ext cx="37908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6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57" name="Freeform 149"/>
                  <p:cNvGrpSpPr/>
                  <p:nvPr/>
                </p:nvGrpSpPr>
                <p:grpSpPr>
                  <a:xfrm>
                    <a:off x="3654000" y="1553400"/>
                    <a:ext cx="198360" cy="92880"/>
                    <a:chOff x="3654000" y="1553400"/>
                    <a:chExt cx="198360" cy="92880"/>
                  </a:xfrm>
                </p:grpSpPr>
                <p:pic>
                  <p:nvPicPr>
                    <p:cNvPr id="45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4000" y="1553400"/>
                      <a:ext cx="1983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9" name="Freeform 458"/>
                    <p:cNvSpPr/>
                    <p:nvPr/>
                  </p:nvSpPr>
                  <p:spPr>
                    <a:xfrm>
                      <a:off x="3666960" y="1565640"/>
                      <a:ext cx="1710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0" name="Freeform 191"/>
                  <p:cNvSpPr/>
                  <p:nvPr/>
                </p:nvSpPr>
                <p:spPr>
                  <a:xfrm>
                    <a:off x="3396600" y="1293840"/>
                    <a:ext cx="40680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1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62" name="Freeform 149"/>
                  <p:cNvGrpSpPr/>
                  <p:nvPr/>
                </p:nvGrpSpPr>
                <p:grpSpPr>
                  <a:xfrm>
                    <a:off x="3335400" y="1553400"/>
                    <a:ext cx="192960" cy="92880"/>
                    <a:chOff x="3335400" y="1553400"/>
                    <a:chExt cx="192960" cy="92880"/>
                  </a:xfrm>
                </p:grpSpPr>
                <p:pic>
                  <p:nvPicPr>
                    <p:cNvPr id="46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5400" y="1553400"/>
                      <a:ext cx="192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4" name="Freeform 463"/>
                    <p:cNvSpPr/>
                    <p:nvPr/>
                  </p:nvSpPr>
                  <p:spPr>
                    <a:xfrm>
                      <a:off x="3345120" y="1565640"/>
                      <a:ext cx="17172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5" name="Freeform 191"/>
                  <p:cNvSpPr/>
                  <p:nvPr/>
                </p:nvSpPr>
                <p:spPr>
                  <a:xfrm>
                    <a:off x="3072600" y="1293840"/>
                    <a:ext cx="41544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6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67" name="Freeform 149"/>
                  <p:cNvGrpSpPr/>
                  <p:nvPr/>
                </p:nvGrpSpPr>
                <p:grpSpPr>
                  <a:xfrm>
                    <a:off x="3020040" y="1553400"/>
                    <a:ext cx="181440" cy="92880"/>
                    <a:chOff x="3020040" y="1553400"/>
                    <a:chExt cx="181440" cy="92880"/>
                  </a:xfrm>
                </p:grpSpPr>
                <p:pic>
                  <p:nvPicPr>
                    <p:cNvPr id="46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0040" y="1553400"/>
                      <a:ext cx="18144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9" name="Freeform 468"/>
                    <p:cNvSpPr/>
                    <p:nvPr/>
                  </p:nvSpPr>
                  <p:spPr>
                    <a:xfrm>
                      <a:off x="3031560" y="1565640"/>
                      <a:ext cx="15660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0" name="Freeform 191"/>
                  <p:cNvSpPr/>
                  <p:nvPr/>
                </p:nvSpPr>
                <p:spPr>
                  <a:xfrm>
                    <a:off x="2745720" y="1293840"/>
                    <a:ext cx="4449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1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72" name="Freeform 149"/>
                  <p:cNvGrpSpPr/>
                  <p:nvPr/>
                </p:nvGrpSpPr>
                <p:grpSpPr>
                  <a:xfrm>
                    <a:off x="2702520" y="1553400"/>
                    <a:ext cx="174960" cy="92880"/>
                    <a:chOff x="2702520" y="1553400"/>
                    <a:chExt cx="174960" cy="92880"/>
                  </a:xfrm>
                </p:grpSpPr>
                <p:pic>
                  <p:nvPicPr>
                    <p:cNvPr id="47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2520" y="1553400"/>
                      <a:ext cx="174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4" name="Freeform 473"/>
                    <p:cNvSpPr/>
                    <p:nvPr/>
                  </p:nvSpPr>
                  <p:spPr>
                    <a:xfrm>
                      <a:off x="2711160" y="1565640"/>
                      <a:ext cx="15588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5" name="Freeform 191"/>
                  <p:cNvSpPr/>
                  <p:nvPr/>
                </p:nvSpPr>
                <p:spPr>
                  <a:xfrm>
                    <a:off x="2421720" y="1293840"/>
                    <a:ext cx="4485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6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77" name="Freeform 149"/>
                  <p:cNvGrpSpPr/>
                  <p:nvPr/>
                </p:nvGrpSpPr>
                <p:grpSpPr>
                  <a:xfrm>
                    <a:off x="2366640" y="1553400"/>
                    <a:ext cx="183960" cy="92880"/>
                    <a:chOff x="2366640" y="1553400"/>
                    <a:chExt cx="183960" cy="92880"/>
                  </a:xfrm>
                </p:grpSpPr>
                <p:pic>
                  <p:nvPicPr>
                    <p:cNvPr id="47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6640" y="1553400"/>
                      <a:ext cx="183960" cy="92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9" name="Freeform 478"/>
                    <p:cNvSpPr/>
                    <p:nvPr/>
                  </p:nvSpPr>
                  <p:spPr>
                    <a:xfrm>
                      <a:off x="2378160" y="1565640"/>
                      <a:ext cx="158760" cy="694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0" name="Freeform 191"/>
                  <p:cNvSpPr/>
                  <p:nvPr/>
                </p:nvSpPr>
                <p:spPr>
                  <a:xfrm>
                    <a:off x="2094840" y="1293840"/>
                    <a:ext cx="443160" cy="3214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81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6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7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8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9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0" name="Content Placeholder 3"/>
          <p:cNvPicPr/>
          <p:nvPr/>
        </p:nvPicPr>
        <p:blipFill>
          <a:blip r:embed="rId14">
            <a:lum contrast="20000"/>
          </a:blip>
          <a:stretch/>
        </p:blipFill>
        <p:spPr>
          <a:xfrm>
            <a:off x="1811160" y="1730520"/>
            <a:ext cx="7620120" cy="3786120"/>
          </a:xfrm>
          <a:prstGeom prst="rect">
            <a:avLst/>
          </a:prstGeom>
          <a:ln w="0">
            <a:noFill/>
          </a:ln>
        </p:spPr>
      </p:pic>
      <p:sp>
        <p:nvSpPr>
          <p:cNvPr id="491" name="Text Box 26"/>
          <p:cNvSpPr/>
          <p:nvPr/>
        </p:nvSpPr>
        <p:spPr>
          <a:xfrm>
            <a:off x="1271520" y="1785960"/>
            <a:ext cx="492912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 dirty="0">
                <a:solidFill>
                  <a:srgbClr val="1713CB"/>
                </a:solidFill>
                <a:latin typeface="Times New Roman"/>
                <a:ea typeface="Times New Roman"/>
              </a:rPr>
              <a:t>KHU RỪNG KÌ DIỆU</a:t>
            </a:r>
            <a:endParaRPr lang="en-US" sz="3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6"/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Effect">
                      <p:stCondLst>
                        <p:cond delay="indefinite"/>
                      </p:stCondLst>
                      <p:childTnLst>
                        <p:par>
                          <p:cTn id="11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Picture 8" descr="000o"/>
          <p:cNvPicPr/>
          <p:nvPr/>
        </p:nvPicPr>
        <p:blipFill>
          <a:blip r:embed="rId2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9" descr="000o"/>
          <p:cNvPicPr/>
          <p:nvPr/>
        </p:nvPicPr>
        <p:blipFill>
          <a:blip r:embed="rId2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0" descr="000o"/>
          <p:cNvPicPr/>
          <p:nvPr/>
        </p:nvPicPr>
        <p:blipFill>
          <a:blip r:embed="rId2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1" descr="000o"/>
          <p:cNvPicPr/>
          <p:nvPr/>
        </p:nvPicPr>
        <p:blipFill>
          <a:blip r:embed="rId2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96" name="Cloud 7"/>
          <p:cNvSpPr/>
          <p:nvPr/>
        </p:nvSpPr>
        <p:spPr>
          <a:xfrm>
            <a:off x="2743200" y="1571760"/>
            <a:ext cx="1189080" cy="1204920"/>
          </a:xfrm>
          <a:custGeom>
            <a:avLst/>
            <a:gdLst/>
            <a:ahLst/>
            <a:cxnLst/>
            <a:rect l="l" t="t" r="r" b="b"/>
            <a:pathLst>
              <a:path w="43733" h="44465">
                <a:moveTo>
                  <a:pt x="3900" y="14370"/>
                </a:moveTo>
                <a:cubicBezTo>
                  <a:pt x="3629" y="11657"/>
                  <a:pt x="4261" y="8921"/>
                  <a:pt x="5623" y="6907"/>
                </a:cubicBezTo>
                <a:cubicBezTo>
                  <a:pt x="7775" y="3726"/>
                  <a:pt x="11264" y="3017"/>
                  <a:pt x="14005" y="5202"/>
                </a:cubicBezTo>
                <a:cubicBezTo>
                  <a:pt x="15678" y="909"/>
                  <a:pt x="19914" y="22"/>
                  <a:pt x="22456" y="3432"/>
                </a:cubicBezTo>
                <a:cubicBezTo>
                  <a:pt x="23097" y="1683"/>
                  <a:pt x="24328" y="474"/>
                  <a:pt x="25749" y="200"/>
                </a:cubicBezTo>
                <a:cubicBezTo>
                  <a:pt x="27313" y="-102"/>
                  <a:pt x="28875" y="770"/>
                  <a:pt x="29833" y="2481"/>
                </a:cubicBezTo>
                <a:cubicBezTo>
                  <a:pt x="31215" y="267"/>
                  <a:pt x="33501" y="-460"/>
                  <a:pt x="35463" y="690"/>
                </a:cubicBezTo>
                <a:cubicBezTo>
                  <a:pt x="36958" y="1566"/>
                  <a:pt x="38030" y="3400"/>
                  <a:pt x="38318" y="5576"/>
                </a:cubicBezTo>
                <a:cubicBezTo>
                  <a:pt x="40046" y="6218"/>
                  <a:pt x="41422" y="7998"/>
                  <a:pt x="41982" y="10318"/>
                </a:cubicBezTo>
                <a:cubicBezTo>
                  <a:pt x="42389" y="12002"/>
                  <a:pt x="42331" y="13831"/>
                  <a:pt x="41818" y="15460"/>
                </a:cubicBezTo>
                <a:cubicBezTo>
                  <a:pt x="43079" y="17694"/>
                  <a:pt x="43520" y="20590"/>
                  <a:pt x="43016" y="23322"/>
                </a:cubicBezTo>
                <a:cubicBezTo>
                  <a:pt x="42346" y="26954"/>
                  <a:pt x="40128" y="29674"/>
                  <a:pt x="37404" y="30204"/>
                </a:cubicBezTo>
                <a:cubicBezTo>
                  <a:pt x="37391" y="32471"/>
                  <a:pt x="36658" y="34621"/>
                  <a:pt x="35395" y="36101"/>
                </a:cubicBezTo>
                <a:cubicBezTo>
                  <a:pt x="33476" y="38350"/>
                  <a:pt x="30704" y="38639"/>
                  <a:pt x="28555" y="36815"/>
                </a:cubicBezTo>
                <a:cubicBezTo>
                  <a:pt x="27860" y="39948"/>
                  <a:pt x="25999" y="42343"/>
                  <a:pt x="23667" y="43106"/>
                </a:cubicBezTo>
                <a:cubicBezTo>
                  <a:pt x="20919" y="44005"/>
                  <a:pt x="18051" y="42473"/>
                  <a:pt x="16480" y="39266"/>
                </a:cubicBezTo>
                <a:cubicBezTo>
                  <a:pt x="12772" y="42310"/>
                  <a:pt x="7956" y="40599"/>
                  <a:pt x="5804" y="35472"/>
                </a:cubicBezTo>
                <a:cubicBezTo>
                  <a:pt x="3690" y="35809"/>
                  <a:pt x="1705" y="34024"/>
                  <a:pt x="1110" y="31250"/>
                </a:cubicBezTo>
                <a:cubicBezTo>
                  <a:pt x="679" y="29243"/>
                  <a:pt x="1060" y="27077"/>
                  <a:pt x="2113" y="25551"/>
                </a:cubicBezTo>
                <a:cubicBezTo>
                  <a:pt x="619" y="24354"/>
                  <a:pt x="-213" y="22057"/>
                  <a:pt x="-5" y="19704"/>
                </a:cubicBezTo>
                <a:cubicBezTo>
                  <a:pt x="239" y="16949"/>
                  <a:pt x="1845" y="14791"/>
                  <a:pt x="3863" y="14507"/>
                </a:cubicBezTo>
                <a:cubicBezTo>
                  <a:pt x="3875" y="14461"/>
                  <a:pt x="3888" y="14416"/>
                  <a:pt x="3900" y="14370"/>
                </a:cubicBezTo>
                <a:close/>
                <a:moveTo>
                  <a:pt x="4693" y="26177"/>
                </a:moveTo>
                <a:cubicBezTo>
                  <a:pt x="3809" y="26271"/>
                  <a:pt x="2925" y="25993"/>
                  <a:pt x="2160" y="25380"/>
                </a:cubicBezTo>
                <a:moveTo>
                  <a:pt x="6928" y="34899"/>
                </a:moveTo>
                <a:cubicBezTo>
                  <a:pt x="6573" y="35092"/>
                  <a:pt x="6200" y="35220"/>
                  <a:pt x="5820" y="35280"/>
                </a:cubicBezTo>
                <a:moveTo>
                  <a:pt x="16478" y="39090"/>
                </a:moveTo>
                <a:cubicBezTo>
                  <a:pt x="16211" y="38544"/>
                  <a:pt x="15987" y="37961"/>
                  <a:pt x="15810" y="37350"/>
                </a:cubicBezTo>
                <a:moveTo>
                  <a:pt x="28827" y="34751"/>
                </a:moveTo>
                <a:cubicBezTo>
                  <a:pt x="28788" y="35398"/>
                  <a:pt x="28698" y="36038"/>
                  <a:pt x="28560" y="36660"/>
                </a:cubicBezTo>
                <a:moveTo>
                  <a:pt x="34129" y="22954"/>
                </a:moveTo>
                <a:cubicBezTo>
                  <a:pt x="36133" y="24282"/>
                  <a:pt x="37398" y="27058"/>
                  <a:pt x="37380" y="30090"/>
                </a:cubicBezTo>
                <a:moveTo>
                  <a:pt x="41798" y="15354"/>
                </a:move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cubicBezTo>
                  <a:pt x="38379" y="5843"/>
                  <a:pt x="38405" y="6266"/>
                  <a:pt x="38400" y="6690"/>
                </a:cubicBezTo>
                <a:moveTo>
                  <a:pt x="29078" y="3952"/>
                </a:moveTo>
                <a:cubicBezTo>
                  <a:pt x="29267" y="3369"/>
                  <a:pt x="29516" y="2826"/>
                  <a:pt x="29820" y="2340"/>
                </a:cubicBezTo>
                <a:moveTo>
                  <a:pt x="22141" y="4720"/>
                </a:moveTo>
                <a:cubicBezTo>
                  <a:pt x="22218" y="4238"/>
                  <a:pt x="22339" y="3771"/>
                  <a:pt x="22500" y="3330"/>
                </a:cubicBezTo>
                <a:moveTo>
                  <a:pt x="14000" y="5192"/>
                </a:moveTo>
                <a:cubicBezTo>
                  <a:pt x="14472" y="5568"/>
                  <a:pt x="14908" y="6021"/>
                  <a:pt x="15300" y="6540"/>
                </a:cubicBezTo>
                <a:moveTo>
                  <a:pt x="4127" y="15789"/>
                </a:moveTo>
                <a:cubicBezTo>
                  <a:pt x="4024" y="15325"/>
                  <a:pt x="3948" y="14851"/>
                  <a:pt x="3900" y="14370"/>
                </a:cubicBezTo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97" name="Picture 11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1042920" y="268200"/>
            <a:ext cx="9325080" cy="6597720"/>
          </a:xfrm>
          <a:prstGeom prst="rect">
            <a:avLst/>
          </a:prstGeom>
          <a:ln w="0">
            <a:noFill/>
          </a:ln>
        </p:spPr>
      </p:pic>
      <p:sp>
        <p:nvSpPr>
          <p:cNvPr id="498" name="Oval Callout 5"/>
          <p:cNvSpPr/>
          <p:nvPr/>
        </p:nvSpPr>
        <p:spPr>
          <a:xfrm>
            <a:off x="6805440" y="111240"/>
            <a:ext cx="2467080" cy="1317600"/>
          </a:xfrm>
          <a:prstGeom prst="wedgeEllipseCallout">
            <a:avLst>
              <a:gd name="adj1" fmla="val -27171"/>
              <a:gd name="adj2" fmla="val 7353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Cô giáo Khóa Son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9" name="Oval Callout 6"/>
          <p:cNvSpPr/>
          <p:nvPr/>
        </p:nvSpPr>
        <p:spPr>
          <a:xfrm>
            <a:off x="533520" y="2548080"/>
            <a:ext cx="1847880" cy="1014120"/>
          </a:xfrm>
          <a:prstGeom prst="wedgeEllipseCallout">
            <a:avLst>
              <a:gd name="adj1" fmla="val 49555"/>
              <a:gd name="adj2" fmla="val 58986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Mi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0" name="Oval Callout 7"/>
          <p:cNvSpPr/>
          <p:nvPr/>
        </p:nvSpPr>
        <p:spPr>
          <a:xfrm>
            <a:off x="2608200" y="1913040"/>
            <a:ext cx="1847880" cy="1012680"/>
          </a:xfrm>
          <a:prstGeom prst="wedgeEllipseCallout">
            <a:avLst>
              <a:gd name="adj1" fmla="val 32236"/>
              <a:gd name="adj2" fmla="val 78592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Rê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1" name="Oval Callout 8"/>
          <p:cNvSpPr/>
          <p:nvPr/>
        </p:nvSpPr>
        <p:spPr>
          <a:xfrm>
            <a:off x="9123480" y="2714760"/>
            <a:ext cx="1849320" cy="1012680"/>
          </a:xfrm>
          <a:prstGeom prst="wedgeEllipseCallout">
            <a:avLst>
              <a:gd name="adj1" fmla="val -49500"/>
              <a:gd name="adj2" fmla="val 61787"/>
            </a:avLst>
          </a:prstGeom>
          <a:solidFill>
            <a:srgbClr val="66FF66"/>
          </a:solidFill>
          <a:ln w="1260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Bạn Đô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Effect">
                      <p:stCondLst>
                        <p:cond delay="indefinite"/>
                      </p:stCondLst>
                      <p:childTnLst>
                        <p:par>
                          <p:cTn id="10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Effect">
                      <p:stCondLst>
                        <p:cond delay="indefinite"/>
                      </p:stCondLst>
                      <p:childTnLst>
                        <p:par>
                          <p:cTn id="16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Effect">
                      <p:stCondLst>
                        <p:cond delay="indefinite"/>
                      </p:stCondLst>
                      <p:childTnLst>
                        <p:par>
                          <p:cTn id="22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2" name="Content Placeholder 3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Picture 6"/>
          <p:cNvPicPr/>
          <p:nvPr/>
        </p:nvPicPr>
        <p:blipFill>
          <a:blip r:embed="rId8">
            <a:lum contrast="20000"/>
          </a:blip>
          <a:srcRect l="3775" r="1825" b="3154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8" descr="000o"/>
          <p:cNvPicPr/>
          <p:nvPr/>
        </p:nvPicPr>
        <p:blipFill>
          <a:blip r:embed="rId9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9" descr="000o"/>
          <p:cNvPicPr/>
          <p:nvPr/>
        </p:nvPicPr>
        <p:blipFill>
          <a:blip r:embed="rId9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10" descr="000o"/>
          <p:cNvPicPr/>
          <p:nvPr/>
        </p:nvPicPr>
        <p:blipFill>
          <a:blip r:embed="rId9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1" descr="000o"/>
          <p:cNvPicPr/>
          <p:nvPr/>
        </p:nvPicPr>
        <p:blipFill>
          <a:blip r:embed="rId9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" name="CHIM HÓ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200400" y="1447800"/>
            <a:ext cx="609600" cy="609600"/>
          </a:xfrm>
          <a:prstGeom prst="rect">
            <a:avLst/>
          </a:prstGeom>
        </p:spPr>
      </p:pic>
      <p:pic>
        <p:nvPicPr>
          <p:cNvPr id="3" name="SUỐI CHẢ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067800" y="4114800"/>
            <a:ext cx="609600" cy="609600"/>
          </a:xfrm>
          <a:prstGeom prst="rect">
            <a:avLst/>
          </a:prstGeom>
        </p:spPr>
      </p:pic>
      <p:pic>
        <p:nvPicPr>
          <p:cNvPr id="4" name="NGỰA HÝ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05800" y="1447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Picture 6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6650</TotalTime>
  <Words>277</Words>
  <Application>Microsoft Office PowerPoint</Application>
  <PresentationFormat>Custom</PresentationFormat>
  <Paragraphs>80</Paragraphs>
  <Slides>30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DejaVu Sans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HieuHA</cp:lastModifiedBy>
  <cp:revision>546</cp:revision>
  <dcterms:created xsi:type="dcterms:W3CDTF">2010-04-30T20:19:48Z</dcterms:created>
  <dcterms:modified xsi:type="dcterms:W3CDTF">2021-10-28T10:18:04Z</dcterms:modified>
  <dc:language>en-US</dc:language>
</cp:coreProperties>
</file>