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0" r:id="rId2"/>
    <p:sldId id="271" r:id="rId3"/>
    <p:sldId id="280" r:id="rId4"/>
    <p:sldId id="264" r:id="rId5"/>
    <p:sldId id="261" r:id="rId6"/>
    <p:sldId id="262" r:id="rId7"/>
    <p:sldId id="265" r:id="rId8"/>
    <p:sldId id="266" r:id="rId9"/>
    <p:sldId id="267" r:id="rId10"/>
    <p:sldId id="260" r:id="rId11"/>
    <p:sldId id="269" r:id="rId12"/>
    <p:sldId id="268" r:id="rId13"/>
    <p:sldId id="272" r:id="rId14"/>
    <p:sldId id="273" r:id="rId15"/>
    <p:sldId id="274" r:id="rId16"/>
    <p:sldId id="276" r:id="rId17"/>
    <p:sldId id="277" r:id="rId18"/>
    <p:sldId id="278" r:id="rId19"/>
    <p:sldId id="285" r:id="rId20"/>
    <p:sldId id="279" r:id="rId21"/>
    <p:sldId id="281" r:id="rId22"/>
    <p:sldId id="283" r:id="rId23"/>
    <p:sldId id="282" r:id="rId24"/>
    <p:sldId id="284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7" autoAdjust="0"/>
    <p:restoredTop sz="93455" autoAdjust="0"/>
  </p:normalViewPr>
  <p:slideViewPr>
    <p:cSldViewPr>
      <p:cViewPr varScale="1">
        <p:scale>
          <a:sx n="107" d="100"/>
          <a:sy n="107" d="100"/>
        </p:scale>
        <p:origin x="38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511C-90A4-4AF1-BFE8-55470CF2D80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C8BC-32A5-41CA-88DD-3CEDC5A2D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9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K&#237;nh%20l&#250;p.flipch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4" Type="http://schemas.openxmlformats.org/officeDocument/2006/relationships/audio" Target="../media/media3.mp3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6" Type="http://schemas.openxmlformats.org/officeDocument/2006/relationships/image" Target="../media/image11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5.jp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image" Target="../media/image11.png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6.jp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8.mp3"/><Relationship Id="rId16" Type="http://schemas.openxmlformats.org/officeDocument/2006/relationships/image" Target="../media/image11.png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7.jp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8815" y="514350"/>
            <a:ext cx="8166370" cy="5257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60415" y="1809750"/>
            <a:ext cx="51816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ự </a:t>
            </a:r>
            <a:r>
              <a:rPr lang="en-US" sz="3600" b="1" kern="10" dirty="0" err="1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b="1" kern="10" dirty="0">
              <a:ln w="19050">
                <a:solidFill>
                  <a:srgbClr val="00FF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05836"/>
            <a:ext cx="401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A.chuối</a:t>
              </a:r>
              <a:endPara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cam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643286" y="2601562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D.bơ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7580694" y="3879476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chuo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1154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390" y="553819"/>
            <a:ext cx="40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864233" y="2265304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906977" y="370059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cảnh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ca chep da s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33800" y="451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347821" y="2282825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45" y="314994"/>
            <a:ext cx="4593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đuối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347821" y="3775014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chép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594825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duo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1154" y="1001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295400" y="38390"/>
            <a:ext cx="3200400" cy="8174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562750" y="-144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334000" y="-9525"/>
            <a:ext cx="3352800" cy="9048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5715000" y="571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13335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Ca Ro Phi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117850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a che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371600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a Qua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0956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a Va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6207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a Map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1210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a Chim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3557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a Duoi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1210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Ca Ngu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355725"/>
            <a:ext cx="1919288" cy="16002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904875" y="9048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vàng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895600" y="89535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chép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232400" y="8985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chim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299325" y="8985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ngừ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01700" y="474662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743200" y="474345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rô phi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229225" y="47402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đuối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315200" y="4714875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mập</a:t>
            </a:r>
          </a:p>
        </p:txBody>
      </p:sp>
    </p:spTree>
    <p:extLst>
      <p:ext uri="{BB962C8B-B14F-4D97-AF65-F5344CB8AC3E}">
        <p14:creationId xmlns:p14="http://schemas.microsoft.com/office/powerpoint/2010/main" val="39813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762000" y="2114550"/>
            <a:ext cx="8001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bộ phận </a:t>
            </a:r>
            <a:r>
              <a:rPr lang="en-US" sz="3600" kern="1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</a:p>
        </p:txBody>
      </p:sp>
    </p:spTree>
    <p:extLst>
      <p:ext uri="{BB962C8B-B14F-4D97-AF65-F5344CB8AC3E}">
        <p14:creationId xmlns:p14="http://schemas.microsoft.com/office/powerpoint/2010/main" val="25947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1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16341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Bước 1</a:t>
            </a:r>
            <a:r>
              <a:rPr lang="vi-VN" sz="2000" dirty="0" smtClean="0">
                <a:latin typeface="+mj-lt"/>
              </a:rPr>
              <a:t>: Trình bày những hiểu biết của em về các bộ phận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+mj-lt"/>
              </a:rPr>
              <a:t>của các loài cá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196215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886245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Bước 2</a:t>
            </a:r>
            <a:r>
              <a:rPr lang="vi-VN" sz="2000" dirty="0" smtClean="0">
                <a:latin typeface="+mj-lt"/>
              </a:rPr>
              <a:t>: Bộc lộ quan điểm ban đầu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433558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Bước 3: </a:t>
            </a:r>
            <a:r>
              <a:rPr lang="vi-VN" sz="2000" dirty="0" smtClean="0">
                <a:latin typeface="+mj-lt"/>
              </a:rPr>
              <a:t>Đề xuất câu hỏi</a:t>
            </a:r>
            <a:r>
              <a:rPr lang="en-US" sz="2000" dirty="0" smtClean="0">
                <a:latin typeface="+mj-lt"/>
              </a:rPr>
              <a:t>.</a:t>
            </a:r>
            <a:r>
              <a:rPr lang="vi-VN" sz="2000" dirty="0" smtClean="0">
                <a:latin typeface="+mj-lt"/>
              </a:rPr>
              <a:t> </a:t>
            </a:r>
            <a:endParaRPr lang="vi-VN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" y="287655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Bước 4</a:t>
            </a:r>
            <a:r>
              <a:rPr lang="vi-VN" sz="2000" dirty="0" smtClean="0">
                <a:latin typeface="+mj-lt"/>
              </a:rPr>
              <a:t>: Thực nghiệm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6300" y="333375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Bước 5</a:t>
            </a:r>
            <a:r>
              <a:rPr lang="vi-VN" sz="2000" dirty="0" smtClean="0">
                <a:latin typeface="+mj-lt"/>
              </a:rPr>
              <a:t>: Kết luận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ca ch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>
            <a:fillRect/>
          </a:stretch>
        </p:blipFill>
        <p:spPr bwMode="auto">
          <a:xfrm>
            <a:off x="39472" y="-133269"/>
            <a:ext cx="9144000" cy="534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7"/>
          <p:cNvSpPr>
            <a:spLocks noChangeShapeType="1"/>
          </p:cNvSpPr>
          <p:nvPr/>
        </p:nvSpPr>
        <p:spPr bwMode="auto">
          <a:xfrm flipH="1">
            <a:off x="917823" y="2030857"/>
            <a:ext cx="2054831" cy="20874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Freeform 8"/>
          <p:cNvSpPr>
            <a:spLocks/>
          </p:cNvSpPr>
          <p:nvPr/>
        </p:nvSpPr>
        <p:spPr bwMode="auto">
          <a:xfrm>
            <a:off x="149625" y="1657350"/>
            <a:ext cx="1940311" cy="1938075"/>
          </a:xfrm>
          <a:custGeom>
            <a:avLst/>
            <a:gdLst>
              <a:gd name="T0" fmla="*/ 1302635 w 976"/>
              <a:gd name="T1" fmla="*/ 807830 h 1104"/>
              <a:gd name="T2" fmla="*/ 1235258 w 976"/>
              <a:gd name="T3" fmla="*/ 367196 h 1104"/>
              <a:gd name="T4" fmla="*/ 965747 w 976"/>
              <a:gd name="T5" fmla="*/ 52457 h 1104"/>
              <a:gd name="T6" fmla="*/ 224592 w 976"/>
              <a:gd name="T7" fmla="*/ 681935 h 1104"/>
              <a:gd name="T8" fmla="*/ 89837 w 976"/>
              <a:gd name="T9" fmla="*/ 870778 h 1104"/>
              <a:gd name="T10" fmla="*/ 22459 w 976"/>
              <a:gd name="T11" fmla="*/ 933726 h 1104"/>
              <a:gd name="T12" fmla="*/ 224592 w 976"/>
              <a:gd name="T13" fmla="*/ 1185517 h 1104"/>
              <a:gd name="T14" fmla="*/ 494103 w 976"/>
              <a:gd name="T15" fmla="*/ 1248465 h 1104"/>
              <a:gd name="T16" fmla="*/ 830992 w 976"/>
              <a:gd name="T17" fmla="*/ 1437309 h 1104"/>
              <a:gd name="T18" fmla="*/ 1167880 w 976"/>
              <a:gd name="T19" fmla="*/ 1311413 h 1104"/>
              <a:gd name="T20" fmla="*/ 1302635 w 976"/>
              <a:gd name="T21" fmla="*/ 744883 h 1104"/>
              <a:gd name="T22" fmla="*/ 1370013 w 976"/>
              <a:gd name="T23" fmla="*/ 681935 h 1104"/>
              <a:gd name="T24" fmla="*/ 1302635 w 976"/>
              <a:gd name="T25" fmla="*/ 681935 h 1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6"/>
              <a:gd name="T40" fmla="*/ 0 h 1104"/>
              <a:gd name="T41" fmla="*/ 976 w 976"/>
              <a:gd name="T42" fmla="*/ 1104 h 1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>
            <a:off x="1595703" y="819150"/>
            <a:ext cx="5952591" cy="3285324"/>
          </a:xfrm>
          <a:custGeom>
            <a:avLst/>
            <a:gdLst>
              <a:gd name="T0" fmla="*/ 0 w 3240"/>
              <a:gd name="T1" fmla="*/ 592621 h 1840"/>
              <a:gd name="T2" fmla="*/ 261620 w 3240"/>
              <a:gd name="T3" fmla="*/ 395080 h 1840"/>
              <a:gd name="T4" fmla="*/ 392430 w 3240"/>
              <a:gd name="T5" fmla="*/ 329234 h 1840"/>
              <a:gd name="T6" fmla="*/ 654050 w 3240"/>
              <a:gd name="T7" fmla="*/ 197540 h 1840"/>
              <a:gd name="T8" fmla="*/ 981075 w 3240"/>
              <a:gd name="T9" fmla="*/ 65847 h 1840"/>
              <a:gd name="T10" fmla="*/ 1308100 w 3240"/>
              <a:gd name="T11" fmla="*/ 0 h 1840"/>
              <a:gd name="T12" fmla="*/ 1569720 w 3240"/>
              <a:gd name="T13" fmla="*/ 65847 h 1840"/>
              <a:gd name="T14" fmla="*/ 1896745 w 3240"/>
              <a:gd name="T15" fmla="*/ 197540 h 1840"/>
              <a:gd name="T16" fmla="*/ 2158365 w 3240"/>
              <a:gd name="T17" fmla="*/ 329234 h 1840"/>
              <a:gd name="T18" fmla="*/ 2550795 w 3240"/>
              <a:gd name="T19" fmla="*/ 460927 h 1840"/>
              <a:gd name="T20" fmla="*/ 2943225 w 3240"/>
              <a:gd name="T21" fmla="*/ 658467 h 1840"/>
              <a:gd name="T22" fmla="*/ 3204845 w 3240"/>
              <a:gd name="T23" fmla="*/ 790161 h 1840"/>
              <a:gd name="T24" fmla="*/ 3335655 w 3240"/>
              <a:gd name="T25" fmla="*/ 856008 h 1840"/>
              <a:gd name="T26" fmla="*/ 3597275 w 3240"/>
              <a:gd name="T27" fmla="*/ 1053548 h 1840"/>
              <a:gd name="T28" fmla="*/ 3662680 w 3240"/>
              <a:gd name="T29" fmla="*/ 1185241 h 1840"/>
              <a:gd name="T30" fmla="*/ 4055110 w 3240"/>
              <a:gd name="T31" fmla="*/ 1185241 h 1840"/>
              <a:gd name="T32" fmla="*/ 4251325 w 3240"/>
              <a:gd name="T33" fmla="*/ 1185241 h 1840"/>
              <a:gd name="T34" fmla="*/ 4382135 w 3240"/>
              <a:gd name="T35" fmla="*/ 1514475 h 1840"/>
              <a:gd name="T36" fmla="*/ 4382135 w 3240"/>
              <a:gd name="T37" fmla="*/ 1843709 h 1840"/>
              <a:gd name="T38" fmla="*/ 4185920 w 3240"/>
              <a:gd name="T39" fmla="*/ 2172942 h 1840"/>
              <a:gd name="T40" fmla="*/ 4055110 w 3240"/>
              <a:gd name="T41" fmla="*/ 2172942 h 1840"/>
              <a:gd name="T42" fmla="*/ 3662680 w 3240"/>
              <a:gd name="T43" fmla="*/ 2107096 h 1840"/>
              <a:gd name="T44" fmla="*/ 3466465 w 3240"/>
              <a:gd name="T45" fmla="*/ 2238789 h 1840"/>
              <a:gd name="T46" fmla="*/ 3204845 w 3240"/>
              <a:gd name="T47" fmla="*/ 2370483 h 1840"/>
              <a:gd name="T48" fmla="*/ 2943225 w 3240"/>
              <a:gd name="T49" fmla="*/ 2502176 h 1840"/>
              <a:gd name="T50" fmla="*/ 2747010 w 3240"/>
              <a:gd name="T51" fmla="*/ 2502176 h 1840"/>
              <a:gd name="T52" fmla="*/ 2419985 w 3240"/>
              <a:gd name="T53" fmla="*/ 2502176 h 1840"/>
              <a:gd name="T54" fmla="*/ 2223770 w 3240"/>
              <a:gd name="T55" fmla="*/ 2502176 h 1840"/>
              <a:gd name="T56" fmla="*/ 1831340 w 3240"/>
              <a:gd name="T57" fmla="*/ 2436329 h 1840"/>
              <a:gd name="T58" fmla="*/ 1504315 w 3240"/>
              <a:gd name="T59" fmla="*/ 2370483 h 1840"/>
              <a:gd name="T60" fmla="*/ 1242695 w 3240"/>
              <a:gd name="T61" fmla="*/ 2436329 h 1840"/>
              <a:gd name="T62" fmla="*/ 981075 w 3240"/>
              <a:gd name="T63" fmla="*/ 2370483 h 1840"/>
              <a:gd name="T64" fmla="*/ 719455 w 3240"/>
              <a:gd name="T65" fmla="*/ 2370483 h 1840"/>
              <a:gd name="T66" fmla="*/ 523240 w 3240"/>
              <a:gd name="T67" fmla="*/ 2304636 h 1840"/>
              <a:gd name="T68" fmla="*/ 196215 w 3240"/>
              <a:gd name="T69" fmla="*/ 2238789 h 1840"/>
              <a:gd name="T70" fmla="*/ 0 w 3240"/>
              <a:gd name="T71" fmla="*/ 2107096 h 18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40"/>
              <a:gd name="T109" fmla="*/ 0 h 1840"/>
              <a:gd name="T110" fmla="*/ 3240 w 3240"/>
              <a:gd name="T111" fmla="*/ 1840 h 18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7" name="Freeform 10"/>
          <p:cNvSpPr>
            <a:spLocks/>
          </p:cNvSpPr>
          <p:nvPr/>
        </p:nvSpPr>
        <p:spPr bwMode="auto">
          <a:xfrm>
            <a:off x="3534256" y="133350"/>
            <a:ext cx="3399034" cy="1994535"/>
          </a:xfrm>
          <a:custGeom>
            <a:avLst/>
            <a:gdLst>
              <a:gd name="T0" fmla="*/ 0 w 1872"/>
              <a:gd name="T1" fmla="*/ 483993 h 1112"/>
              <a:gd name="T2" fmla="*/ 452478 w 1872"/>
              <a:gd name="T3" fmla="*/ 138284 h 1112"/>
              <a:gd name="T4" fmla="*/ 711037 w 1872"/>
              <a:gd name="T5" fmla="*/ 0 h 1112"/>
              <a:gd name="T6" fmla="*/ 840317 w 1872"/>
              <a:gd name="T7" fmla="*/ 138284 h 1112"/>
              <a:gd name="T8" fmla="*/ 969596 w 1872"/>
              <a:gd name="T9" fmla="*/ 345710 h 1112"/>
              <a:gd name="T10" fmla="*/ 1228155 w 1872"/>
              <a:gd name="T11" fmla="*/ 622277 h 1112"/>
              <a:gd name="T12" fmla="*/ 1551354 w 1872"/>
              <a:gd name="T13" fmla="*/ 760561 h 1112"/>
              <a:gd name="T14" fmla="*/ 1809913 w 1872"/>
              <a:gd name="T15" fmla="*/ 967987 h 1112"/>
              <a:gd name="T16" fmla="*/ 2133112 w 1872"/>
              <a:gd name="T17" fmla="*/ 1175413 h 1112"/>
              <a:gd name="T18" fmla="*/ 2456310 w 1872"/>
              <a:gd name="T19" fmla="*/ 1382838 h 1112"/>
              <a:gd name="T20" fmla="*/ 2520950 w 1872"/>
              <a:gd name="T21" fmla="*/ 1521122 h 1112"/>
              <a:gd name="T22" fmla="*/ 2456310 w 1872"/>
              <a:gd name="T23" fmla="*/ 1590264 h 1112"/>
              <a:gd name="T24" fmla="*/ 2133112 w 1872"/>
              <a:gd name="T25" fmla="*/ 1590264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72"/>
              <a:gd name="T40" fmla="*/ 0 h 1112"/>
              <a:gd name="T41" fmla="*/ 1872 w 1872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3429000" y="4019550"/>
            <a:ext cx="1172966" cy="1132674"/>
          </a:xfrm>
          <a:custGeom>
            <a:avLst/>
            <a:gdLst>
              <a:gd name="T0" fmla="*/ 10874 w 640"/>
              <a:gd name="T1" fmla="*/ 0 h 640"/>
              <a:gd name="T2" fmla="*/ 10874 w 640"/>
              <a:gd name="T3" fmla="*/ 136446 h 640"/>
              <a:gd name="T4" fmla="*/ 76121 w 640"/>
              <a:gd name="T5" fmla="*/ 272891 h 640"/>
              <a:gd name="T6" fmla="*/ 206613 w 640"/>
              <a:gd name="T7" fmla="*/ 477560 h 640"/>
              <a:gd name="T8" fmla="*/ 337106 w 640"/>
              <a:gd name="T9" fmla="*/ 750451 h 640"/>
              <a:gd name="T10" fmla="*/ 598091 w 640"/>
              <a:gd name="T11" fmla="*/ 886897 h 640"/>
              <a:gd name="T12" fmla="*/ 663337 w 640"/>
              <a:gd name="T13" fmla="*/ 614006 h 640"/>
              <a:gd name="T14" fmla="*/ 663337 w 640"/>
              <a:gd name="T15" fmla="*/ 409337 h 640"/>
              <a:gd name="T16" fmla="*/ 793829 w 640"/>
              <a:gd name="T17" fmla="*/ 477560 h 640"/>
              <a:gd name="T18" fmla="*/ 859076 w 640"/>
              <a:gd name="T19" fmla="*/ 477560 h 640"/>
              <a:gd name="T20" fmla="*/ 859076 w 640"/>
              <a:gd name="T21" fmla="*/ 272891 h 640"/>
              <a:gd name="T22" fmla="*/ 859076 w 640"/>
              <a:gd name="T23" fmla="*/ 68223 h 6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0"/>
              <a:gd name="T37" fmla="*/ 0 h 640"/>
              <a:gd name="T38" fmla="*/ 640 w 640"/>
              <a:gd name="T39" fmla="*/ 640 h 6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29" name="Freeform 12"/>
          <p:cNvSpPr>
            <a:spLocks/>
          </p:cNvSpPr>
          <p:nvPr/>
        </p:nvSpPr>
        <p:spPr bwMode="auto">
          <a:xfrm>
            <a:off x="5528087" y="3870420"/>
            <a:ext cx="1406113" cy="814214"/>
          </a:xfrm>
          <a:custGeom>
            <a:avLst/>
            <a:gdLst>
              <a:gd name="T0" fmla="*/ 0 w 672"/>
              <a:gd name="T1" fmla="*/ 246315 h 504"/>
              <a:gd name="T2" fmla="*/ 152400 w 672"/>
              <a:gd name="T3" fmla="*/ 305430 h 504"/>
              <a:gd name="T4" fmla="*/ 228600 w 672"/>
              <a:gd name="T5" fmla="*/ 364546 h 504"/>
              <a:gd name="T6" fmla="*/ 304800 w 672"/>
              <a:gd name="T7" fmla="*/ 423661 h 504"/>
              <a:gd name="T8" fmla="*/ 457200 w 672"/>
              <a:gd name="T9" fmla="*/ 541892 h 504"/>
              <a:gd name="T10" fmla="*/ 685800 w 672"/>
              <a:gd name="T11" fmla="*/ 601008 h 504"/>
              <a:gd name="T12" fmla="*/ 990600 w 672"/>
              <a:gd name="T13" fmla="*/ 601008 h 504"/>
              <a:gd name="T14" fmla="*/ 1066800 w 672"/>
              <a:gd name="T15" fmla="*/ 601008 h 504"/>
              <a:gd name="T16" fmla="*/ 990600 w 672"/>
              <a:gd name="T17" fmla="*/ 482777 h 504"/>
              <a:gd name="T18" fmla="*/ 990600 w 672"/>
              <a:gd name="T19" fmla="*/ 305430 h 504"/>
              <a:gd name="T20" fmla="*/ 990600 w 672"/>
              <a:gd name="T21" fmla="*/ 246315 h 504"/>
              <a:gd name="T22" fmla="*/ 914400 w 672"/>
              <a:gd name="T23" fmla="*/ 68968 h 504"/>
              <a:gd name="T24" fmla="*/ 838200 w 672"/>
              <a:gd name="T25" fmla="*/ 9853 h 504"/>
              <a:gd name="T26" fmla="*/ 762000 w 672"/>
              <a:gd name="T27" fmla="*/ 9853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2"/>
              <a:gd name="T43" fmla="*/ 0 h 504"/>
              <a:gd name="T44" fmla="*/ 672 w 672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0" name="Freeform 13"/>
          <p:cNvSpPr>
            <a:spLocks/>
          </p:cNvSpPr>
          <p:nvPr/>
        </p:nvSpPr>
        <p:spPr bwMode="auto">
          <a:xfrm>
            <a:off x="7160981" y="1504950"/>
            <a:ext cx="1746607" cy="2941393"/>
          </a:xfrm>
          <a:custGeom>
            <a:avLst/>
            <a:gdLst>
              <a:gd name="T0" fmla="*/ 65868 w 944"/>
              <a:gd name="T1" fmla="*/ 598714 h 1736"/>
              <a:gd name="T2" fmla="*/ 197603 w 944"/>
              <a:gd name="T3" fmla="*/ 468086 h 1736"/>
              <a:gd name="T4" fmla="*/ 263471 w 944"/>
              <a:gd name="T5" fmla="*/ 468086 h 1736"/>
              <a:gd name="T6" fmla="*/ 329339 w 944"/>
              <a:gd name="T7" fmla="*/ 402771 h 1736"/>
              <a:gd name="T8" fmla="*/ 526942 w 944"/>
              <a:gd name="T9" fmla="*/ 272143 h 1736"/>
              <a:gd name="T10" fmla="*/ 592810 w 944"/>
              <a:gd name="T11" fmla="*/ 206829 h 1736"/>
              <a:gd name="T12" fmla="*/ 790414 w 944"/>
              <a:gd name="T13" fmla="*/ 76200 h 1736"/>
              <a:gd name="T14" fmla="*/ 988017 w 944"/>
              <a:gd name="T15" fmla="*/ 10886 h 1736"/>
              <a:gd name="T16" fmla="*/ 1251488 w 944"/>
              <a:gd name="T17" fmla="*/ 10886 h 1736"/>
              <a:gd name="T18" fmla="*/ 1251488 w 944"/>
              <a:gd name="T19" fmla="*/ 76200 h 1736"/>
              <a:gd name="T20" fmla="*/ 1251488 w 944"/>
              <a:gd name="T21" fmla="*/ 141514 h 1736"/>
              <a:gd name="T22" fmla="*/ 1251488 w 944"/>
              <a:gd name="T23" fmla="*/ 402771 h 1736"/>
              <a:gd name="T24" fmla="*/ 1119753 w 944"/>
              <a:gd name="T25" fmla="*/ 664029 h 1736"/>
              <a:gd name="T26" fmla="*/ 988017 w 944"/>
              <a:gd name="T27" fmla="*/ 859972 h 1736"/>
              <a:gd name="T28" fmla="*/ 724546 w 944"/>
              <a:gd name="T29" fmla="*/ 1121229 h 1736"/>
              <a:gd name="T30" fmla="*/ 724546 w 944"/>
              <a:gd name="T31" fmla="*/ 1186543 h 1736"/>
              <a:gd name="T32" fmla="*/ 856281 w 944"/>
              <a:gd name="T33" fmla="*/ 1251857 h 1736"/>
              <a:gd name="T34" fmla="*/ 988017 w 944"/>
              <a:gd name="T35" fmla="*/ 1382486 h 1736"/>
              <a:gd name="T36" fmla="*/ 1185620 w 944"/>
              <a:gd name="T37" fmla="*/ 1643743 h 1736"/>
              <a:gd name="T38" fmla="*/ 1251488 w 944"/>
              <a:gd name="T39" fmla="*/ 1905000 h 1736"/>
              <a:gd name="T40" fmla="*/ 1251488 w 944"/>
              <a:gd name="T41" fmla="*/ 2296886 h 1736"/>
              <a:gd name="T42" fmla="*/ 1053885 w 944"/>
              <a:gd name="T43" fmla="*/ 2296886 h 1736"/>
              <a:gd name="T44" fmla="*/ 856281 w 944"/>
              <a:gd name="T45" fmla="*/ 2166257 h 1736"/>
              <a:gd name="T46" fmla="*/ 592810 w 944"/>
              <a:gd name="T47" fmla="*/ 2035629 h 1736"/>
              <a:gd name="T48" fmla="*/ 395207 w 944"/>
              <a:gd name="T49" fmla="*/ 1839686 h 1736"/>
              <a:gd name="T50" fmla="*/ 197603 w 944"/>
              <a:gd name="T51" fmla="*/ 1774372 h 1736"/>
              <a:gd name="T52" fmla="*/ 0 w 944"/>
              <a:gd name="T53" fmla="*/ 1643743 h 17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4"/>
              <a:gd name="T82" fmla="*/ 0 h 1736"/>
              <a:gd name="T83" fmla="*/ 944 w 944"/>
              <a:gd name="T84" fmla="*/ 1736 h 17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H="1" flipV="1">
            <a:off x="609598" y="1066799"/>
            <a:ext cx="308225" cy="85395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8599" y="609601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280825" y="4082390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>
            <a:off x="1749294" y="3157665"/>
            <a:ext cx="1639584" cy="840116"/>
          </a:xfrm>
          <a:custGeom>
            <a:avLst/>
            <a:gdLst>
              <a:gd name="T0" fmla="*/ 80177 w 728"/>
              <a:gd name="T1" fmla="*/ 188913 h 400"/>
              <a:gd name="T2" fmla="*/ 400887 w 728"/>
              <a:gd name="T3" fmla="*/ 107950 h 400"/>
              <a:gd name="T4" fmla="*/ 721597 w 728"/>
              <a:gd name="T5" fmla="*/ 26988 h 400"/>
              <a:gd name="T6" fmla="*/ 1042307 w 728"/>
              <a:gd name="T7" fmla="*/ 26988 h 400"/>
              <a:gd name="T8" fmla="*/ 1202662 w 728"/>
              <a:gd name="T9" fmla="*/ 188913 h 400"/>
              <a:gd name="T10" fmla="*/ 962130 w 728"/>
              <a:gd name="T11" fmla="*/ 350838 h 400"/>
              <a:gd name="T12" fmla="*/ 881952 w 728"/>
              <a:gd name="T13" fmla="*/ 512763 h 400"/>
              <a:gd name="T14" fmla="*/ 721597 w 728"/>
              <a:gd name="T15" fmla="*/ 593725 h 400"/>
              <a:gd name="T16" fmla="*/ 561242 w 728"/>
              <a:gd name="T17" fmla="*/ 674688 h 400"/>
              <a:gd name="T18" fmla="*/ 240532 w 728"/>
              <a:gd name="T19" fmla="*/ 593725 h 400"/>
              <a:gd name="T20" fmla="*/ 0 w 728"/>
              <a:gd name="T21" fmla="*/ 431800 h 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8"/>
              <a:gd name="T34" fmla="*/ 0 h 400"/>
              <a:gd name="T35" fmla="*/ 728 w 728"/>
              <a:gd name="T36" fmla="*/ 400 h 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flipV="1">
            <a:off x="8099043" y="1029780"/>
            <a:ext cx="21706" cy="100107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7752902" y="516819"/>
            <a:ext cx="143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V="1">
            <a:off x="2028784" y="892503"/>
            <a:ext cx="3324855" cy="2835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3896453" y="785317"/>
            <a:ext cx="1668824" cy="37334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4160833" y="570432"/>
            <a:ext cx="1140064" cy="2148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 flipV="1">
            <a:off x="5624193" y="769988"/>
            <a:ext cx="580541" cy="3630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5233773" y="344343"/>
            <a:ext cx="1335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Arrow 41">
            <a:hlinkClick r:id="rId3" action="ppaction://hlinkfile"/>
          </p:cNvPr>
          <p:cNvSpPr/>
          <p:nvPr/>
        </p:nvSpPr>
        <p:spPr>
          <a:xfrm>
            <a:off x="7768494" y="4433455"/>
            <a:ext cx="762000" cy="78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1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0374" y="5847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872" y="174597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4017" y="2532373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3654" y="3305253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3654" y="3890028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861" y="2824761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48461" y="2105803"/>
            <a:ext cx="961339" cy="10476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48461" y="2862605"/>
            <a:ext cx="961339" cy="2908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48461" y="3153461"/>
            <a:ext cx="1037539" cy="4441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48461" y="3153461"/>
            <a:ext cx="805193" cy="102895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162425" y="3198813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524000" y="-2381"/>
            <a:ext cx="6705600" cy="973931"/>
          </a:xfrm>
          <a:prstGeom prst="flowChartAlternateProcess">
            <a:avLst/>
          </a:prstGeom>
          <a:gradFill rotWithShape="1">
            <a:gsLst>
              <a:gs pos="0">
                <a:srgbClr val="37AEFF"/>
              </a:gs>
              <a:gs pos="50000">
                <a:schemeClr val="bg1"/>
              </a:gs>
              <a:gs pos="100000">
                <a:srgbClr val="37AEFF"/>
              </a:gs>
            </a:gsLst>
            <a:lin ang="5400000" scaled="1"/>
          </a:gradFill>
          <a:ln w="57150">
            <a:solidFill>
              <a:srgbClr val="9BFF9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 dirty="0" err="1">
                <a:latin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giống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latin typeface="Arial" panose="020B0604020202020204" pitchFamily="34" charset="0"/>
              </a:rPr>
              <a:t>khác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loài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cá</a:t>
            </a:r>
            <a:r>
              <a:rPr lang="en-US" sz="2800" b="1" dirty="0"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100013" y="841375"/>
            <a:ext cx="2146300" cy="2066925"/>
            <a:chOff x="52" y="1286"/>
            <a:chExt cx="1352" cy="1302"/>
          </a:xfrm>
        </p:grpSpPr>
        <p:pic>
          <p:nvPicPr>
            <p:cNvPr id="8" name="Picture 9" descr="Ca Va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580"/>
              <a:ext cx="1352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92" y="128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3366FF"/>
                  </a:solidFill>
                  <a:latin typeface="Arial" panose="020B0604020202020204" pitchFamily="34" charset="0"/>
                </a:rPr>
                <a:t>Cá</a:t>
              </a:r>
              <a:r>
                <a:rPr lang="en-US" sz="2400" b="1" dirty="0">
                  <a:solidFill>
                    <a:srgbClr val="3366FF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66FF"/>
                  </a:solidFill>
                  <a:latin typeface="Arial" panose="020B0604020202020204" pitchFamily="34" charset="0"/>
                </a:rPr>
                <a:t>vàng</a:t>
              </a:r>
              <a:endParaRPr lang="en-US" sz="2400" b="1" dirty="0">
                <a:solidFill>
                  <a:srgbClr val="3366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362200" y="841375"/>
            <a:ext cx="2147888" cy="2070100"/>
            <a:chOff x="1488" y="1284"/>
            <a:chExt cx="1353" cy="1304"/>
          </a:xfrm>
        </p:grpSpPr>
        <p:pic>
          <p:nvPicPr>
            <p:cNvPr id="11" name="Picture 12" descr="ca chep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5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732" y="128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chép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4657725" y="819150"/>
            <a:ext cx="2147888" cy="2057400"/>
            <a:chOff x="2934" y="1282"/>
            <a:chExt cx="1353" cy="1296"/>
          </a:xfrm>
        </p:grpSpPr>
        <p:pic>
          <p:nvPicPr>
            <p:cNvPr id="14" name="Picture 15" descr="Ca Chim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57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186" y="128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chim</a:t>
              </a:r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6924675" y="819150"/>
            <a:ext cx="2147888" cy="2057400"/>
            <a:chOff x="4362" y="1282"/>
            <a:chExt cx="1353" cy="1296"/>
          </a:xfrm>
        </p:grpSpPr>
        <p:pic>
          <p:nvPicPr>
            <p:cNvPr id="17" name="Picture 18" descr="Ca Ngu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" y="157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4572" y="128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ngừ</a:t>
              </a: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82550" y="3038475"/>
            <a:ext cx="2147888" cy="2085975"/>
            <a:chOff x="52" y="2680"/>
            <a:chExt cx="1353" cy="1314"/>
          </a:xfrm>
        </p:grpSpPr>
        <p:pic>
          <p:nvPicPr>
            <p:cNvPr id="20" name="Picture 21" descr="Ca Qua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26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04" y="370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quả</a:t>
              </a:r>
            </a:p>
          </p:txBody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362200" y="3038475"/>
            <a:ext cx="2147888" cy="2082800"/>
            <a:chOff x="1488" y="2680"/>
            <a:chExt cx="1353" cy="1312"/>
          </a:xfrm>
        </p:grpSpPr>
        <p:pic>
          <p:nvPicPr>
            <p:cNvPr id="23" name="Picture 24" descr="Ca Ro Phi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680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1646" y="3704"/>
              <a:ext cx="10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rô phi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4657725" y="3041650"/>
            <a:ext cx="2147888" cy="2076450"/>
            <a:chOff x="2934" y="2682"/>
            <a:chExt cx="1353" cy="1308"/>
          </a:xfrm>
        </p:grpSpPr>
        <p:pic>
          <p:nvPicPr>
            <p:cNvPr id="26" name="Picture 27" descr="Ca Duoi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2682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3198" y="370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đuối</a:t>
              </a:r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6924675" y="3041650"/>
            <a:ext cx="2147888" cy="2076450"/>
            <a:chOff x="4362" y="2682"/>
            <a:chExt cx="1353" cy="1308"/>
          </a:xfrm>
        </p:grpSpPr>
        <p:pic>
          <p:nvPicPr>
            <p:cNvPr id="29" name="Picture 30" descr="Ca Map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" y="2682"/>
              <a:ext cx="1353" cy="1008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4612" y="370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3366FF"/>
                  </a:solidFill>
                  <a:latin typeface="Arial" panose="020B0604020202020204" pitchFamily="34" charset="0"/>
                </a:rPr>
                <a:t>Cá mập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5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295400" y="38390"/>
            <a:ext cx="3200400" cy="8174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562750" y="-144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334000" y="-9525"/>
            <a:ext cx="3352800" cy="9048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715000" y="571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24400" y="13335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188595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885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vang b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3335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97155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loi ich cua 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29286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7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3300374" y="5847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097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64795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4" y="2438400"/>
            <a:ext cx="4334574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1" y="19050"/>
            <a:ext cx="4301067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96"/>
            <a:ext cx="4504625" cy="2416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52" y="2438400"/>
            <a:ext cx="4475973" cy="2876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" y="2896"/>
            <a:ext cx="8762999" cy="5140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7301" y="19050"/>
            <a:ext cx="8833124" cy="5124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514350"/>
            <a:ext cx="5943600" cy="4876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KÍNH CHÚC SỨC KHỎE CÁC THẦY CÔ GIÁO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80035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SINH CHĂM NGOAN, HỌC GIỎI!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71703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859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73169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827" y="495621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vi-VN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00" y="3135629"/>
            <a:ext cx="3167923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pic>
        <p:nvPicPr>
          <p:cNvPr id="4" name="thu am tro c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28507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3.45679E-6 L -1.11111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035380" y="3324217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mập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795" y="565690"/>
            <a:ext cx="398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noProof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1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mập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042944" y="1944282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heo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6665490" y="1760318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6576486" y="337887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ngựa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map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91818" y="23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135343" y="384810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366647" y="2549967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135343" y="270561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koi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611311" y="3979315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2" y="0"/>
            <a:ext cx="4070144" cy="1892617"/>
          </a:xfrm>
          <a:prstGeom prst="rect">
            <a:avLst/>
          </a:prstGeom>
        </p:spPr>
      </p:pic>
      <p:pic>
        <p:nvPicPr>
          <p:cNvPr id="4" name="CA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28507" y="2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581733" y="2215963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695016" y="3953599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mực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815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heo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93" y="0"/>
            <a:ext cx="2149122" cy="1521220"/>
          </a:xfrm>
          <a:prstGeom prst="rect">
            <a:avLst/>
          </a:prstGeom>
        </p:spPr>
      </p:pic>
      <p:pic>
        <p:nvPicPr>
          <p:cNvPr id="4" name="ca ch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25725" y="-79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0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52621" y="2106995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hồng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485387" y="3725547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ngừ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ca va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7514" y="859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phi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r>
                <a:rPr kumimoji="0" lang="en-US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phi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807074" y="1909216"/>
            <a:ext cx="2133600" cy="1175236"/>
            <a:chOff x="-1985569" y="1821589"/>
            <a:chExt cx="2133600" cy="117523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1985569" y="1821589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20780" y="2265304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6843544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rô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6710015" y="3886202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diếc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1125"/>
            <a:ext cx="3925584" cy="1600200"/>
          </a:xfrm>
          <a:prstGeom prst="rect">
            <a:avLst/>
          </a:prstGeom>
        </p:spPr>
      </p:pic>
      <p:pic>
        <p:nvPicPr>
          <p:cNvPr id="4" name="ca ro ph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69218" y="59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514</Words>
  <Application>Microsoft Office PowerPoint</Application>
  <PresentationFormat>On-screen Show (16:9)</PresentationFormat>
  <Paragraphs>106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Verdana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HANG</cp:lastModifiedBy>
  <cp:revision>66</cp:revision>
  <dcterms:created xsi:type="dcterms:W3CDTF">2018-01-14T04:30:44Z</dcterms:created>
  <dcterms:modified xsi:type="dcterms:W3CDTF">2021-06-13T18:44:25Z</dcterms:modified>
</cp:coreProperties>
</file>