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6" r:id="rId4"/>
  </p:sldMasterIdLst>
  <p:sldIdLst>
    <p:sldId id="293" r:id="rId5"/>
    <p:sldId id="292" r:id="rId6"/>
    <p:sldId id="269" r:id="rId7"/>
    <p:sldId id="265" r:id="rId8"/>
    <p:sldId id="261" r:id="rId9"/>
    <p:sldId id="266" r:id="rId10"/>
    <p:sldId id="268" r:id="rId11"/>
    <p:sldId id="275" r:id="rId12"/>
    <p:sldId id="283" r:id="rId13"/>
    <p:sldId id="288" r:id="rId14"/>
    <p:sldId id="294" r:id="rId15"/>
    <p:sldId id="295" r:id="rId16"/>
    <p:sldId id="297" r:id="rId17"/>
    <p:sldId id="298" r:id="rId18"/>
    <p:sldId id="299" r:id="rId19"/>
    <p:sldId id="304" r:id="rId20"/>
    <p:sldId id="300" r:id="rId21"/>
    <p:sldId id="301" r:id="rId22"/>
    <p:sldId id="302" r:id="rId23"/>
    <p:sldId id="303" r:id="rId24"/>
  </p:sldIdLst>
  <p:sldSz cx="12192000" cy="6858000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5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73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279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51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00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025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29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34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59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11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68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226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44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89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C39F-8FE2-48FC-9C3B-EA80A1DA4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73A2-F397-4A8A-BC3D-64D1DFB43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9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C39F-8FE2-48FC-9C3B-EA80A1DA4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73A2-F397-4A8A-BC3D-64D1DFB43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0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C39F-8FE2-48FC-9C3B-EA80A1DA4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73A2-F397-4A8A-BC3D-64D1DFB43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36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C39F-8FE2-48FC-9C3B-EA80A1DA4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73A2-F397-4A8A-BC3D-64D1DFB43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57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C39F-8FE2-48FC-9C3B-EA80A1DA4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73A2-F397-4A8A-BC3D-64D1DFB43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524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C39F-8FE2-48FC-9C3B-EA80A1DA4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73A2-F397-4A8A-BC3D-64D1DFB43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982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C39F-8FE2-48FC-9C3B-EA80A1DA4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73A2-F397-4A8A-BC3D-64D1DFB43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65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14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C39F-8FE2-48FC-9C3B-EA80A1DA4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73A2-F397-4A8A-BC3D-64D1DFB43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81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C39F-8FE2-48FC-9C3B-EA80A1DA4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73A2-F397-4A8A-BC3D-64D1DFB43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914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C39F-8FE2-48FC-9C3B-EA80A1DA4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73A2-F397-4A8A-BC3D-64D1DFB43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152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C39F-8FE2-48FC-9C3B-EA80A1DA4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73A2-F397-4A8A-BC3D-64D1DFB43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365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D2848C0-6956-40A6-A935-657B4CDCCBEA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80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FBD6E03-D102-47D7-BCE5-B765289D08E6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230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0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1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A2381-B563-4F09-922B-CF4B20ADD68C}" type="datetimeFigureOut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6/14/2021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69C5E-03E4-4C4A-873D-BE45CF80516A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1834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A2381-B563-4F09-922B-CF4B20ADD68C}" type="datetimeFigureOut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6/14/2021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69C5E-03E4-4C4A-873D-BE45CF80516A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867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27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43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3815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5087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6359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7631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8903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0174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A2381-B563-4F09-922B-CF4B20ADD68C}" type="datetimeFigureOut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6/14/2021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69C5E-03E4-4C4A-873D-BE45CF80516A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51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51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51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A2381-B563-4F09-922B-CF4B20ADD68C}" type="datetimeFigureOut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6/14/2021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69C5E-03E4-4C4A-873D-BE45CF80516A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76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9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2720" indent="0">
              <a:buNone/>
              <a:defRPr sz="3600" b="1"/>
            </a:lvl2pPr>
            <a:lvl3pPr marL="1625438" indent="0">
              <a:buNone/>
              <a:defRPr sz="3200" b="1"/>
            </a:lvl3pPr>
            <a:lvl4pPr marL="2438158" indent="0">
              <a:buNone/>
              <a:defRPr sz="2800" b="1"/>
            </a:lvl4pPr>
            <a:lvl5pPr marL="3250875" indent="0">
              <a:buNone/>
              <a:defRPr sz="2800" b="1"/>
            </a:lvl5pPr>
            <a:lvl6pPr marL="4063594" indent="0">
              <a:buNone/>
              <a:defRPr sz="2800" b="1"/>
            </a:lvl6pPr>
            <a:lvl7pPr marL="4876313" indent="0">
              <a:buNone/>
              <a:defRPr sz="2800" b="1"/>
            </a:lvl7pPr>
            <a:lvl8pPr marL="5689030" indent="0">
              <a:buNone/>
              <a:defRPr sz="2800" b="1"/>
            </a:lvl8pPr>
            <a:lvl9pPr marL="6501749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2720" indent="0">
              <a:buNone/>
              <a:defRPr sz="3600" b="1"/>
            </a:lvl2pPr>
            <a:lvl3pPr marL="1625438" indent="0">
              <a:buNone/>
              <a:defRPr sz="3200" b="1"/>
            </a:lvl3pPr>
            <a:lvl4pPr marL="2438158" indent="0">
              <a:buNone/>
              <a:defRPr sz="2800" b="1"/>
            </a:lvl4pPr>
            <a:lvl5pPr marL="3250875" indent="0">
              <a:buNone/>
              <a:defRPr sz="2800" b="1"/>
            </a:lvl5pPr>
            <a:lvl6pPr marL="4063594" indent="0">
              <a:buNone/>
              <a:defRPr sz="2800" b="1"/>
            </a:lvl6pPr>
            <a:lvl7pPr marL="4876313" indent="0">
              <a:buNone/>
              <a:defRPr sz="2800" b="1"/>
            </a:lvl7pPr>
            <a:lvl8pPr marL="5689030" indent="0">
              <a:buNone/>
              <a:defRPr sz="2800" b="1"/>
            </a:lvl8pPr>
            <a:lvl9pPr marL="6501749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A2381-B563-4F09-922B-CF4B20ADD68C}" type="datetimeFigureOut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6/14/2021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69C5E-03E4-4C4A-873D-BE45CF80516A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903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A2381-B563-4F09-922B-CF4B20ADD68C}" type="datetimeFigureOut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6/14/2021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69C5E-03E4-4C4A-873D-BE45CF80516A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441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A2381-B563-4F09-922B-CF4B20ADD68C}" type="datetimeFigureOut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6/14/2021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69C5E-03E4-4C4A-873D-BE45CF80516A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7731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5700"/>
            </a:lvl1pPr>
            <a:lvl2pPr>
              <a:defRPr sz="51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500"/>
            </a:lvl1pPr>
            <a:lvl2pPr marL="812720" indent="0">
              <a:buNone/>
              <a:defRPr sz="2100"/>
            </a:lvl2pPr>
            <a:lvl3pPr marL="1625438" indent="0">
              <a:buNone/>
              <a:defRPr sz="1900"/>
            </a:lvl3pPr>
            <a:lvl4pPr marL="2438158" indent="0">
              <a:buNone/>
              <a:defRPr sz="1600"/>
            </a:lvl4pPr>
            <a:lvl5pPr marL="3250875" indent="0">
              <a:buNone/>
              <a:defRPr sz="1600"/>
            </a:lvl5pPr>
            <a:lvl6pPr marL="4063594" indent="0">
              <a:buNone/>
              <a:defRPr sz="1600"/>
            </a:lvl6pPr>
            <a:lvl7pPr marL="4876313" indent="0">
              <a:buNone/>
              <a:defRPr sz="1600"/>
            </a:lvl7pPr>
            <a:lvl8pPr marL="5689030" indent="0">
              <a:buNone/>
              <a:defRPr sz="1600"/>
            </a:lvl8pPr>
            <a:lvl9pPr marL="650174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A2381-B563-4F09-922B-CF4B20ADD68C}" type="datetimeFigureOut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6/14/2021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69C5E-03E4-4C4A-873D-BE45CF80516A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370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700"/>
            </a:lvl1pPr>
            <a:lvl2pPr marL="812720" indent="0">
              <a:buNone/>
              <a:defRPr sz="5100"/>
            </a:lvl2pPr>
            <a:lvl3pPr marL="1625438" indent="0">
              <a:buNone/>
              <a:defRPr sz="4300"/>
            </a:lvl3pPr>
            <a:lvl4pPr marL="2438158" indent="0">
              <a:buNone/>
              <a:defRPr sz="3600"/>
            </a:lvl4pPr>
            <a:lvl5pPr marL="3250875" indent="0">
              <a:buNone/>
              <a:defRPr sz="3600"/>
            </a:lvl5pPr>
            <a:lvl6pPr marL="4063594" indent="0">
              <a:buNone/>
              <a:defRPr sz="3600"/>
            </a:lvl6pPr>
            <a:lvl7pPr marL="4876313" indent="0">
              <a:buNone/>
              <a:defRPr sz="3600"/>
            </a:lvl7pPr>
            <a:lvl8pPr marL="5689030" indent="0">
              <a:buNone/>
              <a:defRPr sz="3600"/>
            </a:lvl8pPr>
            <a:lvl9pPr marL="6501749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2500"/>
            </a:lvl1pPr>
            <a:lvl2pPr marL="812720" indent="0">
              <a:buNone/>
              <a:defRPr sz="2100"/>
            </a:lvl2pPr>
            <a:lvl3pPr marL="1625438" indent="0">
              <a:buNone/>
              <a:defRPr sz="1900"/>
            </a:lvl3pPr>
            <a:lvl4pPr marL="2438158" indent="0">
              <a:buNone/>
              <a:defRPr sz="1600"/>
            </a:lvl4pPr>
            <a:lvl5pPr marL="3250875" indent="0">
              <a:buNone/>
              <a:defRPr sz="1600"/>
            </a:lvl5pPr>
            <a:lvl6pPr marL="4063594" indent="0">
              <a:buNone/>
              <a:defRPr sz="1600"/>
            </a:lvl6pPr>
            <a:lvl7pPr marL="4876313" indent="0">
              <a:buNone/>
              <a:defRPr sz="1600"/>
            </a:lvl7pPr>
            <a:lvl8pPr marL="5689030" indent="0">
              <a:buNone/>
              <a:defRPr sz="1600"/>
            </a:lvl8pPr>
            <a:lvl9pPr marL="650174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A2381-B563-4F09-922B-CF4B20ADD68C}" type="datetimeFigureOut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6/14/2021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69C5E-03E4-4C4A-873D-BE45CF80516A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907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A2381-B563-4F09-922B-CF4B20ADD68C}" type="datetimeFigureOut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6/14/2021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69C5E-03E4-4C4A-873D-BE45CF80516A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0229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A2381-B563-4F09-922B-CF4B20ADD68C}" type="datetimeFigureOut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6/14/2021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69C5E-03E4-4C4A-873D-BE45CF80516A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275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72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0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3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7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74D76-CE67-480B-8CEB-6CA6D67AA68C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4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5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BC39F-8FE2-48FC-9C3B-EA80A1DA4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773A2-F397-4A8A-BC3D-64D1DFB43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2" tIns="60956" rIns="121912" bIns="609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2" tIns="60956" rIns="121912" bIns="609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A2381-B563-4F09-922B-CF4B20ADD68C}" type="datetimeFigureOut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6/14/2021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69C5E-03E4-4C4A-873D-BE45CF80516A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6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625438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39" indent="-609539" algn="l" defTabSz="162543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0670" indent="-507950" algn="l" defTabSz="1625438" rtl="0" eaLnBrk="1" latinLnBrk="0" hangingPunct="1">
        <a:spcBef>
          <a:spcPct val="20000"/>
        </a:spcBef>
        <a:buFont typeface="Arial" pitchFamily="34" charset="0"/>
        <a:buChar char="–"/>
        <a:defRPr sz="5100" kern="1200">
          <a:solidFill>
            <a:schemeClr val="tx1"/>
          </a:solidFill>
          <a:latin typeface="+mn-lt"/>
          <a:ea typeface="+mn-ea"/>
          <a:cs typeface="+mn-cs"/>
        </a:defRPr>
      </a:lvl2pPr>
      <a:lvl3pPr marL="2031797" indent="-406359" algn="l" defTabSz="1625438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44517" indent="-406359" algn="l" defTabSz="162543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35" indent="-406359" algn="l" defTabSz="1625438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69952" indent="-406359" algn="l" defTabSz="162543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82672" indent="-406359" algn="l" defTabSz="162543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95392" indent="-406359" algn="l" defTabSz="162543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110" indent="-406359" algn="l" defTabSz="162543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4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20" algn="l" defTabSz="16254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38" algn="l" defTabSz="16254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158" algn="l" defTabSz="16254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875" algn="l" defTabSz="16254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594" algn="l" defTabSz="16254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313" algn="l" defTabSz="16254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030" algn="l" defTabSz="16254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1749" algn="l" defTabSz="16254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8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6.png"/><Relationship Id="rId5" Type="http://schemas.openxmlformats.org/officeDocument/2006/relationships/image" Target="../media/image3.jp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jp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3.jp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3.jp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3.jp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3.jp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openxmlformats.org/officeDocument/2006/relationships/image" Target="../media/image3.jp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png"/><Relationship Id="rId5" Type="http://schemas.openxmlformats.org/officeDocument/2006/relationships/image" Target="../media/image3.jp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7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4.png"/><Relationship Id="rId5" Type="http://schemas.openxmlformats.org/officeDocument/2006/relationships/image" Target="../media/image3.jp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8637" y="871536"/>
            <a:ext cx="11201400" cy="3328989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0604679"/>
              </a:avLst>
            </a:prstTxWarp>
            <a:spAutoFit/>
          </a:bodyPr>
          <a:lstStyle/>
          <a:p>
            <a:r>
              <a:rPr lang="en-US" sz="1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1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1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1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1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11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8862" y="2274957"/>
            <a:ext cx="8841023" cy="1015663"/>
          </a:xfrm>
          <a:prstGeom prst="rect">
            <a:avLst/>
          </a:prstGeom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3200" kern="10" dirty="0" err="1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200" kern="10" dirty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vi-VN" sz="3200" kern="10" dirty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T</a:t>
            </a:r>
            <a:r>
              <a:rPr lang="en-US" sz="3200" kern="10" dirty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ự </a:t>
            </a:r>
            <a:r>
              <a:rPr lang="en-US" sz="3200" kern="10" dirty="0" err="1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nhiên</a:t>
            </a:r>
            <a:r>
              <a:rPr lang="en-US" sz="3200" kern="10" dirty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200" kern="10" dirty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Xã</a:t>
            </a:r>
            <a:r>
              <a:rPr lang="en-US" sz="3200" kern="10" dirty="0" smtClean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hội</a:t>
            </a:r>
            <a:r>
              <a:rPr lang="en-US" sz="3200" kern="10" dirty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1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18" y="661781"/>
            <a:ext cx="4584880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 smtClean="0">
                <a:solidFill>
                  <a:prstClr val="white"/>
                </a:solidFill>
              </a:rPr>
              <a:t>Con </a:t>
            </a:r>
            <a:r>
              <a:rPr lang="en-US" sz="3200" noProof="0" dirty="0" err="1" smtClean="0">
                <a:solidFill>
                  <a:prstClr val="white"/>
                </a:solidFill>
              </a:rPr>
              <a:t>dê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smtClean="0">
                <a:solidFill>
                  <a:prstClr val="white"/>
                </a:solidFill>
              </a:rPr>
              <a:t>Con </a:t>
            </a:r>
            <a:r>
              <a:rPr lang="en-US" sz="3200" dirty="0" err="1" smtClean="0">
                <a:solidFill>
                  <a:prstClr val="white"/>
                </a:solidFill>
              </a:rPr>
              <a:t>ngựa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smtClean="0">
                <a:solidFill>
                  <a:prstClr val="white"/>
                </a:solidFill>
              </a:rPr>
              <a:t>Con </a:t>
            </a:r>
            <a:r>
              <a:rPr lang="en-US" sz="3200" noProof="0" dirty="0" err="1" smtClean="0">
                <a:solidFill>
                  <a:prstClr val="white"/>
                </a:solidFill>
              </a:rPr>
              <a:t>mèo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 smtClean="0">
                <a:solidFill>
                  <a:prstClr val="white"/>
                </a:solidFill>
              </a:rPr>
              <a:t>Con </a:t>
            </a:r>
            <a:r>
              <a:rPr lang="en-US" sz="3200" noProof="0" dirty="0" err="1" smtClean="0">
                <a:solidFill>
                  <a:prstClr val="white"/>
                </a:solidFill>
              </a:rPr>
              <a:t>cừu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18" y="661781"/>
            <a:ext cx="4584880" cy="3657600"/>
          </a:xfrm>
          <a:prstGeom prst="rect">
            <a:avLst/>
          </a:prstGeom>
        </p:spPr>
      </p:pic>
      <p:pic>
        <p:nvPicPr>
          <p:cNvPr id="13" name="shee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0" name="Pentagon 19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1" name="Pentagon 20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7813" y="1705751"/>
            <a:ext cx="35012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58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94181" y="4115871"/>
            <a:ext cx="9892452" cy="707886"/>
          </a:xfrm>
          <a:prstGeom prst="rect">
            <a:avLst/>
          </a:prstGeom>
        </p:spPr>
        <p:txBody>
          <a:bodyPr wrap="none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vi-VN" sz="4000" b="1" kern="1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bộ phận </a:t>
            </a:r>
            <a:r>
              <a:rPr lang="en-US" sz="4000" b="1" kern="1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kern="1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b="1" kern="1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kern="1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4000" b="1" kern="1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000" b="1" kern="1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169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7306" y="1825625"/>
            <a:ext cx="965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Bước 1</a:t>
            </a:r>
            <a:r>
              <a:rPr lang="vi-VN" sz="2400" dirty="0" smtClean="0">
                <a:latin typeface="+mj-lt"/>
              </a:rPr>
              <a:t>: Trình bày những hiểu biết của em về các bộ phận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+mj-lt"/>
              </a:rPr>
              <a:t>của</a:t>
            </a:r>
            <a:endParaRPr lang="en-US" sz="2400" dirty="0" smtClean="0">
              <a:latin typeface="+mj-lt"/>
            </a:endParaRPr>
          </a:p>
          <a:p>
            <a:r>
              <a:rPr lang="vi-VN" sz="2400" dirty="0" smtClean="0">
                <a:latin typeface="+mj-lt"/>
              </a:rPr>
              <a:t> các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9706" y="28098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257306" y="2733975"/>
            <a:ext cx="965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Bước 2</a:t>
            </a:r>
            <a:r>
              <a:rPr lang="vi-VN" sz="2400" dirty="0" smtClean="0">
                <a:latin typeface="+mj-lt"/>
              </a:rPr>
              <a:t>: Bộc lộ quan điểm ban đầu</a:t>
            </a:r>
            <a:r>
              <a:rPr lang="en-US" sz="2400" dirty="0" smtClean="0">
                <a:latin typeface="+mj-lt"/>
              </a:rPr>
              <a:t>.</a:t>
            </a:r>
            <a:endParaRPr lang="vi-VN" sz="2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7306" y="3281288"/>
            <a:ext cx="965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Bước 3: </a:t>
            </a:r>
            <a:r>
              <a:rPr lang="vi-VN" sz="2400" dirty="0" smtClean="0">
                <a:latin typeface="+mj-lt"/>
              </a:rPr>
              <a:t>Đề xuất câu hỏi</a:t>
            </a:r>
            <a:r>
              <a:rPr lang="en-US" sz="2400" dirty="0" smtClean="0">
                <a:latin typeface="+mj-lt"/>
              </a:rPr>
              <a:t>.</a:t>
            </a:r>
            <a:r>
              <a:rPr lang="vi-VN" sz="2400" dirty="0" smtClean="0">
                <a:latin typeface="+mj-lt"/>
              </a:rPr>
              <a:t> </a:t>
            </a:r>
            <a:endParaRPr lang="vi-VN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6" y="3781272"/>
            <a:ext cx="965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Bước 4</a:t>
            </a:r>
            <a:r>
              <a:rPr lang="vi-VN" sz="2400" dirty="0" smtClean="0">
                <a:latin typeface="+mj-lt"/>
              </a:rPr>
              <a:t>: Thực nghiệm</a:t>
            </a:r>
            <a:r>
              <a:rPr lang="en-US" sz="2400" dirty="0" smtClean="0">
                <a:latin typeface="+mj-lt"/>
              </a:rPr>
              <a:t>.</a:t>
            </a:r>
            <a:endParaRPr lang="vi-VN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06" y="4252920"/>
            <a:ext cx="965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Bước 5</a:t>
            </a:r>
            <a:r>
              <a:rPr lang="vi-VN" sz="2400" dirty="0" smtClean="0">
                <a:latin typeface="+mj-lt"/>
              </a:rPr>
              <a:t>: Kết luận</a:t>
            </a:r>
            <a:r>
              <a:rPr lang="en-US" sz="2400" dirty="0" smtClean="0">
                <a:latin typeface="+mj-lt"/>
              </a:rPr>
              <a:t>.</a:t>
            </a:r>
            <a:endParaRPr lang="vi-VN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980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0499" y="779700"/>
            <a:ext cx="42672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vi-VN" sz="426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7200" y="2517870"/>
            <a:ext cx="444469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267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4267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4267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mao</a:t>
            </a:r>
            <a:endParaRPr lang="vi-VN" sz="4267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0058" y="3460941"/>
            <a:ext cx="340589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267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endParaRPr lang="vi-VN" sz="4267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9948" y="4473185"/>
            <a:ext cx="71120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267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267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267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4267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vi-VN" sz="4267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2226" y="5679512"/>
            <a:ext cx="80475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67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267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67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267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267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67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67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67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endParaRPr lang="vi-VN" sz="4267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243" y="3862551"/>
            <a:ext cx="208459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867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5867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793699" y="2990743"/>
            <a:ext cx="1281785" cy="139687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751946" y="4028658"/>
            <a:ext cx="1281785" cy="38781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88479" y="4416388"/>
            <a:ext cx="1245252" cy="51573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Arrow 14"/>
          <p:cNvSpPr/>
          <p:nvPr/>
        </p:nvSpPr>
        <p:spPr>
          <a:xfrm>
            <a:off x="405351" y="5867290"/>
            <a:ext cx="1314450" cy="4756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5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727200" y="51187"/>
            <a:ext cx="4267200" cy="108998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5" name="TextBox 4"/>
          <p:cNvSpPr txBox="1"/>
          <p:nvPr/>
        </p:nvSpPr>
        <p:spPr>
          <a:xfrm>
            <a:off x="2083667" y="-1923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7112000" y="-12699"/>
            <a:ext cx="4470400" cy="12065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7" name="TextBox 6"/>
          <p:cNvSpPr txBox="1"/>
          <p:nvPr/>
        </p:nvSpPr>
        <p:spPr>
          <a:xfrm>
            <a:off x="7620000" y="76200"/>
            <a:ext cx="355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299200" y="177800"/>
            <a:ext cx="0" cy="650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20800" y="2514600"/>
            <a:ext cx="45720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426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6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426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mao</a:t>
            </a:r>
            <a:endParaRPr lang="vi-VN" sz="426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2514600"/>
            <a:ext cx="58928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vi-VN" sz="426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50" y="3192462"/>
            <a:ext cx="82296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3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53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vi-VN" sz="53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78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i ic cua th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613" y="528638"/>
            <a:ext cx="11630025" cy="5483225"/>
          </a:xfrm>
        </p:spPr>
      </p:pic>
    </p:spTree>
    <p:extLst>
      <p:ext uri="{BB962C8B-B14F-4D97-AF65-F5344CB8AC3E}">
        <p14:creationId xmlns:p14="http://schemas.microsoft.com/office/powerpoint/2010/main" val="70298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629509" y="1828801"/>
            <a:ext cx="9026769" cy="1323439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580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4" name="Picture 10" descr="scan0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r="6482" b="7936"/>
          <a:stretch>
            <a:fillRect/>
          </a:stretch>
        </p:blipFill>
        <p:spPr bwMode="auto">
          <a:xfrm>
            <a:off x="6019800" y="152400"/>
            <a:ext cx="4419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1" descr="scan0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b="1492"/>
          <a:stretch>
            <a:fillRect/>
          </a:stretch>
        </p:blipFill>
        <p:spPr bwMode="auto">
          <a:xfrm>
            <a:off x="1828800" y="228600"/>
            <a:ext cx="39893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74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Canvas"/>
          <p:cNvSpPr>
            <a:spLocks noChangeArrowheads="1"/>
          </p:cNvSpPr>
          <p:nvPr/>
        </p:nvSpPr>
        <p:spPr bwMode="auto">
          <a:xfrm>
            <a:off x="17317" y="-29420"/>
            <a:ext cx="12174683" cy="6858000"/>
          </a:xfrm>
          <a:prstGeom prst="flowChartProcess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95538" y="963613"/>
            <a:ext cx="6781800" cy="64135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6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6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36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36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456458" y="2597996"/>
            <a:ext cx="92964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                  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Bảo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vệ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vật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nuôi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cách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vi-VN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ăn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uống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đầy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đủ</a:t>
            </a:r>
            <a:r>
              <a:rPr lang="vi-VN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làm chuồng trại</a:t>
            </a:r>
            <a:endParaRPr lang="en-US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vi-VN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Giữ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môi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trường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sạch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sẽ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thoáng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mát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vi-VN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Tiêm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thuốc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phòng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bệnh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,…</a:t>
            </a:r>
          </a:p>
          <a:p>
            <a:pPr>
              <a:spcBef>
                <a:spcPct val="50000"/>
              </a:spcBef>
            </a:pPr>
            <a:endParaRPr lang="en-US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1258" y="2576451"/>
            <a:ext cx="8686800" cy="3276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01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4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4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/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2801867"/>
            <a:ext cx="12192000" cy="405613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24" y="4716736"/>
            <a:ext cx="4766175" cy="215846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0" y="-38649"/>
            <a:ext cx="12192000" cy="3992463"/>
          </a:xfrm>
          <a:custGeom>
            <a:avLst/>
            <a:gdLst>
              <a:gd name="connsiteX0" fmla="*/ 0 w 12192000"/>
              <a:gd name="connsiteY0" fmla="*/ 0 h 3732366"/>
              <a:gd name="connsiteX1" fmla="*/ 12192000 w 12192000"/>
              <a:gd name="connsiteY1" fmla="*/ 0 h 3732366"/>
              <a:gd name="connsiteX2" fmla="*/ 12192000 w 12192000"/>
              <a:gd name="connsiteY2" fmla="*/ 3732366 h 3732366"/>
              <a:gd name="connsiteX3" fmla="*/ 0 w 12192000"/>
              <a:gd name="connsiteY3" fmla="*/ 3732366 h 3732366"/>
              <a:gd name="connsiteX4" fmla="*/ 0 w 12192000"/>
              <a:gd name="connsiteY4" fmla="*/ 0 h 3732366"/>
              <a:gd name="connsiteX0" fmla="*/ 0 w 12192000"/>
              <a:gd name="connsiteY0" fmla="*/ 0 h 3732366"/>
              <a:gd name="connsiteX1" fmla="*/ 12192000 w 12192000"/>
              <a:gd name="connsiteY1" fmla="*/ 0 h 3732366"/>
              <a:gd name="connsiteX2" fmla="*/ 12192000 w 12192000"/>
              <a:gd name="connsiteY2" fmla="*/ 3732366 h 3732366"/>
              <a:gd name="connsiteX3" fmla="*/ 6014434 w 12192000"/>
              <a:gd name="connsiteY3" fmla="*/ 3284125 h 3732366"/>
              <a:gd name="connsiteX4" fmla="*/ 0 w 12192000"/>
              <a:gd name="connsiteY4" fmla="*/ 3732366 h 3732366"/>
              <a:gd name="connsiteX5" fmla="*/ 0 w 12192000"/>
              <a:gd name="connsiteY5" fmla="*/ 0 h 3732366"/>
              <a:gd name="connsiteX0" fmla="*/ 0 w 12192000"/>
              <a:gd name="connsiteY0" fmla="*/ 0 h 3992463"/>
              <a:gd name="connsiteX1" fmla="*/ 12192000 w 12192000"/>
              <a:gd name="connsiteY1" fmla="*/ 0 h 3992463"/>
              <a:gd name="connsiteX2" fmla="*/ 12192000 w 12192000"/>
              <a:gd name="connsiteY2" fmla="*/ 3732366 h 3992463"/>
              <a:gd name="connsiteX3" fmla="*/ 6014434 w 12192000"/>
              <a:gd name="connsiteY3" fmla="*/ 3284125 h 3992463"/>
              <a:gd name="connsiteX4" fmla="*/ 2936383 w 12192000"/>
              <a:gd name="connsiteY4" fmla="*/ 3992463 h 3992463"/>
              <a:gd name="connsiteX5" fmla="*/ 0 w 12192000"/>
              <a:gd name="connsiteY5" fmla="*/ 3732366 h 3992463"/>
              <a:gd name="connsiteX6" fmla="*/ 0 w 12192000"/>
              <a:gd name="connsiteY6" fmla="*/ 0 h 399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992463">
                <a:moveTo>
                  <a:pt x="0" y="0"/>
                </a:moveTo>
                <a:lnTo>
                  <a:pt x="12192000" y="0"/>
                </a:lnTo>
                <a:lnTo>
                  <a:pt x="12192000" y="3732366"/>
                </a:lnTo>
                <a:cubicBezTo>
                  <a:pt x="10107054" y="3728913"/>
                  <a:pt x="8099380" y="3287578"/>
                  <a:pt x="6014434" y="3284125"/>
                </a:cubicBezTo>
                <a:cubicBezTo>
                  <a:pt x="4954073" y="3361398"/>
                  <a:pt x="3996744" y="3915190"/>
                  <a:pt x="2936383" y="3992463"/>
                </a:cubicBezTo>
                <a:lnTo>
                  <a:pt x="0" y="37323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160" y="138937"/>
            <a:ext cx="4479843" cy="3637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89" y="5463999"/>
            <a:ext cx="2318556" cy="1298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00" y="4012813"/>
            <a:ext cx="2080644" cy="2080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2" y="2922699"/>
            <a:ext cx="1580834" cy="15808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6" y="1946530"/>
            <a:ext cx="1097801" cy="513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24" y="2862823"/>
            <a:ext cx="1137322" cy="8782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11" y="-243808"/>
            <a:ext cx="1317362" cy="10297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195" y="2477249"/>
            <a:ext cx="3473078" cy="25276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04" y="-435532"/>
            <a:ext cx="2318556" cy="15447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181" y="5014843"/>
            <a:ext cx="678594" cy="10248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66031"/>
            <a:ext cx="1176166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Thế</a:t>
            </a:r>
            <a:r>
              <a:rPr 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Giới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Động</a:t>
            </a:r>
            <a:r>
              <a:rPr 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</a:t>
            </a:r>
            <a:r>
              <a:rPr lang="en-US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ật</a:t>
            </a:r>
            <a:r>
              <a:rPr 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86535" y="1861643"/>
            <a:ext cx="18442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b="1" dirty="0">
                <a:solidFill>
                  <a:srgbClr val="0070C0"/>
                </a:solidFill>
              </a:rPr>
              <a:t>For ESL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1880"/>
            <a:ext cx="2241436" cy="1185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70" y="4519813"/>
            <a:ext cx="1437233" cy="11354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79" y="1317628"/>
            <a:ext cx="6096000" cy="304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42" y="1934468"/>
            <a:ext cx="1466976" cy="10855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303" y="3419658"/>
            <a:ext cx="1867870" cy="142518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61" y="5283751"/>
            <a:ext cx="1149445" cy="95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3.7037E-6 L 3.95833E-6 -0.04375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99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685800"/>
            <a:ext cx="7924800" cy="6502400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prstTxWarp prst="textArchUp">
              <a:avLst/>
            </a:prstTxWarp>
            <a:spAutoFit/>
          </a:bodyPr>
          <a:lstStyle/>
          <a:p>
            <a:pPr marL="0" marR="0" lvl="0" indent="0" algn="l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KÍNH CHÚC SỨC KHỎE CÁC THẦY CÔ GIÁO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72059" y="3008975"/>
            <a:ext cx="6807200" cy="1272143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marL="0" marR="0" lvl="0" indent="0" algn="l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CHÚC CÁC EM HỌC SINH CHĂM NGOAN,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98615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22" y="775302"/>
            <a:ext cx="5313146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22" y="775302"/>
            <a:ext cx="5313146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smtClean="0">
                <a:solidFill>
                  <a:schemeClr val="tx1"/>
                </a:solidFill>
              </a:rPr>
              <a:t>Con </a:t>
            </a:r>
            <a:r>
              <a:rPr lang="en-US" sz="3200" noProof="0" dirty="0" err="1" smtClean="0">
                <a:solidFill>
                  <a:schemeClr val="tx1"/>
                </a:solidFill>
              </a:rPr>
              <a:t>dê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smtClean="0">
                <a:solidFill>
                  <a:schemeClr val="tx1"/>
                </a:solidFill>
              </a:rPr>
              <a:t>Con </a:t>
            </a:r>
            <a:r>
              <a:rPr lang="en-US" sz="3200" noProof="0" dirty="0" err="1" smtClean="0">
                <a:solidFill>
                  <a:schemeClr val="tx1"/>
                </a:solidFill>
              </a:rPr>
              <a:t>bò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smtClean="0">
                <a:solidFill>
                  <a:schemeClr val="tx1"/>
                </a:solidFill>
              </a:rPr>
              <a:t>Con </a:t>
            </a:r>
            <a:r>
              <a:rPr lang="en-US" sz="3200" noProof="0" dirty="0" err="1" smtClean="0">
                <a:solidFill>
                  <a:schemeClr val="tx1"/>
                </a:solidFill>
              </a:rPr>
              <a:t>chó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smtClean="0">
                <a:solidFill>
                  <a:schemeClr val="tx1"/>
                </a:solidFill>
              </a:rPr>
              <a:t>Con </a:t>
            </a:r>
            <a:r>
              <a:rPr lang="en-US" sz="3200" noProof="0" dirty="0" err="1" smtClean="0">
                <a:solidFill>
                  <a:schemeClr val="tx1"/>
                </a:solidFill>
              </a:rPr>
              <a:t>lợn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7" name="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7299" y="-711930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8634" y="246283"/>
            <a:ext cx="4316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331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8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510853"/>
            <a:ext cx="4780169" cy="369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510853"/>
            <a:ext cx="4780169" cy="36912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smtClean="0">
                <a:solidFill>
                  <a:schemeClr val="tx1"/>
                </a:solidFill>
              </a:rPr>
              <a:t>Con </a:t>
            </a:r>
            <a:r>
              <a:rPr lang="en-US" sz="3200" noProof="0" dirty="0" err="1" smtClean="0">
                <a:solidFill>
                  <a:schemeClr val="tx1"/>
                </a:solidFill>
              </a:rPr>
              <a:t>trâu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smtClean="0">
                <a:solidFill>
                  <a:schemeClr val="tx1"/>
                </a:solidFill>
              </a:rPr>
              <a:t>Con </a:t>
            </a:r>
            <a:r>
              <a:rPr lang="en-US" sz="3200" dirty="0" err="1" smtClean="0">
                <a:solidFill>
                  <a:schemeClr val="tx1"/>
                </a:solidFill>
              </a:rPr>
              <a:t>chó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Con </a:t>
            </a:r>
            <a:r>
              <a:rPr lang="en-US" sz="3200" dirty="0" err="1" smtClean="0">
                <a:solidFill>
                  <a:schemeClr val="tx1"/>
                </a:solidFill>
              </a:rPr>
              <a:t>bò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smtClean="0">
                <a:solidFill>
                  <a:schemeClr val="tx1"/>
                </a:solidFill>
              </a:rPr>
              <a:t>Con </a:t>
            </a:r>
            <a:r>
              <a:rPr lang="en-US" sz="3200" dirty="0" err="1" smtClean="0">
                <a:solidFill>
                  <a:schemeClr val="tx1"/>
                </a:solidFill>
              </a:rPr>
              <a:t>mèo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1" name="buffa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4816" y="-672664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7233" y="1571648"/>
            <a:ext cx="25458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thừng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6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32" y="661781"/>
            <a:ext cx="36576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32" y="651737"/>
            <a:ext cx="3657600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86157" y="4541401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/>
              </a:rPr>
              <a:t>Con 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/>
              </a:rPr>
              <a:t>lợn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198" y="4541401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smtClean="0">
                <a:solidFill>
                  <a:schemeClr val="tx1"/>
                </a:solidFill>
              </a:rPr>
              <a:t>Con </a:t>
            </a:r>
            <a:r>
              <a:rPr lang="en-US" sz="3200" dirty="0" err="1" smtClean="0">
                <a:solidFill>
                  <a:schemeClr val="tx1"/>
                </a:solidFill>
              </a:rPr>
              <a:t>dê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/>
              </a:rPr>
              <a:t>Con 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/>
              </a:rPr>
              <a:t>bò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/>
              </a:rPr>
              <a:t>Con 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/>
              </a:rPr>
              <a:t>chó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antelo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48494" y="-754117"/>
            <a:ext cx="609600" cy="609600"/>
          </a:xfrm>
          <a:prstGeom prst="rect">
            <a:avLst/>
          </a:prstGeom>
        </p:spPr>
      </p:pic>
      <p:sp>
        <p:nvSpPr>
          <p:cNvPr id="18" name="Pentagon 17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19" name="Pentagon 18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121" y="1505414"/>
            <a:ext cx="36439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“be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50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2" y="617539"/>
            <a:ext cx="4681232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2" y="617539"/>
            <a:ext cx="468123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smtClean="0">
                <a:solidFill>
                  <a:schemeClr val="tx1"/>
                </a:solidFill>
              </a:rPr>
              <a:t>Con </a:t>
            </a:r>
            <a:r>
              <a:rPr lang="en-US" sz="3200" noProof="0" dirty="0" err="1" smtClean="0">
                <a:solidFill>
                  <a:schemeClr val="tx1"/>
                </a:solidFill>
              </a:rPr>
              <a:t>dê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smtClean="0">
                <a:solidFill>
                  <a:schemeClr val="tx1"/>
                </a:solidFill>
              </a:rPr>
              <a:t>Con </a:t>
            </a:r>
            <a:r>
              <a:rPr lang="en-US" sz="3200" noProof="0" dirty="0" err="1" smtClean="0">
                <a:solidFill>
                  <a:schemeClr val="tx1"/>
                </a:solidFill>
              </a:rPr>
              <a:t>cừu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smtClean="0">
                <a:solidFill>
                  <a:schemeClr val="tx1"/>
                </a:solidFill>
              </a:rPr>
              <a:t>Con </a:t>
            </a:r>
            <a:r>
              <a:rPr lang="en-US" sz="3200" dirty="0" err="1" smtClean="0">
                <a:solidFill>
                  <a:schemeClr val="tx1"/>
                </a:solidFill>
              </a:rPr>
              <a:t>mèo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smtClean="0">
                <a:solidFill>
                  <a:schemeClr val="tx1"/>
                </a:solidFill>
              </a:rPr>
              <a:t>Con </a:t>
            </a:r>
            <a:r>
              <a:rPr lang="en-US" sz="3200" noProof="0" dirty="0" err="1" smtClean="0">
                <a:solidFill>
                  <a:schemeClr val="tx1"/>
                </a:solidFill>
              </a:rPr>
              <a:t>chó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c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03601" y="-640327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8644" y="1616927"/>
            <a:ext cx="301860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2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33" y="617834"/>
            <a:ext cx="479372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32" y="617835"/>
            <a:ext cx="4793720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smtClean="0">
                <a:solidFill>
                  <a:schemeClr val="tx1"/>
                </a:solidFill>
              </a:rPr>
              <a:t>Con </a:t>
            </a:r>
            <a:r>
              <a:rPr lang="en-US" sz="3200" dirty="0" err="1" smtClean="0">
                <a:solidFill>
                  <a:schemeClr val="tx1"/>
                </a:solidFill>
              </a:rPr>
              <a:t>bò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sữa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smtClean="0">
                <a:solidFill>
                  <a:schemeClr val="tx1"/>
                </a:solidFill>
              </a:rPr>
              <a:t>Con </a:t>
            </a:r>
            <a:r>
              <a:rPr lang="en-US" sz="3200" noProof="0" dirty="0" err="1" smtClean="0">
                <a:solidFill>
                  <a:schemeClr val="tx1"/>
                </a:solidFill>
              </a:rPr>
              <a:t>mèo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/>
              </a:rPr>
              <a:t>Con 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/>
              </a:rPr>
              <a:t>trâu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smtClean="0">
                <a:solidFill>
                  <a:schemeClr val="tx1"/>
                </a:solidFill>
              </a:rPr>
              <a:t>Con </a:t>
            </a:r>
            <a:r>
              <a:rPr lang="en-US" sz="3200" noProof="0" dirty="0" err="1" smtClean="0">
                <a:solidFill>
                  <a:schemeClr val="tx1"/>
                </a:solidFill>
              </a:rPr>
              <a:t>ngựa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co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9703" y="1802078"/>
            <a:ext cx="30364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502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67" y="170092"/>
            <a:ext cx="2586246" cy="4206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67" y="170092"/>
            <a:ext cx="2586246" cy="42062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smtClean="0">
                <a:solidFill>
                  <a:prstClr val="white"/>
                </a:solidFill>
              </a:rPr>
              <a:t>Con </a:t>
            </a:r>
            <a:r>
              <a:rPr lang="en-US" sz="3200" noProof="0" dirty="0" err="1" smtClean="0">
                <a:solidFill>
                  <a:prstClr val="white"/>
                </a:solidFill>
              </a:rPr>
              <a:t>ngựa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Con </a:t>
            </a:r>
            <a:r>
              <a:rPr lang="en-US" sz="3200" dirty="0" err="1" smtClean="0">
                <a:solidFill>
                  <a:prstClr val="white"/>
                </a:solidFill>
                <a:latin typeface="Calibri" panose="020F0502020204030204"/>
              </a:rPr>
              <a:t>mèo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Con </a:t>
            </a:r>
            <a:r>
              <a:rPr lang="en-US" sz="3200" dirty="0" err="1" smtClean="0">
                <a:solidFill>
                  <a:prstClr val="white"/>
                </a:solidFill>
                <a:latin typeface="Calibri" panose="020F0502020204030204"/>
              </a:rPr>
              <a:t>lợn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Con </a:t>
            </a:r>
            <a:r>
              <a:rPr lang="en-US" sz="3200" dirty="0" err="1" smtClean="0">
                <a:solidFill>
                  <a:prstClr val="white"/>
                </a:solidFill>
                <a:latin typeface="Calibri" panose="020F0502020204030204"/>
              </a:rPr>
              <a:t>chó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hor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8788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3902" y="1750741"/>
            <a:ext cx="27815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thon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bờm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001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80" y="1180437"/>
            <a:ext cx="3376246" cy="28473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 smtClean="0">
                <a:solidFill>
                  <a:prstClr val="white"/>
                </a:solidFill>
              </a:rPr>
              <a:t>Con </a:t>
            </a:r>
            <a:r>
              <a:rPr lang="en-US" sz="3200" noProof="0" dirty="0" err="1" smtClean="0">
                <a:solidFill>
                  <a:prstClr val="white"/>
                </a:solidFill>
              </a:rPr>
              <a:t>bò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 smtClean="0">
                <a:solidFill>
                  <a:prstClr val="white"/>
                </a:solidFill>
              </a:rPr>
              <a:t>Con </a:t>
            </a:r>
            <a:r>
              <a:rPr lang="en-US" sz="3200" noProof="0" dirty="0" err="1" smtClean="0">
                <a:solidFill>
                  <a:prstClr val="white"/>
                </a:solidFill>
              </a:rPr>
              <a:t>ngựa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smtClean="0">
                <a:solidFill>
                  <a:prstClr val="white"/>
                </a:solidFill>
              </a:rPr>
              <a:t>Con </a:t>
            </a:r>
            <a:r>
              <a:rPr lang="en-US" sz="3200" noProof="0" dirty="0" err="1" smtClean="0">
                <a:solidFill>
                  <a:prstClr val="white"/>
                </a:solidFill>
              </a:rPr>
              <a:t>trâu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 smtClean="0">
                <a:solidFill>
                  <a:prstClr val="white"/>
                </a:solidFill>
              </a:rPr>
              <a:t>Con </a:t>
            </a:r>
            <a:r>
              <a:rPr lang="en-US" sz="3200" noProof="0" dirty="0" err="1" smtClean="0">
                <a:solidFill>
                  <a:prstClr val="white"/>
                </a:solidFill>
              </a:rPr>
              <a:t>lợn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80" y="1180437"/>
            <a:ext cx="3376246" cy="2847330"/>
          </a:xfrm>
          <a:prstGeom prst="rect">
            <a:avLst/>
          </a:prstGeom>
        </p:spPr>
      </p:pic>
      <p:pic>
        <p:nvPicPr>
          <p:cNvPr id="14" name="pi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0" name="Pentagon 19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1" name="Pentagon 20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0225" y="1563272"/>
            <a:ext cx="277511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híp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ịt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03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2132</TotalTime>
  <Words>458</Words>
  <Application>Microsoft Office PowerPoint</Application>
  <PresentationFormat>Widescreen</PresentationFormat>
  <Paragraphs>108</Paragraphs>
  <Slides>20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Times New Roman</vt:lpstr>
      <vt:lpstr>Arial</vt:lpstr>
      <vt:lpstr>Calibri Light</vt:lpstr>
      <vt:lpstr>Calibri</vt:lpstr>
      <vt:lpstr>Tahoma</vt:lpstr>
      <vt:lpstr>Office Theme</vt:lpstr>
      <vt:lpstr>1_Office Theme</vt:lpstr>
      <vt:lpstr>2_Office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HANG</cp:lastModifiedBy>
  <cp:revision>64</cp:revision>
  <dcterms:created xsi:type="dcterms:W3CDTF">2018-04-04T17:07:05Z</dcterms:created>
  <dcterms:modified xsi:type="dcterms:W3CDTF">2021-06-13T18:27:58Z</dcterms:modified>
</cp:coreProperties>
</file>