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</p:sldMasterIdLst>
  <p:notesMasterIdLst>
    <p:notesMasterId r:id="rId31"/>
  </p:notesMasterIdLst>
  <p:sldIdLst>
    <p:sldId id="265" r:id="rId10"/>
    <p:sldId id="277" r:id="rId11"/>
    <p:sldId id="266" r:id="rId12"/>
    <p:sldId id="264" r:id="rId13"/>
    <p:sldId id="256" r:id="rId14"/>
    <p:sldId id="258" r:id="rId15"/>
    <p:sldId id="259" r:id="rId16"/>
    <p:sldId id="260" r:id="rId17"/>
    <p:sldId id="261" r:id="rId18"/>
    <p:sldId id="262" r:id="rId19"/>
    <p:sldId id="267" r:id="rId20"/>
    <p:sldId id="268" r:id="rId21"/>
    <p:sldId id="269" r:id="rId22"/>
    <p:sldId id="278" r:id="rId23"/>
    <p:sldId id="276" r:id="rId24"/>
    <p:sldId id="270" r:id="rId25"/>
    <p:sldId id="271" r:id="rId26"/>
    <p:sldId id="272" r:id="rId27"/>
    <p:sldId id="273" r:id="rId28"/>
    <p:sldId id="274" r:id="rId29"/>
    <p:sldId id="275" r:id="rId30"/>
  </p:sldIdLst>
  <p:sldSz cx="12192000" cy="6858000"/>
  <p:notesSz cx="6858000" cy="9144000"/>
  <p:custDataLst>
    <p:tags r:id="rId32"/>
  </p:custDataLst>
  <p:defaultTextStyle>
    <a:defPPr>
      <a:defRPr lang="en-US"/>
    </a:defPPr>
    <a:lvl1pPr marL="0" algn="l" defTabSz="9134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699" algn="l" defTabSz="9134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448" algn="l" defTabSz="9134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172" algn="l" defTabSz="9134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6896" algn="l" defTabSz="9134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3646" algn="l" defTabSz="9134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0342" algn="l" defTabSz="9134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7040" algn="l" defTabSz="9134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3739" algn="l" defTabSz="9134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27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E29550-0AE1-43B3-ACBA-951577F1D6FA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FD5BD8-8931-41C5-AE3B-EB0EF3870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339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4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699" algn="l" defTabSz="9134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448" algn="l" defTabSz="9134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172" algn="l" defTabSz="9134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896" algn="l" defTabSz="9134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646" algn="l" defTabSz="9134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342" algn="l" defTabSz="9134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040" algn="l" defTabSz="9134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739" algn="l" defTabSz="9134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D5BD8-8931-41C5-AE3B-EB0EF3870F7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259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699" indent="0" algn="ctr">
              <a:buNone/>
              <a:defRPr sz="2000"/>
            </a:lvl2pPr>
            <a:lvl3pPr marL="913448" indent="0" algn="ctr">
              <a:buNone/>
              <a:defRPr sz="1900"/>
            </a:lvl3pPr>
            <a:lvl4pPr marL="1370172" indent="0" algn="ctr">
              <a:buNone/>
              <a:defRPr sz="1600"/>
            </a:lvl4pPr>
            <a:lvl5pPr marL="1826896" indent="0" algn="ctr">
              <a:buNone/>
              <a:defRPr sz="1600"/>
            </a:lvl5pPr>
            <a:lvl6pPr marL="2283646" indent="0" algn="ctr">
              <a:buNone/>
              <a:defRPr sz="1600"/>
            </a:lvl6pPr>
            <a:lvl7pPr marL="2740342" indent="0" algn="ctr">
              <a:buNone/>
              <a:defRPr sz="1600"/>
            </a:lvl7pPr>
            <a:lvl8pPr marL="3197040" indent="0" algn="ctr">
              <a:buNone/>
              <a:defRPr sz="1600"/>
            </a:lvl8pPr>
            <a:lvl9pPr marL="365373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6E6BA-527C-4D8F-B8F7-88751208D508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3DA0-AFEC-4E50-B38A-58127E1DD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44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6E6BA-527C-4D8F-B8F7-88751208D508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3DA0-AFEC-4E50-B38A-58127E1DD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78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81"/>
            <a:ext cx="2628900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81"/>
            <a:ext cx="7734300" cy="581183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6E6BA-527C-4D8F-B8F7-88751208D508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3DA0-AFEC-4E50-B38A-58127E1DD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989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8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1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3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5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47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5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1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83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495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8983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3412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7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8119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3798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3pPr>
            <a:lvl4pPr marL="243569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4754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5944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71321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68320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49510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211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384800" cy="3394075"/>
          </a:xfrm>
        </p:spPr>
        <p:txBody>
          <a:bodyPr/>
          <a:lstStyle>
            <a:lvl1pPr>
              <a:defRPr sz="51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3"/>
            <a:ext cx="5384800" cy="3394075"/>
          </a:xfrm>
        </p:spPr>
        <p:txBody>
          <a:bodyPr/>
          <a:lstStyle>
            <a:lvl1pPr>
              <a:defRPr sz="51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454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3"/>
            <a:ext cx="5386917" cy="639763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1900" indent="0">
              <a:buNone/>
              <a:defRPr sz="3600" b="1"/>
            </a:lvl2pPr>
            <a:lvl3pPr marL="1623798" indent="0">
              <a:buNone/>
              <a:defRPr sz="3200" b="1"/>
            </a:lvl3pPr>
            <a:lvl4pPr marL="2435698" indent="0">
              <a:buNone/>
              <a:defRPr sz="2800" b="1"/>
            </a:lvl4pPr>
            <a:lvl5pPr marL="3247540" indent="0">
              <a:buNone/>
              <a:defRPr sz="2800" b="1"/>
            </a:lvl5pPr>
            <a:lvl6pPr marL="4059440" indent="0">
              <a:buNone/>
              <a:defRPr sz="2800" b="1"/>
            </a:lvl6pPr>
            <a:lvl7pPr marL="4871321" indent="0">
              <a:buNone/>
              <a:defRPr sz="2800" b="1"/>
            </a:lvl7pPr>
            <a:lvl8pPr marL="5683209" indent="0">
              <a:buNone/>
              <a:defRPr sz="2800" b="1"/>
            </a:lvl8pPr>
            <a:lvl9pPr marL="6495100" indent="0">
              <a:buNone/>
              <a:defRPr sz="2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28" y="1535113"/>
            <a:ext cx="5389033" cy="639763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1900" indent="0">
              <a:buNone/>
              <a:defRPr sz="3600" b="1"/>
            </a:lvl2pPr>
            <a:lvl3pPr marL="1623798" indent="0">
              <a:buNone/>
              <a:defRPr sz="3200" b="1"/>
            </a:lvl3pPr>
            <a:lvl4pPr marL="2435698" indent="0">
              <a:buNone/>
              <a:defRPr sz="2800" b="1"/>
            </a:lvl4pPr>
            <a:lvl5pPr marL="3247540" indent="0">
              <a:buNone/>
              <a:defRPr sz="2800" b="1"/>
            </a:lvl5pPr>
            <a:lvl6pPr marL="4059440" indent="0">
              <a:buNone/>
              <a:defRPr sz="2800" b="1"/>
            </a:lvl6pPr>
            <a:lvl7pPr marL="4871321" indent="0">
              <a:buNone/>
              <a:defRPr sz="2800" b="1"/>
            </a:lvl7pPr>
            <a:lvl8pPr marL="5683209" indent="0">
              <a:buNone/>
              <a:defRPr sz="2800" b="1"/>
            </a:lvl8pPr>
            <a:lvl9pPr marL="6495100" indent="0">
              <a:buNone/>
              <a:defRPr sz="2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28" y="2174875"/>
            <a:ext cx="5389033" cy="3951288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393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532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9014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112"/>
            <a:ext cx="6815668" cy="5853113"/>
          </a:xfrm>
        </p:spPr>
        <p:txBody>
          <a:bodyPr/>
          <a:lstStyle>
            <a:lvl1pPr>
              <a:defRPr sz="5700"/>
            </a:lvl1pPr>
            <a:lvl2pPr>
              <a:defRPr sz="5100"/>
            </a:lvl2pPr>
            <a:lvl3pPr>
              <a:defRPr sz="43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2500"/>
            </a:lvl1pPr>
            <a:lvl2pPr marL="811900" indent="0">
              <a:buNone/>
              <a:defRPr sz="2100"/>
            </a:lvl2pPr>
            <a:lvl3pPr marL="1623798" indent="0">
              <a:buNone/>
              <a:defRPr sz="1900"/>
            </a:lvl3pPr>
            <a:lvl4pPr marL="2435698" indent="0">
              <a:buNone/>
              <a:defRPr sz="1600"/>
            </a:lvl4pPr>
            <a:lvl5pPr marL="3247540" indent="0">
              <a:buNone/>
              <a:defRPr sz="1600"/>
            </a:lvl5pPr>
            <a:lvl6pPr marL="4059440" indent="0">
              <a:buNone/>
              <a:defRPr sz="1600"/>
            </a:lvl6pPr>
            <a:lvl7pPr marL="4871321" indent="0">
              <a:buNone/>
              <a:defRPr sz="1600"/>
            </a:lvl7pPr>
            <a:lvl8pPr marL="5683209" indent="0">
              <a:buNone/>
              <a:defRPr sz="1600"/>
            </a:lvl8pPr>
            <a:lvl9pPr marL="64951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538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6E6BA-527C-4D8F-B8F7-88751208D508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3DA0-AFEC-4E50-B38A-58127E1DD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9548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5700"/>
            </a:lvl1pPr>
            <a:lvl2pPr marL="811900" indent="0">
              <a:buNone/>
              <a:defRPr sz="5100"/>
            </a:lvl2pPr>
            <a:lvl3pPr marL="1623798" indent="0">
              <a:buNone/>
              <a:defRPr sz="4300"/>
            </a:lvl3pPr>
            <a:lvl4pPr marL="2435698" indent="0">
              <a:buNone/>
              <a:defRPr sz="3600"/>
            </a:lvl4pPr>
            <a:lvl5pPr marL="3247540" indent="0">
              <a:buNone/>
              <a:defRPr sz="3600"/>
            </a:lvl5pPr>
            <a:lvl6pPr marL="4059440" indent="0">
              <a:buNone/>
              <a:defRPr sz="3600"/>
            </a:lvl6pPr>
            <a:lvl7pPr marL="4871321" indent="0">
              <a:buNone/>
              <a:defRPr sz="3600"/>
            </a:lvl7pPr>
            <a:lvl8pPr marL="5683209" indent="0">
              <a:buNone/>
              <a:defRPr sz="3600"/>
            </a:lvl8pPr>
            <a:lvl9pPr marL="6495100" indent="0">
              <a:buNone/>
              <a:defRPr sz="3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98"/>
            <a:ext cx="7315200" cy="804863"/>
          </a:xfrm>
        </p:spPr>
        <p:txBody>
          <a:bodyPr/>
          <a:lstStyle>
            <a:lvl1pPr marL="0" indent="0">
              <a:buNone/>
              <a:defRPr sz="2500"/>
            </a:lvl1pPr>
            <a:lvl2pPr marL="811900" indent="0">
              <a:buNone/>
              <a:defRPr sz="2100"/>
            </a:lvl2pPr>
            <a:lvl3pPr marL="1623798" indent="0">
              <a:buNone/>
              <a:defRPr sz="1900"/>
            </a:lvl3pPr>
            <a:lvl4pPr marL="2435698" indent="0">
              <a:buNone/>
              <a:defRPr sz="1600"/>
            </a:lvl4pPr>
            <a:lvl5pPr marL="3247540" indent="0">
              <a:buNone/>
              <a:defRPr sz="1600"/>
            </a:lvl5pPr>
            <a:lvl6pPr marL="4059440" indent="0">
              <a:buNone/>
              <a:defRPr sz="1600"/>
            </a:lvl6pPr>
            <a:lvl7pPr marL="4871321" indent="0">
              <a:buNone/>
              <a:defRPr sz="1600"/>
            </a:lvl7pPr>
            <a:lvl8pPr marL="5683209" indent="0">
              <a:buNone/>
              <a:defRPr sz="1600"/>
            </a:lvl8pPr>
            <a:lvl9pPr marL="64951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8688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6077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7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7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772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8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1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3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5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47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59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1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83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495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9965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8984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7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81196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3918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3pPr>
            <a:lvl4pPr marL="243587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4778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5974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7168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68363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49558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2122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384800" cy="3394075"/>
          </a:xfrm>
        </p:spPr>
        <p:txBody>
          <a:bodyPr/>
          <a:lstStyle>
            <a:lvl1pPr>
              <a:defRPr sz="51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3"/>
            <a:ext cx="5384800" cy="3394075"/>
          </a:xfrm>
        </p:spPr>
        <p:txBody>
          <a:bodyPr/>
          <a:lstStyle>
            <a:lvl1pPr>
              <a:defRPr sz="51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0946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3"/>
            <a:ext cx="5386917" cy="639763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1960" indent="0">
              <a:buNone/>
              <a:defRPr sz="3600" b="1"/>
            </a:lvl2pPr>
            <a:lvl3pPr marL="1623918" indent="0">
              <a:buNone/>
              <a:defRPr sz="3200" b="1"/>
            </a:lvl3pPr>
            <a:lvl4pPr marL="2435878" indent="0">
              <a:buNone/>
              <a:defRPr sz="2800" b="1"/>
            </a:lvl4pPr>
            <a:lvl5pPr marL="3247784" indent="0">
              <a:buNone/>
              <a:defRPr sz="2800" b="1"/>
            </a:lvl5pPr>
            <a:lvl6pPr marL="4059744" indent="0">
              <a:buNone/>
              <a:defRPr sz="2800" b="1"/>
            </a:lvl6pPr>
            <a:lvl7pPr marL="4871685" indent="0">
              <a:buNone/>
              <a:defRPr sz="2800" b="1"/>
            </a:lvl7pPr>
            <a:lvl8pPr marL="5683635" indent="0">
              <a:buNone/>
              <a:defRPr sz="2800" b="1"/>
            </a:lvl8pPr>
            <a:lvl9pPr marL="6495586" indent="0">
              <a:buNone/>
              <a:defRPr sz="2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24" y="1535113"/>
            <a:ext cx="5389033" cy="639763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1960" indent="0">
              <a:buNone/>
              <a:defRPr sz="3600" b="1"/>
            </a:lvl2pPr>
            <a:lvl3pPr marL="1623918" indent="0">
              <a:buNone/>
              <a:defRPr sz="3200" b="1"/>
            </a:lvl3pPr>
            <a:lvl4pPr marL="2435878" indent="0">
              <a:buNone/>
              <a:defRPr sz="2800" b="1"/>
            </a:lvl4pPr>
            <a:lvl5pPr marL="3247784" indent="0">
              <a:buNone/>
              <a:defRPr sz="2800" b="1"/>
            </a:lvl5pPr>
            <a:lvl6pPr marL="4059744" indent="0">
              <a:buNone/>
              <a:defRPr sz="2800" b="1"/>
            </a:lvl6pPr>
            <a:lvl7pPr marL="4871685" indent="0">
              <a:buNone/>
              <a:defRPr sz="2800" b="1"/>
            </a:lvl7pPr>
            <a:lvl8pPr marL="5683635" indent="0">
              <a:buNone/>
              <a:defRPr sz="2800" b="1"/>
            </a:lvl8pPr>
            <a:lvl9pPr marL="6495586" indent="0">
              <a:buNone/>
              <a:defRPr sz="2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24" y="2174875"/>
            <a:ext cx="5389033" cy="3951288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3192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3138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995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9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44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1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68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3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03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70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37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6E6BA-527C-4D8F-B8F7-88751208D508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3DA0-AFEC-4E50-B38A-58127E1DD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355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108"/>
            <a:ext cx="6815668" cy="5853113"/>
          </a:xfrm>
        </p:spPr>
        <p:txBody>
          <a:bodyPr/>
          <a:lstStyle>
            <a:lvl1pPr>
              <a:defRPr sz="5700"/>
            </a:lvl1pPr>
            <a:lvl2pPr>
              <a:defRPr sz="5100"/>
            </a:lvl2pPr>
            <a:lvl3pPr>
              <a:defRPr sz="43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2500"/>
            </a:lvl1pPr>
            <a:lvl2pPr marL="811960" indent="0">
              <a:buNone/>
              <a:defRPr sz="2100"/>
            </a:lvl2pPr>
            <a:lvl3pPr marL="1623918" indent="0">
              <a:buNone/>
              <a:defRPr sz="1900"/>
            </a:lvl3pPr>
            <a:lvl4pPr marL="2435878" indent="0">
              <a:buNone/>
              <a:defRPr sz="1600"/>
            </a:lvl4pPr>
            <a:lvl5pPr marL="3247784" indent="0">
              <a:buNone/>
              <a:defRPr sz="1600"/>
            </a:lvl5pPr>
            <a:lvl6pPr marL="4059744" indent="0">
              <a:buNone/>
              <a:defRPr sz="1600"/>
            </a:lvl6pPr>
            <a:lvl7pPr marL="4871685" indent="0">
              <a:buNone/>
              <a:defRPr sz="1600"/>
            </a:lvl7pPr>
            <a:lvl8pPr marL="5683635" indent="0">
              <a:buNone/>
              <a:defRPr sz="1600"/>
            </a:lvl8pPr>
            <a:lvl9pPr marL="6495586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0360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5700"/>
            </a:lvl1pPr>
            <a:lvl2pPr marL="811960" indent="0">
              <a:buNone/>
              <a:defRPr sz="5100"/>
            </a:lvl2pPr>
            <a:lvl3pPr marL="1623918" indent="0">
              <a:buNone/>
              <a:defRPr sz="4300"/>
            </a:lvl3pPr>
            <a:lvl4pPr marL="2435878" indent="0">
              <a:buNone/>
              <a:defRPr sz="3600"/>
            </a:lvl4pPr>
            <a:lvl5pPr marL="3247784" indent="0">
              <a:buNone/>
              <a:defRPr sz="3600"/>
            </a:lvl5pPr>
            <a:lvl6pPr marL="4059744" indent="0">
              <a:buNone/>
              <a:defRPr sz="3600"/>
            </a:lvl6pPr>
            <a:lvl7pPr marL="4871685" indent="0">
              <a:buNone/>
              <a:defRPr sz="3600"/>
            </a:lvl7pPr>
            <a:lvl8pPr marL="5683635" indent="0">
              <a:buNone/>
              <a:defRPr sz="3600"/>
            </a:lvl8pPr>
            <a:lvl9pPr marL="6495586" indent="0">
              <a:buNone/>
              <a:defRPr sz="3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94"/>
            <a:ext cx="7315200" cy="804863"/>
          </a:xfrm>
        </p:spPr>
        <p:txBody>
          <a:bodyPr/>
          <a:lstStyle>
            <a:lvl1pPr marL="0" indent="0">
              <a:buNone/>
              <a:defRPr sz="2500"/>
            </a:lvl1pPr>
            <a:lvl2pPr marL="811960" indent="0">
              <a:buNone/>
              <a:defRPr sz="2100"/>
            </a:lvl2pPr>
            <a:lvl3pPr marL="1623918" indent="0">
              <a:buNone/>
              <a:defRPr sz="1900"/>
            </a:lvl3pPr>
            <a:lvl4pPr marL="2435878" indent="0">
              <a:buNone/>
              <a:defRPr sz="1600"/>
            </a:lvl4pPr>
            <a:lvl5pPr marL="3247784" indent="0">
              <a:buNone/>
              <a:defRPr sz="1600"/>
            </a:lvl5pPr>
            <a:lvl6pPr marL="4059744" indent="0">
              <a:buNone/>
              <a:defRPr sz="1600"/>
            </a:lvl6pPr>
            <a:lvl7pPr marL="4871685" indent="0">
              <a:buNone/>
              <a:defRPr sz="1600"/>
            </a:lvl7pPr>
            <a:lvl8pPr marL="5683635" indent="0">
              <a:buNone/>
              <a:defRPr sz="1600"/>
            </a:lvl8pPr>
            <a:lvl9pPr marL="6495586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2595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1206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7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7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270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7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2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4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6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48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0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2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84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496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2195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7908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7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81202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4038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3pPr>
            <a:lvl4pPr marL="243605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4802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6004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7204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684061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49607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551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384800" cy="3394075"/>
          </a:xfrm>
        </p:spPr>
        <p:txBody>
          <a:bodyPr/>
          <a:lstStyle>
            <a:lvl1pPr>
              <a:defRPr sz="51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3"/>
            <a:ext cx="5384800" cy="3394075"/>
          </a:xfrm>
        </p:spPr>
        <p:txBody>
          <a:bodyPr/>
          <a:lstStyle>
            <a:lvl1pPr>
              <a:defRPr sz="51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5231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3"/>
            <a:ext cx="5386917" cy="639763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2020" indent="0">
              <a:buNone/>
              <a:defRPr sz="3600" b="1"/>
            </a:lvl2pPr>
            <a:lvl3pPr marL="1624038" indent="0">
              <a:buNone/>
              <a:defRPr sz="3200" b="1"/>
            </a:lvl3pPr>
            <a:lvl4pPr marL="2436058" indent="0">
              <a:buNone/>
              <a:defRPr sz="2800" b="1"/>
            </a:lvl4pPr>
            <a:lvl5pPr marL="3248028" indent="0">
              <a:buNone/>
              <a:defRPr sz="2800" b="1"/>
            </a:lvl5pPr>
            <a:lvl6pPr marL="4060048" indent="0">
              <a:buNone/>
              <a:defRPr sz="2800" b="1"/>
            </a:lvl6pPr>
            <a:lvl7pPr marL="4872049" indent="0">
              <a:buNone/>
              <a:defRPr sz="2800" b="1"/>
            </a:lvl7pPr>
            <a:lvl8pPr marL="5684061" indent="0">
              <a:buNone/>
              <a:defRPr sz="2800" b="1"/>
            </a:lvl8pPr>
            <a:lvl9pPr marL="6496072" indent="0">
              <a:buNone/>
              <a:defRPr sz="2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20" y="1535113"/>
            <a:ext cx="5389033" cy="639763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2020" indent="0">
              <a:buNone/>
              <a:defRPr sz="3600" b="1"/>
            </a:lvl2pPr>
            <a:lvl3pPr marL="1624038" indent="0">
              <a:buNone/>
              <a:defRPr sz="3200" b="1"/>
            </a:lvl3pPr>
            <a:lvl4pPr marL="2436058" indent="0">
              <a:buNone/>
              <a:defRPr sz="2800" b="1"/>
            </a:lvl4pPr>
            <a:lvl5pPr marL="3248028" indent="0">
              <a:buNone/>
              <a:defRPr sz="2800" b="1"/>
            </a:lvl5pPr>
            <a:lvl6pPr marL="4060048" indent="0">
              <a:buNone/>
              <a:defRPr sz="2800" b="1"/>
            </a:lvl6pPr>
            <a:lvl7pPr marL="4872049" indent="0">
              <a:buNone/>
              <a:defRPr sz="2800" b="1"/>
            </a:lvl7pPr>
            <a:lvl8pPr marL="5684061" indent="0">
              <a:buNone/>
              <a:defRPr sz="2800" b="1"/>
            </a:lvl8pPr>
            <a:lvl9pPr marL="6496072" indent="0">
              <a:buNone/>
              <a:defRPr sz="2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20" y="2174875"/>
            <a:ext cx="5389033" cy="3951288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7155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780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6E6BA-527C-4D8F-B8F7-88751208D508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3DA0-AFEC-4E50-B38A-58127E1DD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0871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3632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104"/>
            <a:ext cx="6815668" cy="5853113"/>
          </a:xfrm>
        </p:spPr>
        <p:txBody>
          <a:bodyPr/>
          <a:lstStyle>
            <a:lvl1pPr>
              <a:defRPr sz="5700"/>
            </a:lvl1pPr>
            <a:lvl2pPr>
              <a:defRPr sz="5100"/>
            </a:lvl2pPr>
            <a:lvl3pPr>
              <a:defRPr sz="43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2500"/>
            </a:lvl1pPr>
            <a:lvl2pPr marL="812020" indent="0">
              <a:buNone/>
              <a:defRPr sz="2100"/>
            </a:lvl2pPr>
            <a:lvl3pPr marL="1624038" indent="0">
              <a:buNone/>
              <a:defRPr sz="1900"/>
            </a:lvl3pPr>
            <a:lvl4pPr marL="2436058" indent="0">
              <a:buNone/>
              <a:defRPr sz="1600"/>
            </a:lvl4pPr>
            <a:lvl5pPr marL="3248028" indent="0">
              <a:buNone/>
              <a:defRPr sz="1600"/>
            </a:lvl5pPr>
            <a:lvl6pPr marL="4060048" indent="0">
              <a:buNone/>
              <a:defRPr sz="1600"/>
            </a:lvl6pPr>
            <a:lvl7pPr marL="4872049" indent="0">
              <a:buNone/>
              <a:defRPr sz="1600"/>
            </a:lvl7pPr>
            <a:lvl8pPr marL="5684061" indent="0">
              <a:buNone/>
              <a:defRPr sz="1600"/>
            </a:lvl8pPr>
            <a:lvl9pPr marL="6496072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8000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5700"/>
            </a:lvl1pPr>
            <a:lvl2pPr marL="812020" indent="0">
              <a:buNone/>
              <a:defRPr sz="5100"/>
            </a:lvl2pPr>
            <a:lvl3pPr marL="1624038" indent="0">
              <a:buNone/>
              <a:defRPr sz="4300"/>
            </a:lvl3pPr>
            <a:lvl4pPr marL="2436058" indent="0">
              <a:buNone/>
              <a:defRPr sz="3600"/>
            </a:lvl4pPr>
            <a:lvl5pPr marL="3248028" indent="0">
              <a:buNone/>
              <a:defRPr sz="3600"/>
            </a:lvl5pPr>
            <a:lvl6pPr marL="4060048" indent="0">
              <a:buNone/>
              <a:defRPr sz="3600"/>
            </a:lvl6pPr>
            <a:lvl7pPr marL="4872049" indent="0">
              <a:buNone/>
              <a:defRPr sz="3600"/>
            </a:lvl7pPr>
            <a:lvl8pPr marL="5684061" indent="0">
              <a:buNone/>
              <a:defRPr sz="3600"/>
            </a:lvl8pPr>
            <a:lvl9pPr marL="6496072" indent="0">
              <a:buNone/>
              <a:defRPr sz="3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90"/>
            <a:ext cx="7315200" cy="804863"/>
          </a:xfrm>
        </p:spPr>
        <p:txBody>
          <a:bodyPr/>
          <a:lstStyle>
            <a:lvl1pPr marL="0" indent="0">
              <a:buNone/>
              <a:defRPr sz="2500"/>
            </a:lvl1pPr>
            <a:lvl2pPr marL="812020" indent="0">
              <a:buNone/>
              <a:defRPr sz="2100"/>
            </a:lvl2pPr>
            <a:lvl3pPr marL="1624038" indent="0">
              <a:buNone/>
              <a:defRPr sz="1900"/>
            </a:lvl3pPr>
            <a:lvl4pPr marL="2436058" indent="0">
              <a:buNone/>
              <a:defRPr sz="1600"/>
            </a:lvl4pPr>
            <a:lvl5pPr marL="3248028" indent="0">
              <a:buNone/>
              <a:defRPr sz="1600"/>
            </a:lvl5pPr>
            <a:lvl6pPr marL="4060048" indent="0">
              <a:buNone/>
              <a:defRPr sz="1600"/>
            </a:lvl6pPr>
            <a:lvl7pPr marL="4872049" indent="0">
              <a:buNone/>
              <a:defRPr sz="1600"/>
            </a:lvl7pPr>
            <a:lvl8pPr marL="5684061" indent="0">
              <a:buNone/>
              <a:defRPr sz="1600"/>
            </a:lvl8pPr>
            <a:lvl9pPr marL="6496072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0924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2515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7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7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5643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7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2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4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6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48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0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2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84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496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6150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0564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7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81212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4238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3pPr>
            <a:lvl4pPr marL="243635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4843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6055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7265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684771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49688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4311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384800" cy="3394075"/>
          </a:xfrm>
        </p:spPr>
        <p:txBody>
          <a:bodyPr/>
          <a:lstStyle>
            <a:lvl1pPr>
              <a:defRPr sz="51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3"/>
            <a:ext cx="5384800" cy="3394075"/>
          </a:xfrm>
        </p:spPr>
        <p:txBody>
          <a:bodyPr/>
          <a:lstStyle>
            <a:lvl1pPr>
              <a:defRPr sz="51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3544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3"/>
            <a:ext cx="5386917" cy="639763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2120" indent="0">
              <a:buNone/>
              <a:defRPr sz="3600" b="1"/>
            </a:lvl2pPr>
            <a:lvl3pPr marL="1624238" indent="0">
              <a:buNone/>
              <a:defRPr sz="3200" b="1"/>
            </a:lvl3pPr>
            <a:lvl4pPr marL="2436358" indent="0">
              <a:buNone/>
              <a:defRPr sz="2800" b="1"/>
            </a:lvl4pPr>
            <a:lvl5pPr marL="3248435" indent="0">
              <a:buNone/>
              <a:defRPr sz="2800" b="1"/>
            </a:lvl5pPr>
            <a:lvl6pPr marL="4060554" indent="0">
              <a:buNone/>
              <a:defRPr sz="2800" b="1"/>
            </a:lvl6pPr>
            <a:lvl7pPr marL="4872656" indent="0">
              <a:buNone/>
              <a:defRPr sz="2800" b="1"/>
            </a:lvl7pPr>
            <a:lvl8pPr marL="5684771" indent="0">
              <a:buNone/>
              <a:defRPr sz="2800" b="1"/>
            </a:lvl8pPr>
            <a:lvl9pPr marL="6496882" indent="0">
              <a:buNone/>
              <a:defRPr sz="2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13" y="1535113"/>
            <a:ext cx="5389033" cy="639763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2120" indent="0">
              <a:buNone/>
              <a:defRPr sz="3600" b="1"/>
            </a:lvl2pPr>
            <a:lvl3pPr marL="1624238" indent="0">
              <a:buNone/>
              <a:defRPr sz="3200" b="1"/>
            </a:lvl3pPr>
            <a:lvl4pPr marL="2436358" indent="0">
              <a:buNone/>
              <a:defRPr sz="2800" b="1"/>
            </a:lvl4pPr>
            <a:lvl5pPr marL="3248435" indent="0">
              <a:buNone/>
              <a:defRPr sz="2800" b="1"/>
            </a:lvl5pPr>
            <a:lvl6pPr marL="4060554" indent="0">
              <a:buNone/>
              <a:defRPr sz="2800" b="1"/>
            </a:lvl6pPr>
            <a:lvl7pPr marL="4872656" indent="0">
              <a:buNone/>
              <a:defRPr sz="2800" b="1"/>
            </a:lvl7pPr>
            <a:lvl8pPr marL="5684771" indent="0">
              <a:buNone/>
              <a:defRPr sz="2800" b="1"/>
            </a:lvl8pPr>
            <a:lvl9pPr marL="6496882" indent="0">
              <a:buNone/>
              <a:defRPr sz="2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13" y="2174875"/>
            <a:ext cx="5389033" cy="3951288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166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000" b="1"/>
            </a:lvl2pPr>
            <a:lvl3pPr marL="913448" indent="0">
              <a:buNone/>
              <a:defRPr sz="1900" b="1"/>
            </a:lvl3pPr>
            <a:lvl4pPr marL="1370172" indent="0">
              <a:buNone/>
              <a:defRPr sz="1600" b="1"/>
            </a:lvl4pPr>
            <a:lvl5pPr marL="1826896" indent="0">
              <a:buNone/>
              <a:defRPr sz="1600" b="1"/>
            </a:lvl5pPr>
            <a:lvl6pPr marL="2283646" indent="0">
              <a:buNone/>
              <a:defRPr sz="1600" b="1"/>
            </a:lvl6pPr>
            <a:lvl7pPr marL="2740342" indent="0">
              <a:buNone/>
              <a:defRPr sz="1600" b="1"/>
            </a:lvl7pPr>
            <a:lvl8pPr marL="3197040" indent="0">
              <a:buNone/>
              <a:defRPr sz="1600" b="1"/>
            </a:lvl8pPr>
            <a:lvl9pPr marL="365373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000" b="1"/>
            </a:lvl2pPr>
            <a:lvl3pPr marL="913448" indent="0">
              <a:buNone/>
              <a:defRPr sz="1900" b="1"/>
            </a:lvl3pPr>
            <a:lvl4pPr marL="1370172" indent="0">
              <a:buNone/>
              <a:defRPr sz="1600" b="1"/>
            </a:lvl4pPr>
            <a:lvl5pPr marL="1826896" indent="0">
              <a:buNone/>
              <a:defRPr sz="1600" b="1"/>
            </a:lvl5pPr>
            <a:lvl6pPr marL="2283646" indent="0">
              <a:buNone/>
              <a:defRPr sz="1600" b="1"/>
            </a:lvl6pPr>
            <a:lvl7pPr marL="2740342" indent="0">
              <a:buNone/>
              <a:defRPr sz="1600" b="1"/>
            </a:lvl7pPr>
            <a:lvl8pPr marL="3197040" indent="0">
              <a:buNone/>
              <a:defRPr sz="1600" b="1"/>
            </a:lvl8pPr>
            <a:lvl9pPr marL="365373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6E6BA-527C-4D8F-B8F7-88751208D508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3DA0-AFEC-4E50-B38A-58127E1DD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9456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965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3387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97"/>
            <a:ext cx="6815668" cy="5853113"/>
          </a:xfrm>
        </p:spPr>
        <p:txBody>
          <a:bodyPr/>
          <a:lstStyle>
            <a:lvl1pPr>
              <a:defRPr sz="5700"/>
            </a:lvl1pPr>
            <a:lvl2pPr>
              <a:defRPr sz="5100"/>
            </a:lvl2pPr>
            <a:lvl3pPr>
              <a:defRPr sz="43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2500"/>
            </a:lvl1pPr>
            <a:lvl2pPr marL="812120" indent="0">
              <a:buNone/>
              <a:defRPr sz="2100"/>
            </a:lvl2pPr>
            <a:lvl3pPr marL="1624238" indent="0">
              <a:buNone/>
              <a:defRPr sz="1900"/>
            </a:lvl3pPr>
            <a:lvl4pPr marL="2436358" indent="0">
              <a:buNone/>
              <a:defRPr sz="1600"/>
            </a:lvl4pPr>
            <a:lvl5pPr marL="3248435" indent="0">
              <a:buNone/>
              <a:defRPr sz="1600"/>
            </a:lvl5pPr>
            <a:lvl6pPr marL="4060554" indent="0">
              <a:buNone/>
              <a:defRPr sz="1600"/>
            </a:lvl6pPr>
            <a:lvl7pPr marL="4872656" indent="0">
              <a:buNone/>
              <a:defRPr sz="1600"/>
            </a:lvl7pPr>
            <a:lvl8pPr marL="5684771" indent="0">
              <a:buNone/>
              <a:defRPr sz="1600"/>
            </a:lvl8pPr>
            <a:lvl9pPr marL="6496882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0224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5700"/>
            </a:lvl1pPr>
            <a:lvl2pPr marL="812120" indent="0">
              <a:buNone/>
              <a:defRPr sz="5100"/>
            </a:lvl2pPr>
            <a:lvl3pPr marL="1624238" indent="0">
              <a:buNone/>
              <a:defRPr sz="4300"/>
            </a:lvl3pPr>
            <a:lvl4pPr marL="2436358" indent="0">
              <a:buNone/>
              <a:defRPr sz="3600"/>
            </a:lvl4pPr>
            <a:lvl5pPr marL="3248435" indent="0">
              <a:buNone/>
              <a:defRPr sz="3600"/>
            </a:lvl5pPr>
            <a:lvl6pPr marL="4060554" indent="0">
              <a:buNone/>
              <a:defRPr sz="3600"/>
            </a:lvl6pPr>
            <a:lvl7pPr marL="4872656" indent="0">
              <a:buNone/>
              <a:defRPr sz="3600"/>
            </a:lvl7pPr>
            <a:lvl8pPr marL="5684771" indent="0">
              <a:buNone/>
              <a:defRPr sz="3600"/>
            </a:lvl8pPr>
            <a:lvl9pPr marL="6496882" indent="0">
              <a:buNone/>
              <a:defRPr sz="3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83"/>
            <a:ext cx="7315200" cy="804863"/>
          </a:xfrm>
        </p:spPr>
        <p:txBody>
          <a:bodyPr/>
          <a:lstStyle>
            <a:lvl1pPr marL="0" indent="0">
              <a:buNone/>
              <a:defRPr sz="2500"/>
            </a:lvl1pPr>
            <a:lvl2pPr marL="812120" indent="0">
              <a:buNone/>
              <a:defRPr sz="2100"/>
            </a:lvl2pPr>
            <a:lvl3pPr marL="1624238" indent="0">
              <a:buNone/>
              <a:defRPr sz="1900"/>
            </a:lvl3pPr>
            <a:lvl4pPr marL="2436358" indent="0">
              <a:buNone/>
              <a:defRPr sz="1600"/>
            </a:lvl4pPr>
            <a:lvl5pPr marL="3248435" indent="0">
              <a:buNone/>
              <a:defRPr sz="1600"/>
            </a:lvl5pPr>
            <a:lvl6pPr marL="4060554" indent="0">
              <a:buNone/>
              <a:defRPr sz="1600"/>
            </a:lvl6pPr>
            <a:lvl7pPr marL="4872656" indent="0">
              <a:buNone/>
              <a:defRPr sz="1600"/>
            </a:lvl7pPr>
            <a:lvl8pPr marL="5684771" indent="0">
              <a:buNone/>
              <a:defRPr sz="1600"/>
            </a:lvl8pPr>
            <a:lvl9pPr marL="6496882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2340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5146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7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7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0567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2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4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6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489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1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3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85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497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4335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9841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7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81224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4478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3pPr>
            <a:lvl4pPr marL="243671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48923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6116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7338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685623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49785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8132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384800" cy="3394075"/>
          </a:xfrm>
        </p:spPr>
        <p:txBody>
          <a:bodyPr/>
          <a:lstStyle>
            <a:lvl1pPr>
              <a:defRPr sz="51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3"/>
            <a:ext cx="5384800" cy="3394075"/>
          </a:xfrm>
        </p:spPr>
        <p:txBody>
          <a:bodyPr/>
          <a:lstStyle>
            <a:lvl1pPr>
              <a:defRPr sz="51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200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6E6BA-527C-4D8F-B8F7-88751208D508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3DA0-AFEC-4E50-B38A-58127E1DD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24679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3"/>
            <a:ext cx="5386917" cy="639763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2240" indent="0">
              <a:buNone/>
              <a:defRPr sz="3600" b="1"/>
            </a:lvl2pPr>
            <a:lvl3pPr marL="1624478" indent="0">
              <a:buNone/>
              <a:defRPr sz="3200" b="1"/>
            </a:lvl3pPr>
            <a:lvl4pPr marL="2436718" indent="0">
              <a:buNone/>
              <a:defRPr sz="2800" b="1"/>
            </a:lvl4pPr>
            <a:lvl5pPr marL="3248923" indent="0">
              <a:buNone/>
              <a:defRPr sz="2800" b="1"/>
            </a:lvl5pPr>
            <a:lvl6pPr marL="4061162" indent="0">
              <a:buNone/>
              <a:defRPr sz="2800" b="1"/>
            </a:lvl6pPr>
            <a:lvl7pPr marL="4873385" indent="0">
              <a:buNone/>
              <a:defRPr sz="2800" b="1"/>
            </a:lvl7pPr>
            <a:lvl8pPr marL="5685623" indent="0">
              <a:buNone/>
              <a:defRPr sz="2800" b="1"/>
            </a:lvl8pPr>
            <a:lvl9pPr marL="6497854" indent="0">
              <a:buNone/>
              <a:defRPr sz="2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5" y="1535113"/>
            <a:ext cx="5389033" cy="639763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2240" indent="0">
              <a:buNone/>
              <a:defRPr sz="3600" b="1"/>
            </a:lvl2pPr>
            <a:lvl3pPr marL="1624478" indent="0">
              <a:buNone/>
              <a:defRPr sz="3200" b="1"/>
            </a:lvl3pPr>
            <a:lvl4pPr marL="2436718" indent="0">
              <a:buNone/>
              <a:defRPr sz="2800" b="1"/>
            </a:lvl4pPr>
            <a:lvl5pPr marL="3248923" indent="0">
              <a:buNone/>
              <a:defRPr sz="2800" b="1"/>
            </a:lvl5pPr>
            <a:lvl6pPr marL="4061162" indent="0">
              <a:buNone/>
              <a:defRPr sz="2800" b="1"/>
            </a:lvl6pPr>
            <a:lvl7pPr marL="4873385" indent="0">
              <a:buNone/>
              <a:defRPr sz="2800" b="1"/>
            </a:lvl7pPr>
            <a:lvl8pPr marL="5685623" indent="0">
              <a:buNone/>
              <a:defRPr sz="2800" b="1"/>
            </a:lvl8pPr>
            <a:lvl9pPr marL="6497854" indent="0">
              <a:buNone/>
              <a:defRPr sz="2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5" y="2174875"/>
            <a:ext cx="5389033" cy="3951288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8825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4845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68827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89"/>
            <a:ext cx="6815668" cy="5853113"/>
          </a:xfrm>
        </p:spPr>
        <p:txBody>
          <a:bodyPr/>
          <a:lstStyle>
            <a:lvl1pPr>
              <a:defRPr sz="5700"/>
            </a:lvl1pPr>
            <a:lvl2pPr>
              <a:defRPr sz="5100"/>
            </a:lvl2pPr>
            <a:lvl3pPr>
              <a:defRPr sz="43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2500"/>
            </a:lvl1pPr>
            <a:lvl2pPr marL="812240" indent="0">
              <a:buNone/>
              <a:defRPr sz="2100"/>
            </a:lvl2pPr>
            <a:lvl3pPr marL="1624478" indent="0">
              <a:buNone/>
              <a:defRPr sz="1900"/>
            </a:lvl3pPr>
            <a:lvl4pPr marL="2436718" indent="0">
              <a:buNone/>
              <a:defRPr sz="1600"/>
            </a:lvl4pPr>
            <a:lvl5pPr marL="3248923" indent="0">
              <a:buNone/>
              <a:defRPr sz="1600"/>
            </a:lvl5pPr>
            <a:lvl6pPr marL="4061162" indent="0">
              <a:buNone/>
              <a:defRPr sz="1600"/>
            </a:lvl6pPr>
            <a:lvl7pPr marL="4873385" indent="0">
              <a:buNone/>
              <a:defRPr sz="1600"/>
            </a:lvl7pPr>
            <a:lvl8pPr marL="5685623" indent="0">
              <a:buNone/>
              <a:defRPr sz="1600"/>
            </a:lvl8pPr>
            <a:lvl9pPr marL="6497854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4680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5700"/>
            </a:lvl1pPr>
            <a:lvl2pPr marL="812240" indent="0">
              <a:buNone/>
              <a:defRPr sz="5100"/>
            </a:lvl2pPr>
            <a:lvl3pPr marL="1624478" indent="0">
              <a:buNone/>
              <a:defRPr sz="4300"/>
            </a:lvl3pPr>
            <a:lvl4pPr marL="2436718" indent="0">
              <a:buNone/>
              <a:defRPr sz="3600"/>
            </a:lvl4pPr>
            <a:lvl5pPr marL="3248923" indent="0">
              <a:buNone/>
              <a:defRPr sz="3600"/>
            </a:lvl5pPr>
            <a:lvl6pPr marL="4061162" indent="0">
              <a:buNone/>
              <a:defRPr sz="3600"/>
            </a:lvl6pPr>
            <a:lvl7pPr marL="4873385" indent="0">
              <a:buNone/>
              <a:defRPr sz="3600"/>
            </a:lvl7pPr>
            <a:lvl8pPr marL="5685623" indent="0">
              <a:buNone/>
              <a:defRPr sz="3600"/>
            </a:lvl8pPr>
            <a:lvl9pPr marL="6497854" indent="0">
              <a:buNone/>
              <a:defRPr sz="3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75"/>
            <a:ext cx="7315200" cy="804863"/>
          </a:xfrm>
        </p:spPr>
        <p:txBody>
          <a:bodyPr/>
          <a:lstStyle>
            <a:lvl1pPr marL="0" indent="0">
              <a:buNone/>
              <a:defRPr sz="2500"/>
            </a:lvl1pPr>
            <a:lvl2pPr marL="812240" indent="0">
              <a:buNone/>
              <a:defRPr sz="2100"/>
            </a:lvl2pPr>
            <a:lvl3pPr marL="1624478" indent="0">
              <a:buNone/>
              <a:defRPr sz="1900"/>
            </a:lvl3pPr>
            <a:lvl4pPr marL="2436718" indent="0">
              <a:buNone/>
              <a:defRPr sz="1600"/>
            </a:lvl4pPr>
            <a:lvl5pPr marL="3248923" indent="0">
              <a:buNone/>
              <a:defRPr sz="1600"/>
            </a:lvl5pPr>
            <a:lvl6pPr marL="4061162" indent="0">
              <a:buNone/>
              <a:defRPr sz="1600"/>
            </a:lvl6pPr>
            <a:lvl7pPr marL="4873385" indent="0">
              <a:buNone/>
              <a:defRPr sz="1600"/>
            </a:lvl7pPr>
            <a:lvl8pPr marL="5685623" indent="0">
              <a:buNone/>
              <a:defRPr sz="1600"/>
            </a:lvl8pPr>
            <a:lvl9pPr marL="6497854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32080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7131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7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7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8780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5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2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4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494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1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4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8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498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07709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95616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7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8123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4758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3pPr>
            <a:lvl4pPr marL="243713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4949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6187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7423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68661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49898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367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6E6BA-527C-4D8F-B8F7-88751208D508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3DA0-AFEC-4E50-B38A-58127E1DD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19257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384800" cy="3394075"/>
          </a:xfrm>
        </p:spPr>
        <p:txBody>
          <a:bodyPr/>
          <a:lstStyle>
            <a:lvl1pPr>
              <a:defRPr sz="51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3"/>
            <a:ext cx="5384800" cy="3394075"/>
          </a:xfrm>
        </p:spPr>
        <p:txBody>
          <a:bodyPr/>
          <a:lstStyle>
            <a:lvl1pPr>
              <a:defRPr sz="51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24066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3"/>
            <a:ext cx="5386917" cy="639763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2380" indent="0">
              <a:buNone/>
              <a:defRPr sz="3600" b="1"/>
            </a:lvl2pPr>
            <a:lvl3pPr marL="1624758" indent="0">
              <a:buNone/>
              <a:defRPr sz="3200" b="1"/>
            </a:lvl3pPr>
            <a:lvl4pPr marL="2437138" indent="0">
              <a:buNone/>
              <a:defRPr sz="2800" b="1"/>
            </a:lvl4pPr>
            <a:lvl5pPr marL="3249492" indent="0">
              <a:buNone/>
              <a:defRPr sz="2800" b="1"/>
            </a:lvl5pPr>
            <a:lvl6pPr marL="4061872" indent="0">
              <a:buNone/>
              <a:defRPr sz="2800" b="1"/>
            </a:lvl6pPr>
            <a:lvl7pPr marL="4874239" indent="0">
              <a:buNone/>
              <a:defRPr sz="2800" b="1"/>
            </a:lvl7pPr>
            <a:lvl8pPr marL="5686616" indent="0">
              <a:buNone/>
              <a:defRPr sz="2800" b="1"/>
            </a:lvl8pPr>
            <a:lvl9pPr marL="6498988" indent="0">
              <a:buNone/>
              <a:defRPr sz="2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6" y="1535113"/>
            <a:ext cx="5389033" cy="639763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2380" indent="0">
              <a:buNone/>
              <a:defRPr sz="3600" b="1"/>
            </a:lvl2pPr>
            <a:lvl3pPr marL="1624758" indent="0">
              <a:buNone/>
              <a:defRPr sz="3200" b="1"/>
            </a:lvl3pPr>
            <a:lvl4pPr marL="2437138" indent="0">
              <a:buNone/>
              <a:defRPr sz="2800" b="1"/>
            </a:lvl4pPr>
            <a:lvl5pPr marL="3249492" indent="0">
              <a:buNone/>
              <a:defRPr sz="2800" b="1"/>
            </a:lvl5pPr>
            <a:lvl6pPr marL="4061872" indent="0">
              <a:buNone/>
              <a:defRPr sz="2800" b="1"/>
            </a:lvl6pPr>
            <a:lvl7pPr marL="4874239" indent="0">
              <a:buNone/>
              <a:defRPr sz="2800" b="1"/>
            </a:lvl7pPr>
            <a:lvl8pPr marL="5686616" indent="0">
              <a:buNone/>
              <a:defRPr sz="2800" b="1"/>
            </a:lvl8pPr>
            <a:lvl9pPr marL="6498988" indent="0">
              <a:buNone/>
              <a:defRPr sz="2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6" y="2174875"/>
            <a:ext cx="5389033" cy="3951288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787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55851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61641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80"/>
            <a:ext cx="6815668" cy="5853113"/>
          </a:xfrm>
        </p:spPr>
        <p:txBody>
          <a:bodyPr/>
          <a:lstStyle>
            <a:lvl1pPr>
              <a:defRPr sz="5700"/>
            </a:lvl1pPr>
            <a:lvl2pPr>
              <a:defRPr sz="5100"/>
            </a:lvl2pPr>
            <a:lvl3pPr>
              <a:defRPr sz="43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2500"/>
            </a:lvl1pPr>
            <a:lvl2pPr marL="812380" indent="0">
              <a:buNone/>
              <a:defRPr sz="2100"/>
            </a:lvl2pPr>
            <a:lvl3pPr marL="1624758" indent="0">
              <a:buNone/>
              <a:defRPr sz="1900"/>
            </a:lvl3pPr>
            <a:lvl4pPr marL="2437138" indent="0">
              <a:buNone/>
              <a:defRPr sz="1600"/>
            </a:lvl4pPr>
            <a:lvl5pPr marL="3249492" indent="0">
              <a:buNone/>
              <a:defRPr sz="1600"/>
            </a:lvl5pPr>
            <a:lvl6pPr marL="4061872" indent="0">
              <a:buNone/>
              <a:defRPr sz="1600"/>
            </a:lvl6pPr>
            <a:lvl7pPr marL="4874239" indent="0">
              <a:buNone/>
              <a:defRPr sz="1600"/>
            </a:lvl7pPr>
            <a:lvl8pPr marL="5686616" indent="0">
              <a:buNone/>
              <a:defRPr sz="1600"/>
            </a:lvl8pPr>
            <a:lvl9pPr marL="6498988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6464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5700"/>
            </a:lvl1pPr>
            <a:lvl2pPr marL="812380" indent="0">
              <a:buNone/>
              <a:defRPr sz="5100"/>
            </a:lvl2pPr>
            <a:lvl3pPr marL="1624758" indent="0">
              <a:buNone/>
              <a:defRPr sz="4300"/>
            </a:lvl3pPr>
            <a:lvl4pPr marL="2437138" indent="0">
              <a:buNone/>
              <a:defRPr sz="3600"/>
            </a:lvl4pPr>
            <a:lvl5pPr marL="3249492" indent="0">
              <a:buNone/>
              <a:defRPr sz="3600"/>
            </a:lvl5pPr>
            <a:lvl6pPr marL="4061872" indent="0">
              <a:buNone/>
              <a:defRPr sz="3600"/>
            </a:lvl6pPr>
            <a:lvl7pPr marL="4874239" indent="0">
              <a:buNone/>
              <a:defRPr sz="3600"/>
            </a:lvl7pPr>
            <a:lvl8pPr marL="5686616" indent="0">
              <a:buNone/>
              <a:defRPr sz="3600"/>
            </a:lvl8pPr>
            <a:lvl9pPr marL="6498988" indent="0">
              <a:buNone/>
              <a:defRPr sz="3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66"/>
            <a:ext cx="7315200" cy="804863"/>
          </a:xfrm>
        </p:spPr>
        <p:txBody>
          <a:bodyPr/>
          <a:lstStyle>
            <a:lvl1pPr marL="0" indent="0">
              <a:buNone/>
              <a:defRPr sz="2500"/>
            </a:lvl1pPr>
            <a:lvl2pPr marL="812380" indent="0">
              <a:buNone/>
              <a:defRPr sz="2100"/>
            </a:lvl2pPr>
            <a:lvl3pPr marL="1624758" indent="0">
              <a:buNone/>
              <a:defRPr sz="1900"/>
            </a:lvl3pPr>
            <a:lvl4pPr marL="2437138" indent="0">
              <a:buNone/>
              <a:defRPr sz="1600"/>
            </a:lvl4pPr>
            <a:lvl5pPr marL="3249492" indent="0">
              <a:buNone/>
              <a:defRPr sz="1600"/>
            </a:lvl5pPr>
            <a:lvl6pPr marL="4061872" indent="0">
              <a:buNone/>
              <a:defRPr sz="1600"/>
            </a:lvl6pPr>
            <a:lvl7pPr marL="4874239" indent="0">
              <a:buNone/>
              <a:defRPr sz="1600"/>
            </a:lvl7pPr>
            <a:lvl8pPr marL="5686616" indent="0">
              <a:buNone/>
              <a:defRPr sz="1600"/>
            </a:lvl8pPr>
            <a:lvl9pPr marL="6498988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04945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04423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7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7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78400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2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5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7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50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26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5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877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00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8400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806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8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699" indent="0">
              <a:buNone/>
              <a:defRPr sz="1500"/>
            </a:lvl2pPr>
            <a:lvl3pPr marL="913448" indent="0">
              <a:buNone/>
              <a:defRPr sz="1200"/>
            </a:lvl3pPr>
            <a:lvl4pPr marL="1370172" indent="0">
              <a:buNone/>
              <a:defRPr sz="1100"/>
            </a:lvl4pPr>
            <a:lvl5pPr marL="1826896" indent="0">
              <a:buNone/>
              <a:defRPr sz="1100"/>
            </a:lvl5pPr>
            <a:lvl6pPr marL="2283646" indent="0">
              <a:buNone/>
              <a:defRPr sz="1100"/>
            </a:lvl6pPr>
            <a:lvl7pPr marL="2740342" indent="0">
              <a:buNone/>
              <a:defRPr sz="1100"/>
            </a:lvl7pPr>
            <a:lvl8pPr marL="3197040" indent="0">
              <a:buNone/>
              <a:defRPr sz="1100"/>
            </a:lvl8pPr>
            <a:lvl9pPr marL="3653739" indent="0">
              <a:buNone/>
              <a:defRPr sz="11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6E6BA-527C-4D8F-B8F7-88751208D508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3DA0-AFEC-4E50-B38A-58127E1DD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60709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7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81254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5078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3pPr>
            <a:lvl4pPr marL="243761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50143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6268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7521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68775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0028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54922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384800" cy="3394075"/>
          </a:xfrm>
        </p:spPr>
        <p:txBody>
          <a:bodyPr/>
          <a:lstStyle>
            <a:lvl1pPr>
              <a:defRPr sz="51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3"/>
            <a:ext cx="5384800" cy="3394075"/>
          </a:xfrm>
        </p:spPr>
        <p:txBody>
          <a:bodyPr/>
          <a:lstStyle>
            <a:lvl1pPr>
              <a:defRPr sz="51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33970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3"/>
            <a:ext cx="5386917" cy="639763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2540" indent="0">
              <a:buNone/>
              <a:defRPr sz="3600" b="1"/>
            </a:lvl2pPr>
            <a:lvl3pPr marL="1625078" indent="0">
              <a:buNone/>
              <a:defRPr sz="3200" b="1"/>
            </a:lvl3pPr>
            <a:lvl4pPr marL="2437618" indent="0">
              <a:buNone/>
              <a:defRPr sz="2800" b="1"/>
            </a:lvl4pPr>
            <a:lvl5pPr marL="3250143" indent="0">
              <a:buNone/>
              <a:defRPr sz="2800" b="1"/>
            </a:lvl5pPr>
            <a:lvl6pPr marL="4062682" indent="0">
              <a:buNone/>
              <a:defRPr sz="2800" b="1"/>
            </a:lvl6pPr>
            <a:lvl7pPr marL="4875215" indent="0">
              <a:buNone/>
              <a:defRPr sz="2800" b="1"/>
            </a:lvl7pPr>
            <a:lvl8pPr marL="5687752" indent="0">
              <a:buNone/>
              <a:defRPr sz="2800" b="1"/>
            </a:lvl8pPr>
            <a:lvl9pPr marL="6500285" indent="0">
              <a:buNone/>
              <a:defRPr sz="2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5" y="1535113"/>
            <a:ext cx="5389033" cy="639763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2540" indent="0">
              <a:buNone/>
              <a:defRPr sz="3600" b="1"/>
            </a:lvl2pPr>
            <a:lvl3pPr marL="1625078" indent="0">
              <a:buNone/>
              <a:defRPr sz="3200" b="1"/>
            </a:lvl3pPr>
            <a:lvl4pPr marL="2437618" indent="0">
              <a:buNone/>
              <a:defRPr sz="2800" b="1"/>
            </a:lvl4pPr>
            <a:lvl5pPr marL="3250143" indent="0">
              <a:buNone/>
              <a:defRPr sz="2800" b="1"/>
            </a:lvl5pPr>
            <a:lvl6pPr marL="4062682" indent="0">
              <a:buNone/>
              <a:defRPr sz="2800" b="1"/>
            </a:lvl6pPr>
            <a:lvl7pPr marL="4875215" indent="0">
              <a:buNone/>
              <a:defRPr sz="2800" b="1"/>
            </a:lvl7pPr>
            <a:lvl8pPr marL="5687752" indent="0">
              <a:buNone/>
              <a:defRPr sz="2800" b="1"/>
            </a:lvl8pPr>
            <a:lvl9pPr marL="6500285" indent="0">
              <a:buNone/>
              <a:defRPr sz="2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5" y="2174875"/>
            <a:ext cx="5389033" cy="3951288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16496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6844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99050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69"/>
            <a:ext cx="6815668" cy="5853113"/>
          </a:xfrm>
        </p:spPr>
        <p:txBody>
          <a:bodyPr/>
          <a:lstStyle>
            <a:lvl1pPr>
              <a:defRPr sz="5700"/>
            </a:lvl1pPr>
            <a:lvl2pPr>
              <a:defRPr sz="5100"/>
            </a:lvl2pPr>
            <a:lvl3pPr>
              <a:defRPr sz="43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2500"/>
            </a:lvl1pPr>
            <a:lvl2pPr marL="812540" indent="0">
              <a:buNone/>
              <a:defRPr sz="2100"/>
            </a:lvl2pPr>
            <a:lvl3pPr marL="1625078" indent="0">
              <a:buNone/>
              <a:defRPr sz="1900"/>
            </a:lvl3pPr>
            <a:lvl4pPr marL="2437618" indent="0">
              <a:buNone/>
              <a:defRPr sz="1600"/>
            </a:lvl4pPr>
            <a:lvl5pPr marL="3250143" indent="0">
              <a:buNone/>
              <a:defRPr sz="1600"/>
            </a:lvl5pPr>
            <a:lvl6pPr marL="4062682" indent="0">
              <a:buNone/>
              <a:defRPr sz="1600"/>
            </a:lvl6pPr>
            <a:lvl7pPr marL="4875215" indent="0">
              <a:buNone/>
              <a:defRPr sz="1600"/>
            </a:lvl7pPr>
            <a:lvl8pPr marL="5687752" indent="0">
              <a:buNone/>
              <a:defRPr sz="1600"/>
            </a:lvl8pPr>
            <a:lvl9pPr marL="6500285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76676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5700"/>
            </a:lvl1pPr>
            <a:lvl2pPr marL="812540" indent="0">
              <a:buNone/>
              <a:defRPr sz="5100"/>
            </a:lvl2pPr>
            <a:lvl3pPr marL="1625078" indent="0">
              <a:buNone/>
              <a:defRPr sz="4300"/>
            </a:lvl3pPr>
            <a:lvl4pPr marL="2437618" indent="0">
              <a:buNone/>
              <a:defRPr sz="3600"/>
            </a:lvl4pPr>
            <a:lvl5pPr marL="3250143" indent="0">
              <a:buNone/>
              <a:defRPr sz="3600"/>
            </a:lvl5pPr>
            <a:lvl6pPr marL="4062682" indent="0">
              <a:buNone/>
              <a:defRPr sz="3600"/>
            </a:lvl6pPr>
            <a:lvl7pPr marL="4875215" indent="0">
              <a:buNone/>
              <a:defRPr sz="3600"/>
            </a:lvl7pPr>
            <a:lvl8pPr marL="5687752" indent="0">
              <a:buNone/>
              <a:defRPr sz="3600"/>
            </a:lvl8pPr>
            <a:lvl9pPr marL="6500285" indent="0">
              <a:buNone/>
              <a:defRPr sz="3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5"/>
            <a:ext cx="7315200" cy="804863"/>
          </a:xfrm>
        </p:spPr>
        <p:txBody>
          <a:bodyPr/>
          <a:lstStyle>
            <a:lvl1pPr marL="0" indent="0">
              <a:buNone/>
              <a:defRPr sz="2500"/>
            </a:lvl1pPr>
            <a:lvl2pPr marL="812540" indent="0">
              <a:buNone/>
              <a:defRPr sz="2100"/>
            </a:lvl2pPr>
            <a:lvl3pPr marL="1625078" indent="0">
              <a:buNone/>
              <a:defRPr sz="1900"/>
            </a:lvl3pPr>
            <a:lvl4pPr marL="2437618" indent="0">
              <a:buNone/>
              <a:defRPr sz="1600"/>
            </a:lvl4pPr>
            <a:lvl5pPr marL="3250143" indent="0">
              <a:buNone/>
              <a:defRPr sz="1600"/>
            </a:lvl5pPr>
            <a:lvl6pPr marL="4062682" indent="0">
              <a:buNone/>
              <a:defRPr sz="1600"/>
            </a:lvl6pPr>
            <a:lvl7pPr marL="4875215" indent="0">
              <a:buNone/>
              <a:defRPr sz="1600"/>
            </a:lvl7pPr>
            <a:lvl8pPr marL="5687752" indent="0">
              <a:buNone/>
              <a:defRPr sz="1600"/>
            </a:lvl8pPr>
            <a:lvl9pPr marL="6500285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0781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94877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7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7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10842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2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5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8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50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3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6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89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01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961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8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48" indent="0">
              <a:buNone/>
              <a:defRPr sz="2400"/>
            </a:lvl3pPr>
            <a:lvl4pPr marL="1370172" indent="0">
              <a:buNone/>
              <a:defRPr sz="2000"/>
            </a:lvl4pPr>
            <a:lvl5pPr marL="1826896" indent="0">
              <a:buNone/>
              <a:defRPr sz="2000"/>
            </a:lvl5pPr>
            <a:lvl6pPr marL="2283646" indent="0">
              <a:buNone/>
              <a:defRPr sz="2000"/>
            </a:lvl6pPr>
            <a:lvl7pPr marL="2740342" indent="0">
              <a:buNone/>
              <a:defRPr sz="2000"/>
            </a:lvl7pPr>
            <a:lvl8pPr marL="3197040" indent="0">
              <a:buNone/>
              <a:defRPr sz="2000"/>
            </a:lvl8pPr>
            <a:lvl9pPr marL="365373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699" indent="0">
              <a:buNone/>
              <a:defRPr sz="1500"/>
            </a:lvl2pPr>
            <a:lvl3pPr marL="913448" indent="0">
              <a:buNone/>
              <a:defRPr sz="1200"/>
            </a:lvl3pPr>
            <a:lvl4pPr marL="1370172" indent="0">
              <a:buNone/>
              <a:defRPr sz="1100"/>
            </a:lvl4pPr>
            <a:lvl5pPr marL="1826896" indent="0">
              <a:buNone/>
              <a:defRPr sz="1100"/>
            </a:lvl5pPr>
            <a:lvl6pPr marL="2283646" indent="0">
              <a:buNone/>
              <a:defRPr sz="1100"/>
            </a:lvl6pPr>
            <a:lvl7pPr marL="2740342" indent="0">
              <a:buNone/>
              <a:defRPr sz="1100"/>
            </a:lvl7pPr>
            <a:lvl8pPr marL="3197040" indent="0">
              <a:buNone/>
              <a:defRPr sz="1100"/>
            </a:lvl8pPr>
            <a:lvl9pPr marL="3653739" indent="0">
              <a:buNone/>
              <a:defRPr sz="11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6E6BA-527C-4D8F-B8F7-88751208D508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3DA0-AFEC-4E50-B38A-58127E1DD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03378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97970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7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81272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5438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3pPr>
            <a:lvl4pPr marL="243815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5087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6359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76313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68903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0174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66678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384800" cy="3394075"/>
          </a:xfrm>
        </p:spPr>
        <p:txBody>
          <a:bodyPr/>
          <a:lstStyle>
            <a:lvl1pPr>
              <a:defRPr sz="51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3"/>
            <a:ext cx="5384800" cy="3394075"/>
          </a:xfrm>
        </p:spPr>
        <p:txBody>
          <a:bodyPr/>
          <a:lstStyle>
            <a:lvl1pPr>
              <a:defRPr sz="51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12804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3"/>
            <a:ext cx="5386917" cy="639763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2720" indent="0">
              <a:buNone/>
              <a:defRPr sz="3600" b="1"/>
            </a:lvl2pPr>
            <a:lvl3pPr marL="1625438" indent="0">
              <a:buNone/>
              <a:defRPr sz="3200" b="1"/>
            </a:lvl3pPr>
            <a:lvl4pPr marL="2438158" indent="0">
              <a:buNone/>
              <a:defRPr sz="2800" b="1"/>
            </a:lvl4pPr>
            <a:lvl5pPr marL="3250875" indent="0">
              <a:buNone/>
              <a:defRPr sz="2800" b="1"/>
            </a:lvl5pPr>
            <a:lvl6pPr marL="4063594" indent="0">
              <a:buNone/>
              <a:defRPr sz="2800" b="1"/>
            </a:lvl6pPr>
            <a:lvl7pPr marL="4876313" indent="0">
              <a:buNone/>
              <a:defRPr sz="2800" b="1"/>
            </a:lvl7pPr>
            <a:lvl8pPr marL="5689030" indent="0">
              <a:buNone/>
              <a:defRPr sz="2800" b="1"/>
            </a:lvl8pPr>
            <a:lvl9pPr marL="6501749" indent="0">
              <a:buNone/>
              <a:defRPr sz="2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3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2720" indent="0">
              <a:buNone/>
              <a:defRPr sz="3600" b="1"/>
            </a:lvl2pPr>
            <a:lvl3pPr marL="1625438" indent="0">
              <a:buNone/>
              <a:defRPr sz="3200" b="1"/>
            </a:lvl3pPr>
            <a:lvl4pPr marL="2438158" indent="0">
              <a:buNone/>
              <a:defRPr sz="2800" b="1"/>
            </a:lvl4pPr>
            <a:lvl5pPr marL="3250875" indent="0">
              <a:buNone/>
              <a:defRPr sz="2800" b="1"/>
            </a:lvl5pPr>
            <a:lvl6pPr marL="4063594" indent="0">
              <a:buNone/>
              <a:defRPr sz="2800" b="1"/>
            </a:lvl6pPr>
            <a:lvl7pPr marL="4876313" indent="0">
              <a:buNone/>
              <a:defRPr sz="2800" b="1"/>
            </a:lvl7pPr>
            <a:lvl8pPr marL="5689030" indent="0">
              <a:buNone/>
              <a:defRPr sz="2800" b="1"/>
            </a:lvl8pPr>
            <a:lvl9pPr marL="6501749" indent="0">
              <a:buNone/>
              <a:defRPr sz="2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9561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73302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70504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7"/>
            <a:ext cx="6815668" cy="5853113"/>
          </a:xfrm>
        </p:spPr>
        <p:txBody>
          <a:bodyPr/>
          <a:lstStyle>
            <a:lvl1pPr>
              <a:defRPr sz="5700"/>
            </a:lvl1pPr>
            <a:lvl2pPr>
              <a:defRPr sz="5100"/>
            </a:lvl2pPr>
            <a:lvl3pPr>
              <a:defRPr sz="43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2500"/>
            </a:lvl1pPr>
            <a:lvl2pPr marL="812720" indent="0">
              <a:buNone/>
              <a:defRPr sz="2100"/>
            </a:lvl2pPr>
            <a:lvl3pPr marL="1625438" indent="0">
              <a:buNone/>
              <a:defRPr sz="1900"/>
            </a:lvl3pPr>
            <a:lvl4pPr marL="2438158" indent="0">
              <a:buNone/>
              <a:defRPr sz="1600"/>
            </a:lvl4pPr>
            <a:lvl5pPr marL="3250875" indent="0">
              <a:buNone/>
              <a:defRPr sz="1600"/>
            </a:lvl5pPr>
            <a:lvl6pPr marL="4063594" indent="0">
              <a:buNone/>
              <a:defRPr sz="1600"/>
            </a:lvl6pPr>
            <a:lvl7pPr marL="4876313" indent="0">
              <a:buNone/>
              <a:defRPr sz="1600"/>
            </a:lvl7pPr>
            <a:lvl8pPr marL="5689030" indent="0">
              <a:buNone/>
              <a:defRPr sz="1600"/>
            </a:lvl8pPr>
            <a:lvl9pPr marL="6501749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57325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5700"/>
            </a:lvl1pPr>
            <a:lvl2pPr marL="812720" indent="0">
              <a:buNone/>
              <a:defRPr sz="5100"/>
            </a:lvl2pPr>
            <a:lvl3pPr marL="1625438" indent="0">
              <a:buNone/>
              <a:defRPr sz="4300"/>
            </a:lvl3pPr>
            <a:lvl4pPr marL="2438158" indent="0">
              <a:buNone/>
              <a:defRPr sz="3600"/>
            </a:lvl4pPr>
            <a:lvl5pPr marL="3250875" indent="0">
              <a:buNone/>
              <a:defRPr sz="3600"/>
            </a:lvl5pPr>
            <a:lvl6pPr marL="4063594" indent="0">
              <a:buNone/>
              <a:defRPr sz="3600"/>
            </a:lvl6pPr>
            <a:lvl7pPr marL="4876313" indent="0">
              <a:buNone/>
              <a:defRPr sz="3600"/>
            </a:lvl7pPr>
            <a:lvl8pPr marL="5689030" indent="0">
              <a:buNone/>
              <a:defRPr sz="3600"/>
            </a:lvl8pPr>
            <a:lvl9pPr marL="6501749" indent="0">
              <a:buNone/>
              <a:defRPr sz="3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3"/>
            <a:ext cx="7315200" cy="804863"/>
          </a:xfrm>
        </p:spPr>
        <p:txBody>
          <a:bodyPr/>
          <a:lstStyle>
            <a:lvl1pPr marL="0" indent="0">
              <a:buNone/>
              <a:defRPr sz="2500"/>
            </a:lvl1pPr>
            <a:lvl2pPr marL="812720" indent="0">
              <a:buNone/>
              <a:defRPr sz="2100"/>
            </a:lvl2pPr>
            <a:lvl3pPr marL="1625438" indent="0">
              <a:buNone/>
              <a:defRPr sz="1900"/>
            </a:lvl3pPr>
            <a:lvl4pPr marL="2438158" indent="0">
              <a:buNone/>
              <a:defRPr sz="1600"/>
            </a:lvl4pPr>
            <a:lvl5pPr marL="3250875" indent="0">
              <a:buNone/>
              <a:defRPr sz="1600"/>
            </a:lvl5pPr>
            <a:lvl6pPr marL="4063594" indent="0">
              <a:buNone/>
              <a:defRPr sz="1600"/>
            </a:lvl6pPr>
            <a:lvl7pPr marL="4876313" indent="0">
              <a:buNone/>
              <a:defRPr sz="1600"/>
            </a:lvl7pPr>
            <a:lvl8pPr marL="5689030" indent="0">
              <a:buNone/>
              <a:defRPr sz="1600"/>
            </a:lvl8pPr>
            <a:lvl9pPr marL="6501749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8350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98236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7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7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761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356" tIns="45718" rIns="9135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356" tIns="45718" rIns="91356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356" tIns="45718" rIns="9135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6E6BA-527C-4D8F-B8F7-88751208D508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356" tIns="45718" rIns="9135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356" tIns="45718" rIns="9135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B3DA0-AFEC-4E50-B38A-58127E1DD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585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344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376" indent="-228376" algn="l" defTabSz="91344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126" indent="-228376" algn="l" defTabSz="9134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22" indent="-228376" algn="l" defTabSz="9134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20" indent="-228376" algn="l" defTabSz="9134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19" indent="-228376" algn="l" defTabSz="9134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68" indent="-228376" algn="l" defTabSz="9134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92" indent="-228376" algn="l" defTabSz="9134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416" indent="-228376" algn="l" defTabSz="9134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66" indent="-228376" algn="l" defTabSz="9134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4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4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48" algn="l" defTabSz="91344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72" algn="l" defTabSz="91344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96" algn="l" defTabSz="91344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46" algn="l" defTabSz="91344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42" algn="l" defTabSz="91344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40" algn="l" defTabSz="91344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39" algn="l" defTabSz="91344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802" tIns="60901" rIns="121802" bIns="6090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802" tIns="60901" rIns="121802" bIns="6090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802" tIns="60901" rIns="121802" bIns="60901" rtlCol="0" anchor="ctr"/>
          <a:lstStyle>
            <a:lvl1pPr algn="l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7880"/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7880"/>
              <a:t>6/14/2021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21802" tIns="60901" rIns="121802" bIns="60901" rtlCol="0" anchor="ctr"/>
          <a:lstStyle>
            <a:lvl1pPr algn="ct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788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21802" tIns="60901" rIns="121802" bIns="60901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7880"/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788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169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623798" rtl="0" eaLnBrk="1" latinLnBrk="0" hangingPunct="1">
        <a:spcBef>
          <a:spcPct val="0"/>
        </a:spcBef>
        <a:buNone/>
        <a:defRPr sz="7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8883" indent="-608883" algn="l" defTabSz="162379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319358" indent="-507458" algn="l" defTabSz="1623798" rtl="0" eaLnBrk="1" latinLnBrk="0" hangingPunct="1">
        <a:spcBef>
          <a:spcPct val="20000"/>
        </a:spcBef>
        <a:buFont typeface="Arial" pitchFamily="34" charset="0"/>
        <a:buChar char="–"/>
        <a:defRPr sz="5100" kern="1200">
          <a:solidFill>
            <a:schemeClr val="tx1"/>
          </a:solidFill>
          <a:latin typeface="+mn-lt"/>
          <a:ea typeface="+mn-ea"/>
          <a:cs typeface="+mn-cs"/>
        </a:defRPr>
      </a:lvl2pPr>
      <a:lvl3pPr marL="2029720" indent="-405949" algn="l" defTabSz="1623798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41620" indent="-405949" algn="l" defTabSz="1623798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3463" indent="-405949" algn="l" defTabSz="1623798" rtl="0" eaLnBrk="1" latinLnBrk="0" hangingPunct="1">
        <a:spcBef>
          <a:spcPct val="20000"/>
        </a:spcBef>
        <a:buFont typeface="Arial" pitchFamily="34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65360" indent="-405949" algn="l" defTabSz="1623798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277260" indent="-405949" algn="l" defTabSz="1623798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089160" indent="-405949" algn="l" defTabSz="1623798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01058" indent="-405949" algn="l" defTabSz="1623798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379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1900" algn="l" defTabSz="162379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3798" algn="l" defTabSz="162379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5698" algn="l" defTabSz="162379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47540" algn="l" defTabSz="162379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59440" algn="l" defTabSz="162379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1321" algn="l" defTabSz="162379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3209" algn="l" defTabSz="162379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495100" algn="l" defTabSz="162379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810" tIns="60905" rIns="121810" bIns="60905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810" tIns="60905" rIns="121810" bIns="6090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810" tIns="60905" rIns="121810" bIns="60905" rtlCol="0" anchor="ctr"/>
          <a:lstStyle>
            <a:lvl1pPr algn="l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7970"/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7970"/>
              <a:t>6/14/2021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21810" tIns="60905" rIns="121810" bIns="60905" rtlCol="0" anchor="ctr"/>
          <a:lstStyle>
            <a:lvl1pPr algn="ct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79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21810" tIns="60905" rIns="121810" bIns="60905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7970"/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79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150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623918" rtl="0" eaLnBrk="1" latinLnBrk="0" hangingPunct="1">
        <a:spcBef>
          <a:spcPct val="0"/>
        </a:spcBef>
        <a:buNone/>
        <a:defRPr sz="7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8931" indent="-608931" algn="l" defTabSz="162391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319454" indent="-507494" algn="l" defTabSz="1623918" rtl="0" eaLnBrk="1" latinLnBrk="0" hangingPunct="1">
        <a:spcBef>
          <a:spcPct val="20000"/>
        </a:spcBef>
        <a:buFont typeface="Arial" pitchFamily="34" charset="0"/>
        <a:buChar char="–"/>
        <a:defRPr sz="5100" kern="1200">
          <a:solidFill>
            <a:schemeClr val="tx1"/>
          </a:solidFill>
          <a:latin typeface="+mn-lt"/>
          <a:ea typeface="+mn-ea"/>
          <a:cs typeface="+mn-cs"/>
        </a:defRPr>
      </a:lvl2pPr>
      <a:lvl3pPr marL="2029872" indent="-405979" algn="l" defTabSz="1623918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41832" indent="-405979" algn="l" defTabSz="1623918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3739" indent="-405979" algn="l" defTabSz="1623918" rtl="0" eaLnBrk="1" latinLnBrk="0" hangingPunct="1">
        <a:spcBef>
          <a:spcPct val="20000"/>
        </a:spcBef>
        <a:buFont typeface="Arial" pitchFamily="34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65696" indent="-405979" algn="l" defTabSz="1623918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277656" indent="-405979" algn="l" defTabSz="1623918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089616" indent="-405979" algn="l" defTabSz="1623918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01574" indent="-405979" algn="l" defTabSz="1623918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391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1960" algn="l" defTabSz="162391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3918" algn="l" defTabSz="162391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5878" algn="l" defTabSz="162391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47784" algn="l" defTabSz="162391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59744" algn="l" defTabSz="162391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1685" algn="l" defTabSz="162391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3635" algn="l" defTabSz="162391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495586" algn="l" defTabSz="162391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818" tIns="60909" rIns="121818" bIns="6090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818" tIns="60909" rIns="121818" bIns="6090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818" tIns="60909" rIns="121818" bIns="60909" rtlCol="0" anchor="ctr"/>
          <a:lstStyle>
            <a:lvl1pPr algn="l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060"/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060"/>
              <a:t>6/14/2021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21818" tIns="60909" rIns="121818" bIns="60909" rtlCol="0" anchor="ctr"/>
          <a:lstStyle>
            <a:lvl1pPr algn="ct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06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21818" tIns="60909" rIns="121818" bIns="60909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060"/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06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377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1624038" rtl="0" eaLnBrk="1" latinLnBrk="0" hangingPunct="1">
        <a:spcBef>
          <a:spcPct val="0"/>
        </a:spcBef>
        <a:buNone/>
        <a:defRPr sz="7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8979" indent="-608979" algn="l" defTabSz="162403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319550" indent="-507530" algn="l" defTabSz="1624038" rtl="0" eaLnBrk="1" latinLnBrk="0" hangingPunct="1">
        <a:spcBef>
          <a:spcPct val="20000"/>
        </a:spcBef>
        <a:buFont typeface="Arial" pitchFamily="34" charset="0"/>
        <a:buChar char="–"/>
        <a:defRPr sz="5100" kern="1200">
          <a:solidFill>
            <a:schemeClr val="tx1"/>
          </a:solidFill>
          <a:latin typeface="+mn-lt"/>
          <a:ea typeface="+mn-ea"/>
          <a:cs typeface="+mn-cs"/>
        </a:defRPr>
      </a:lvl2pPr>
      <a:lvl3pPr marL="2030024" indent="-406009" algn="l" defTabSz="1624038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42044" indent="-406009" algn="l" defTabSz="1624038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4015" indent="-406009" algn="l" defTabSz="1624038" rtl="0" eaLnBrk="1" latinLnBrk="0" hangingPunct="1">
        <a:spcBef>
          <a:spcPct val="20000"/>
        </a:spcBef>
        <a:buFont typeface="Arial" pitchFamily="34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66032" indent="-406009" algn="l" defTabSz="1624038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278052" indent="-406009" algn="l" defTabSz="1624038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090072" indent="-406009" algn="l" defTabSz="1624038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02090" indent="-406009" algn="l" defTabSz="1624038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403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020" algn="l" defTabSz="162403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4038" algn="l" defTabSz="162403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6058" algn="l" defTabSz="162403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48028" algn="l" defTabSz="162403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0048" algn="l" defTabSz="162403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2049" algn="l" defTabSz="162403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4061" algn="l" defTabSz="162403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496072" algn="l" defTabSz="162403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832" tIns="60916" rIns="121832" bIns="6091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832" tIns="60916" rIns="121832" bIns="6091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832" tIns="60916" rIns="121832" bIns="60916" rtlCol="0" anchor="ctr"/>
          <a:lstStyle>
            <a:lvl1pPr algn="l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210"/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210"/>
              <a:t>6/14/2021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21832" tIns="60916" rIns="121832" bIns="60916" rtlCol="0" anchor="ctr"/>
          <a:lstStyle>
            <a:lvl1pPr algn="ct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21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21832" tIns="60916" rIns="121832" bIns="60916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210"/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21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771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1624238" rtl="0" eaLnBrk="1" latinLnBrk="0" hangingPunct="1">
        <a:spcBef>
          <a:spcPct val="0"/>
        </a:spcBef>
        <a:buNone/>
        <a:defRPr sz="7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9059" indent="-609059" algn="l" defTabSz="162423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319710" indent="-507590" algn="l" defTabSz="1624238" rtl="0" eaLnBrk="1" latinLnBrk="0" hangingPunct="1">
        <a:spcBef>
          <a:spcPct val="20000"/>
        </a:spcBef>
        <a:buFont typeface="Arial" pitchFamily="34" charset="0"/>
        <a:buChar char="–"/>
        <a:defRPr sz="5100" kern="1200">
          <a:solidFill>
            <a:schemeClr val="tx1"/>
          </a:solidFill>
          <a:latin typeface="+mn-lt"/>
          <a:ea typeface="+mn-ea"/>
          <a:cs typeface="+mn-cs"/>
        </a:defRPr>
      </a:lvl2pPr>
      <a:lvl3pPr marL="2030277" indent="-406059" algn="l" defTabSz="1624238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42397" indent="-406059" algn="l" defTabSz="1624238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4475" indent="-406059" algn="l" defTabSz="1624238" rtl="0" eaLnBrk="1" latinLnBrk="0" hangingPunct="1">
        <a:spcBef>
          <a:spcPct val="20000"/>
        </a:spcBef>
        <a:buFont typeface="Arial" pitchFamily="34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66592" indent="-406059" algn="l" defTabSz="1624238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278712" indent="-406059" algn="l" defTabSz="1624238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090832" indent="-406059" algn="l" defTabSz="1624238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02950" indent="-406059" algn="l" defTabSz="1624238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423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120" algn="l" defTabSz="162423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4238" algn="l" defTabSz="162423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6358" algn="l" defTabSz="162423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48435" algn="l" defTabSz="162423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0554" algn="l" defTabSz="162423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2656" algn="l" defTabSz="162423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4771" algn="l" defTabSz="162423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496882" algn="l" defTabSz="162423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848" tIns="60924" rIns="121848" bIns="6092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848" tIns="60924" rIns="121848" bIns="6092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848" tIns="60924" rIns="121848" bIns="60924" rtlCol="0" anchor="ctr"/>
          <a:lstStyle>
            <a:lvl1pPr algn="l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390"/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390"/>
              <a:t>6/14/2021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21848" tIns="60924" rIns="121848" bIns="60924" rtlCol="0" anchor="ctr"/>
          <a:lstStyle>
            <a:lvl1pPr algn="ct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39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21848" tIns="60924" rIns="121848" bIns="60924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390"/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39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310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1624478" rtl="0" eaLnBrk="1" latinLnBrk="0" hangingPunct="1">
        <a:spcBef>
          <a:spcPct val="0"/>
        </a:spcBef>
        <a:buNone/>
        <a:defRPr sz="7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9155" indent="-609155" algn="l" defTabSz="16244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319902" indent="-507662" algn="l" defTabSz="1624478" rtl="0" eaLnBrk="1" latinLnBrk="0" hangingPunct="1">
        <a:spcBef>
          <a:spcPct val="20000"/>
        </a:spcBef>
        <a:buFont typeface="Arial" pitchFamily="34" charset="0"/>
        <a:buChar char="–"/>
        <a:defRPr sz="5100" kern="1200">
          <a:solidFill>
            <a:schemeClr val="tx1"/>
          </a:solidFill>
          <a:latin typeface="+mn-lt"/>
          <a:ea typeface="+mn-ea"/>
          <a:cs typeface="+mn-cs"/>
        </a:defRPr>
      </a:lvl2pPr>
      <a:lvl3pPr marL="2030581" indent="-406119" algn="l" defTabSz="1624478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42821" indent="-406119" algn="l" defTabSz="1624478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5027" indent="-406119" algn="l" defTabSz="1624478" rtl="0" eaLnBrk="1" latinLnBrk="0" hangingPunct="1">
        <a:spcBef>
          <a:spcPct val="20000"/>
        </a:spcBef>
        <a:buFont typeface="Arial" pitchFamily="34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67264" indent="-406119" algn="l" defTabSz="1624478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279504" indent="-406119" algn="l" defTabSz="1624478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091744" indent="-406119" algn="l" defTabSz="1624478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03982" indent="-406119" algn="l" defTabSz="1624478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447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240" algn="l" defTabSz="162447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4478" algn="l" defTabSz="162447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6718" algn="l" defTabSz="162447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48923" algn="l" defTabSz="162447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1162" algn="l" defTabSz="162447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3385" algn="l" defTabSz="162447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5623" algn="l" defTabSz="162447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497854" algn="l" defTabSz="162447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866" tIns="60933" rIns="121866" bIns="6093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866" tIns="60933" rIns="121866" bIns="6093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866" tIns="60933" rIns="121866" bIns="60933" rtlCol="0" anchor="ctr"/>
          <a:lstStyle>
            <a:lvl1pPr algn="l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600"/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600"/>
              <a:t>6/14/2021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21866" tIns="60933" rIns="121866" bIns="60933" rtlCol="0" anchor="ctr"/>
          <a:lstStyle>
            <a:lvl1pPr algn="ct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21866" tIns="60933" rIns="121866" bIns="60933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600"/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308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1624758" rtl="0" eaLnBrk="1" latinLnBrk="0" hangingPunct="1">
        <a:spcBef>
          <a:spcPct val="0"/>
        </a:spcBef>
        <a:buNone/>
        <a:defRPr sz="7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9267" indent="-609267" algn="l" defTabSz="162475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320126" indent="-507746" algn="l" defTabSz="1624758" rtl="0" eaLnBrk="1" latinLnBrk="0" hangingPunct="1">
        <a:spcBef>
          <a:spcPct val="20000"/>
        </a:spcBef>
        <a:buFont typeface="Arial" pitchFamily="34" charset="0"/>
        <a:buChar char="–"/>
        <a:defRPr sz="5100" kern="1200">
          <a:solidFill>
            <a:schemeClr val="tx1"/>
          </a:solidFill>
          <a:latin typeface="+mn-lt"/>
          <a:ea typeface="+mn-ea"/>
          <a:cs typeface="+mn-cs"/>
        </a:defRPr>
      </a:lvl2pPr>
      <a:lvl3pPr marL="2030936" indent="-406189" algn="l" defTabSz="1624758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43316" indent="-406189" algn="l" defTabSz="1624758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5671" indent="-406189" algn="l" defTabSz="1624758" rtl="0" eaLnBrk="1" latinLnBrk="0" hangingPunct="1">
        <a:spcBef>
          <a:spcPct val="20000"/>
        </a:spcBef>
        <a:buFont typeface="Arial" pitchFamily="34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68048" indent="-406189" algn="l" defTabSz="1624758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280428" indent="-406189" algn="l" defTabSz="1624758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092808" indent="-406189" algn="l" defTabSz="1624758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05186" indent="-406189" algn="l" defTabSz="1624758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475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380" algn="l" defTabSz="162475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4758" algn="l" defTabSz="162475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7138" algn="l" defTabSz="162475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49492" algn="l" defTabSz="162475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1872" algn="l" defTabSz="162475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4239" algn="l" defTabSz="162475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6616" algn="l" defTabSz="162475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498988" algn="l" defTabSz="162475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888" tIns="60944" rIns="121888" bIns="6094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888" tIns="60944" rIns="121888" bIns="6094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888" tIns="60944" rIns="121888" bIns="60944" rtlCol="0" anchor="ctr"/>
          <a:lstStyle>
            <a:lvl1pPr algn="l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840"/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840"/>
              <a:t>6/14/2021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21888" tIns="60944" rIns="121888" bIns="60944" rtlCol="0" anchor="ctr"/>
          <a:lstStyle>
            <a:lvl1pPr algn="ct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8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21888" tIns="60944" rIns="121888" bIns="60944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840"/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84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093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1625078" rtl="0" eaLnBrk="1" latinLnBrk="0" hangingPunct="1">
        <a:spcBef>
          <a:spcPct val="0"/>
        </a:spcBef>
        <a:buNone/>
        <a:defRPr sz="7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9395" indent="-609395" algn="l" defTabSz="16250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320382" indent="-507842" algn="l" defTabSz="1625078" rtl="0" eaLnBrk="1" latinLnBrk="0" hangingPunct="1">
        <a:spcBef>
          <a:spcPct val="20000"/>
        </a:spcBef>
        <a:buFont typeface="Arial" pitchFamily="34" charset="0"/>
        <a:buChar char="–"/>
        <a:defRPr sz="5100" kern="1200">
          <a:solidFill>
            <a:schemeClr val="tx1"/>
          </a:solidFill>
          <a:latin typeface="+mn-lt"/>
          <a:ea typeface="+mn-ea"/>
          <a:cs typeface="+mn-cs"/>
        </a:defRPr>
      </a:lvl2pPr>
      <a:lvl3pPr marL="2031341" indent="-406269" algn="l" defTabSz="1625078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43881" indent="-406269" algn="l" defTabSz="1625078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407" indent="-406269" algn="l" defTabSz="1625078" rtl="0" eaLnBrk="1" latinLnBrk="0" hangingPunct="1">
        <a:spcBef>
          <a:spcPct val="20000"/>
        </a:spcBef>
        <a:buFont typeface="Arial" pitchFamily="34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68944" indent="-406269" algn="l" defTabSz="1625078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281484" indent="-406269" algn="l" defTabSz="1625078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094024" indent="-406269" algn="l" defTabSz="1625078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06562" indent="-406269" algn="l" defTabSz="1625078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07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540" algn="l" defTabSz="162507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078" algn="l" defTabSz="162507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7618" algn="l" defTabSz="162507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0143" algn="l" defTabSz="162507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2682" algn="l" defTabSz="162507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5215" algn="l" defTabSz="162507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7752" algn="l" defTabSz="162507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0285" algn="l" defTabSz="162507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912" tIns="60956" rIns="121912" bIns="6095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912" tIns="60956" rIns="121912" bIns="6095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912" tIns="60956" rIns="121912" bIns="60956" rtlCol="0" anchor="ctr"/>
          <a:lstStyle>
            <a:lvl1pPr algn="l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10"/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10"/>
              <a:t>6/14/2021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21912" tIns="60956" rIns="121912" bIns="60956" rtlCol="0" anchor="ctr"/>
          <a:lstStyle>
            <a:lvl1pPr algn="ct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1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21912" tIns="60956" rIns="121912" bIns="60956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10"/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1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762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1625438" rtl="0" eaLnBrk="1" latinLnBrk="0" hangingPunct="1">
        <a:spcBef>
          <a:spcPct val="0"/>
        </a:spcBef>
        <a:buNone/>
        <a:defRPr sz="7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9539" indent="-609539" algn="l" defTabSz="162543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320670" indent="-507950" algn="l" defTabSz="1625438" rtl="0" eaLnBrk="1" latinLnBrk="0" hangingPunct="1">
        <a:spcBef>
          <a:spcPct val="20000"/>
        </a:spcBef>
        <a:buFont typeface="Arial" pitchFamily="34" charset="0"/>
        <a:buChar char="–"/>
        <a:defRPr sz="5100" kern="1200">
          <a:solidFill>
            <a:schemeClr val="tx1"/>
          </a:solidFill>
          <a:latin typeface="+mn-lt"/>
          <a:ea typeface="+mn-ea"/>
          <a:cs typeface="+mn-cs"/>
        </a:defRPr>
      </a:lvl2pPr>
      <a:lvl3pPr marL="2031797" indent="-406359" algn="l" defTabSz="1625438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44517" indent="-406359" algn="l" defTabSz="1625438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235" indent="-406359" algn="l" defTabSz="1625438" rtl="0" eaLnBrk="1" latinLnBrk="0" hangingPunct="1">
        <a:spcBef>
          <a:spcPct val="20000"/>
        </a:spcBef>
        <a:buFont typeface="Arial" pitchFamily="34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69952" indent="-406359" algn="l" defTabSz="1625438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282672" indent="-406359" algn="l" defTabSz="1625438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095392" indent="-406359" algn="l" defTabSz="1625438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08110" indent="-406359" algn="l" defTabSz="1625438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43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720" algn="l" defTabSz="162543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438" algn="l" defTabSz="162543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158" algn="l" defTabSz="162543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0875" algn="l" defTabSz="162543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3594" algn="l" defTabSz="162543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313" algn="l" defTabSz="162543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030" algn="l" defTabSz="162543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1749" algn="l" defTabSz="162543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9.png"/><Relationship Id="rId11" Type="http://schemas.openxmlformats.org/officeDocument/2006/relationships/image" Target="../media/image22.png"/><Relationship Id="rId5" Type="http://schemas.openxmlformats.org/officeDocument/2006/relationships/audio" Target="../media/audio2.wav"/><Relationship Id="rId10" Type="http://schemas.openxmlformats.org/officeDocument/2006/relationships/image" Target="../media/image21.png"/><Relationship Id="rId4" Type="http://schemas.openxmlformats.org/officeDocument/2006/relationships/audio" Target="../media/audio1.wav"/><Relationship Id="rId9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12" Type="http://schemas.openxmlformats.org/officeDocument/2006/relationships/image" Target="../media/image22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9.png"/><Relationship Id="rId11" Type="http://schemas.openxmlformats.org/officeDocument/2006/relationships/image" Target="../media/image27.jpg"/><Relationship Id="rId5" Type="http://schemas.openxmlformats.org/officeDocument/2006/relationships/audio" Target="../media/audio2.wav"/><Relationship Id="rId10" Type="http://schemas.openxmlformats.org/officeDocument/2006/relationships/image" Target="../media/image21.png"/><Relationship Id="rId4" Type="http://schemas.openxmlformats.org/officeDocument/2006/relationships/audio" Target="../media/audio1.wav"/><Relationship Id="rId9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9.png"/><Relationship Id="rId11" Type="http://schemas.openxmlformats.org/officeDocument/2006/relationships/image" Target="../media/image22.png"/><Relationship Id="rId5" Type="http://schemas.openxmlformats.org/officeDocument/2006/relationships/audio" Target="../media/audio2.wav"/><Relationship Id="rId10" Type="http://schemas.openxmlformats.org/officeDocument/2006/relationships/image" Target="../media/image21.png"/><Relationship Id="rId4" Type="http://schemas.openxmlformats.org/officeDocument/2006/relationships/audio" Target="../media/audio1.wav"/><Relationship Id="rId9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19.png"/><Relationship Id="rId11" Type="http://schemas.openxmlformats.org/officeDocument/2006/relationships/image" Target="../media/image22.png"/><Relationship Id="rId5" Type="http://schemas.openxmlformats.org/officeDocument/2006/relationships/audio" Target="../media/audio2.wav"/><Relationship Id="rId10" Type="http://schemas.openxmlformats.org/officeDocument/2006/relationships/image" Target="../media/image21.png"/><Relationship Id="rId4" Type="http://schemas.openxmlformats.org/officeDocument/2006/relationships/audio" Target="../media/audio1.wav"/><Relationship Id="rId9" Type="http://schemas.openxmlformats.org/officeDocument/2006/relationships/slide" Target="sl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22.png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kinh%20lup%20chim.flipchart" TargetMode="Externa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9.xml"/><Relationship Id="rId2" Type="http://schemas.openxmlformats.org/officeDocument/2006/relationships/video" Target="../media/media10.wmv"/><Relationship Id="rId1" Type="http://schemas.microsoft.com/office/2007/relationships/media" Target="../media/media10.wmv"/><Relationship Id="rId5" Type="http://schemas.openxmlformats.org/officeDocument/2006/relationships/image" Target="../media/image32.png"/><Relationship Id="rId4" Type="http://schemas.openxmlformats.org/officeDocument/2006/relationships/image" Target="../media/image3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18" Type="http://schemas.openxmlformats.org/officeDocument/2006/relationships/slide" Target="slide9.xml"/><Relationship Id="rId3" Type="http://schemas.openxmlformats.org/officeDocument/2006/relationships/notesSlide" Target="../notesSlides/notesSlide1.xml"/><Relationship Id="rId21" Type="http://schemas.openxmlformats.org/officeDocument/2006/relationships/slide" Target="slide12.xml"/><Relationship Id="rId7" Type="http://schemas.openxmlformats.org/officeDocument/2006/relationships/image" Target="../media/image12.png"/><Relationship Id="rId12" Type="http://schemas.openxmlformats.org/officeDocument/2006/relationships/slide" Target="slide14.xml"/><Relationship Id="rId17" Type="http://schemas.openxmlformats.org/officeDocument/2006/relationships/slide" Target="slide8.xml"/><Relationship Id="rId2" Type="http://schemas.openxmlformats.org/officeDocument/2006/relationships/slideLayout" Target="../slideLayouts/slideLayout1.xml"/><Relationship Id="rId16" Type="http://schemas.openxmlformats.org/officeDocument/2006/relationships/slide" Target="slide7.xml"/><Relationship Id="rId20" Type="http://schemas.openxmlformats.org/officeDocument/2006/relationships/slide" Target="slide10.xml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slide" Target="slide6.xml"/><Relationship Id="rId10" Type="http://schemas.openxmlformats.org/officeDocument/2006/relationships/image" Target="../media/image15.png"/><Relationship Id="rId19" Type="http://schemas.openxmlformats.org/officeDocument/2006/relationships/slide" Target="slide11.xml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8.png"/><Relationship Id="rId22" Type="http://schemas.openxmlformats.org/officeDocument/2006/relationships/slide" Target="slide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9.png"/><Relationship Id="rId5" Type="http://schemas.openxmlformats.org/officeDocument/2006/relationships/audio" Target="../media/audio2.wav"/><Relationship Id="rId10" Type="http://schemas.openxmlformats.org/officeDocument/2006/relationships/image" Target="../media/image22.png"/><Relationship Id="rId4" Type="http://schemas.openxmlformats.org/officeDocument/2006/relationships/audio" Target="../media/audio1.wav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9.png"/><Relationship Id="rId11" Type="http://schemas.openxmlformats.org/officeDocument/2006/relationships/image" Target="../media/image21.png"/><Relationship Id="rId5" Type="http://schemas.openxmlformats.org/officeDocument/2006/relationships/audio" Target="../media/audio2.wav"/><Relationship Id="rId10" Type="http://schemas.openxmlformats.org/officeDocument/2006/relationships/slide" Target="slide5.xml"/><Relationship Id="rId4" Type="http://schemas.openxmlformats.org/officeDocument/2006/relationships/audio" Target="../media/audio1.wav"/><Relationship Id="rId9" Type="http://schemas.openxmlformats.org/officeDocument/2006/relationships/hyperlink" Target="hoa%20mi%20hot.mp4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9.png"/><Relationship Id="rId11" Type="http://schemas.openxmlformats.org/officeDocument/2006/relationships/image" Target="../media/image22.png"/><Relationship Id="rId5" Type="http://schemas.openxmlformats.org/officeDocument/2006/relationships/audio" Target="../media/audio2.wav"/><Relationship Id="rId10" Type="http://schemas.openxmlformats.org/officeDocument/2006/relationships/image" Target="../media/image21.png"/><Relationship Id="rId4" Type="http://schemas.openxmlformats.org/officeDocument/2006/relationships/audio" Target="../media/audio1.wav"/><Relationship Id="rId9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12" Type="http://schemas.openxmlformats.org/officeDocument/2006/relationships/image" Target="../media/image22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9.png"/><Relationship Id="rId11" Type="http://schemas.openxmlformats.org/officeDocument/2006/relationships/image" Target="../media/image26.jpg"/><Relationship Id="rId5" Type="http://schemas.openxmlformats.org/officeDocument/2006/relationships/audio" Target="../media/audio2.wav"/><Relationship Id="rId10" Type="http://schemas.openxmlformats.org/officeDocument/2006/relationships/image" Target="../media/image21.png"/><Relationship Id="rId4" Type="http://schemas.openxmlformats.org/officeDocument/2006/relationships/audio" Target="../media/audio1.wav"/><Relationship Id="rId9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51756" y="685800"/>
            <a:ext cx="10888493" cy="7010400"/>
          </a:xfrm>
          <a:prstGeom prst="rect">
            <a:avLst/>
          </a:prstGeom>
          <a:noFill/>
        </p:spPr>
        <p:txBody>
          <a:bodyPr wrap="square" lIns="121800" tIns="60900" rIns="121800" bIns="60900" rtlCol="0">
            <a:prstTxWarp prst="textArchUp">
              <a:avLst/>
            </a:prstTxWarp>
            <a:spAutoFit/>
          </a:bodyPr>
          <a:lstStyle/>
          <a:p>
            <a:pPr defTabSz="1217850"/>
            <a:r>
              <a:rPr lang="en-US" sz="7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7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7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7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7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7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7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7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7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7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2480553" y="2413000"/>
            <a:ext cx="6908800" cy="2235200"/>
          </a:xfrm>
          <a:prstGeom prst="rect">
            <a:avLst/>
          </a:prstGeom>
        </p:spPr>
        <p:txBody>
          <a:bodyPr wrap="none" lIns="121800" tIns="60900" rIns="121800" bIns="60900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1217850"/>
            <a:r>
              <a:rPr lang="en-US" sz="4300" b="1" kern="10" dirty="0" err="1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Môn</a:t>
            </a:r>
            <a:r>
              <a:rPr lang="en-US" sz="4300" b="1" kern="10" dirty="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vi-VN" sz="4300" b="1" kern="10" dirty="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</a:t>
            </a:r>
            <a:r>
              <a:rPr lang="en-US" sz="4300" b="1" kern="10" dirty="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ự </a:t>
            </a:r>
            <a:r>
              <a:rPr lang="en-US" sz="4300" b="1" kern="10" dirty="0" err="1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nhiên</a:t>
            </a:r>
            <a:r>
              <a:rPr lang="en-US" sz="4300" b="1" kern="10" dirty="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300" b="1" kern="10" dirty="0" err="1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và</a:t>
            </a:r>
            <a:r>
              <a:rPr lang="en-US" sz="4300" b="1" kern="10" dirty="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300" b="1" kern="10" dirty="0" err="1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xã</a:t>
            </a:r>
            <a:r>
              <a:rPr lang="en-US" sz="4300" b="1" kern="10" dirty="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300" b="1" kern="10" dirty="0" err="1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hội</a:t>
            </a:r>
            <a:r>
              <a:rPr lang="en-US" sz="4300" b="1" kern="10" dirty="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250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820504" y="3134139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356" tIns="45718" rIns="91356" bIns="45718"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820504" y="4962939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356" tIns="45718" rIns="91356" bIns="45718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820504" y="4012096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356" tIns="45718" rIns="91356" bIns="45718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820504" y="5877339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356" tIns="45718" rIns="91356" bIns="45718"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972904" y="3210339"/>
            <a:ext cx="609600" cy="523220"/>
          </a:xfrm>
          <a:prstGeom prst="rect">
            <a:avLst/>
          </a:prstGeom>
          <a:noFill/>
        </p:spPr>
        <p:txBody>
          <a:bodyPr wrap="square" lIns="91356" tIns="45718" rIns="91356" bIns="45718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72904" y="5953539"/>
            <a:ext cx="609600" cy="523220"/>
          </a:xfrm>
          <a:prstGeom prst="rect">
            <a:avLst/>
          </a:prstGeom>
          <a:noFill/>
        </p:spPr>
        <p:txBody>
          <a:bodyPr wrap="square" lIns="91356" tIns="45718" rIns="91356" bIns="45718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72904" y="5039139"/>
            <a:ext cx="609600" cy="523220"/>
          </a:xfrm>
          <a:prstGeom prst="rect">
            <a:avLst/>
          </a:prstGeom>
          <a:noFill/>
        </p:spPr>
        <p:txBody>
          <a:bodyPr wrap="square" lIns="91356" tIns="45718" rIns="91356" bIns="45718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72904" y="4048539"/>
            <a:ext cx="609600" cy="523220"/>
          </a:xfrm>
          <a:prstGeom prst="rect">
            <a:avLst/>
          </a:prstGeom>
          <a:noFill/>
        </p:spPr>
        <p:txBody>
          <a:bodyPr wrap="square" lIns="91356" tIns="45718" rIns="91356" bIns="45718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pic>
        <p:nvPicPr>
          <p:cNvPr id="22" name="Picture 21" descr="tich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22592" y="2946863"/>
            <a:ext cx="965200" cy="723900"/>
          </a:xfrm>
          <a:prstGeom prst="rect">
            <a:avLst/>
          </a:prstGeom>
        </p:spPr>
      </p:pic>
      <p:pic>
        <p:nvPicPr>
          <p:cNvPr id="23" name="Picture 22" descr="sai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35148" y="3991393"/>
            <a:ext cx="711200" cy="533400"/>
          </a:xfrm>
          <a:prstGeom prst="rect">
            <a:avLst/>
          </a:prstGeom>
        </p:spPr>
      </p:pic>
      <p:pic>
        <p:nvPicPr>
          <p:cNvPr id="24" name="Picture 23" descr="sai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97392" y="4937772"/>
            <a:ext cx="711200" cy="533400"/>
          </a:xfrm>
          <a:prstGeom prst="rect">
            <a:avLst/>
          </a:prstGeom>
        </p:spPr>
      </p:pic>
      <p:pic>
        <p:nvPicPr>
          <p:cNvPr id="25" name="Picture 24" descr="sai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46592" y="5760985"/>
            <a:ext cx="711200" cy="533400"/>
          </a:xfrm>
          <a:prstGeom prst="rect">
            <a:avLst/>
          </a:prstGeom>
        </p:spPr>
      </p:pic>
      <p:sp>
        <p:nvSpPr>
          <p:cNvPr id="26" name="AẪ">
            <a:extLst>
              <a:ext uri="{FF2B5EF4-FFF2-40B4-BE49-F238E27FC236}">
                <a16:creationId xmlns:a16="http://schemas.microsoft.com/office/drawing/2014/main" id="{B03B1389-6DD2-45DC-BD7E-44A607F79762}"/>
              </a:ext>
            </a:extLst>
          </p:cNvPr>
          <p:cNvSpPr/>
          <p:nvPr/>
        </p:nvSpPr>
        <p:spPr>
          <a:xfrm flipV="1">
            <a:off x="4068820" y="3175676"/>
            <a:ext cx="3732400" cy="707093"/>
          </a:xfrm>
          <a:prstGeom prst="parallelogram">
            <a:avLst>
              <a:gd name="adj" fmla="val 11881"/>
            </a:avLst>
          </a:prstGeom>
          <a:gradFill>
            <a:gsLst>
              <a:gs pos="49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8" rIns="91356" bIns="45718" rtlCol="0" anchor="ctr"/>
          <a:lstStyle/>
          <a:p>
            <a:pPr algn="ctr"/>
            <a:endParaRPr lang="en-US" sz="2800" dirty="0">
              <a:latin typeface="UTM Neutra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BSÃA">
            <a:extLst>
              <a:ext uri="{FF2B5EF4-FFF2-40B4-BE49-F238E27FC236}">
                <a16:creationId xmlns:a16="http://schemas.microsoft.com/office/drawing/2014/main" id="{D63B2B3B-0118-4C5E-821E-EC41F45CFE28}"/>
              </a:ext>
            </a:extLst>
          </p:cNvPr>
          <p:cNvSpPr/>
          <p:nvPr/>
        </p:nvSpPr>
        <p:spPr>
          <a:xfrm flipV="1">
            <a:off x="4112592" y="3971952"/>
            <a:ext cx="3732400" cy="707093"/>
          </a:xfrm>
          <a:prstGeom prst="parallelogram">
            <a:avLst>
              <a:gd name="adj" fmla="val 11881"/>
            </a:avLst>
          </a:prstGeom>
          <a:gradFill>
            <a:gsLst>
              <a:gs pos="49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8" rIns="91356" bIns="45718" rtlCol="0" anchor="ctr"/>
          <a:lstStyle/>
          <a:p>
            <a:pPr algn="ctr"/>
            <a:endParaRPr lang="en-US" sz="2800" dirty="0">
              <a:latin typeface="UTM Neutra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CÂSXAS">
            <a:extLst>
              <a:ext uri="{FF2B5EF4-FFF2-40B4-BE49-F238E27FC236}">
                <a16:creationId xmlns:a16="http://schemas.microsoft.com/office/drawing/2014/main" id="{98DCA23C-E507-4F14-8C1E-CC9B347B4FFE}"/>
              </a:ext>
            </a:extLst>
          </p:cNvPr>
          <p:cNvSpPr/>
          <p:nvPr/>
        </p:nvSpPr>
        <p:spPr>
          <a:xfrm flipV="1">
            <a:off x="4214192" y="4846340"/>
            <a:ext cx="3732400" cy="707093"/>
          </a:xfrm>
          <a:prstGeom prst="parallelogram">
            <a:avLst>
              <a:gd name="adj" fmla="val 11881"/>
            </a:avLst>
          </a:prstGeom>
          <a:gradFill>
            <a:gsLst>
              <a:gs pos="49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8" rIns="91356" bIns="45718" rtlCol="0" anchor="ctr"/>
          <a:lstStyle/>
          <a:p>
            <a:pPr algn="ctr"/>
            <a:endParaRPr lang="en-US" sz="2800" dirty="0">
              <a:latin typeface="UTM Neutra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TimeProcess_Back">
            <a:extLst>
              <a:ext uri="{FF2B5EF4-FFF2-40B4-BE49-F238E27FC236}">
                <a16:creationId xmlns:a16="http://schemas.microsoft.com/office/drawing/2014/main" id="{26E3FAD6-0B3E-482F-9299-454F3B924A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2428"/>
            <a:ext cx="4395629" cy="21513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249531" y="3286539"/>
            <a:ext cx="4368800" cy="523220"/>
          </a:xfrm>
          <a:prstGeom prst="rect">
            <a:avLst/>
          </a:prstGeom>
          <a:noFill/>
        </p:spPr>
        <p:txBody>
          <a:bodyPr wrap="square" lIns="91356" tIns="45718" rIns="91356" bIns="45718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vẹt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47329" y="4124311"/>
            <a:ext cx="4368800" cy="523220"/>
          </a:xfrm>
          <a:prstGeom prst="rect">
            <a:avLst/>
          </a:prstGeom>
          <a:noFill/>
        </p:spPr>
        <p:txBody>
          <a:bodyPr wrap="square" lIns="91356" tIns="45718" rIns="91356" bIns="45718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cuốc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18992" y="4984987"/>
            <a:ext cx="4368800" cy="523220"/>
          </a:xfrm>
          <a:prstGeom prst="rect">
            <a:avLst/>
          </a:prstGeom>
          <a:noFill/>
        </p:spPr>
        <p:txBody>
          <a:bodyPr wrap="square" lIns="91356" tIns="45718" rIns="91356" bIns="45718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DSSXSAX">
            <a:extLst>
              <a:ext uri="{FF2B5EF4-FFF2-40B4-BE49-F238E27FC236}">
                <a16:creationId xmlns:a16="http://schemas.microsoft.com/office/drawing/2014/main" id="{D6BFE8B9-21A3-4DF6-8F12-FF5C83427736}"/>
              </a:ext>
            </a:extLst>
          </p:cNvPr>
          <p:cNvSpPr/>
          <p:nvPr/>
        </p:nvSpPr>
        <p:spPr>
          <a:xfrm flipV="1">
            <a:off x="4249531" y="5751816"/>
            <a:ext cx="3732400" cy="707093"/>
          </a:xfrm>
          <a:prstGeom prst="parallelogram">
            <a:avLst>
              <a:gd name="adj" fmla="val 11881"/>
            </a:avLst>
          </a:prstGeom>
          <a:gradFill>
            <a:gsLst>
              <a:gs pos="49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8" rIns="91356" bIns="45718" rtlCol="0" anchor="ctr"/>
          <a:lstStyle/>
          <a:p>
            <a:pPr algn="ctr"/>
            <a:endParaRPr lang="en-US" sz="2800" dirty="0">
              <a:latin typeface="UTM Neutra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57036" y="5839015"/>
            <a:ext cx="4368800" cy="523220"/>
          </a:xfrm>
          <a:prstGeom prst="rect">
            <a:avLst/>
          </a:prstGeom>
          <a:noFill/>
        </p:spPr>
        <p:txBody>
          <a:bodyPr wrap="square" lIns="91356" tIns="45718" rIns="91356" bIns="45718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746485" y="1263312"/>
            <a:ext cx="6656595" cy="10772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356" tIns="45718" rIns="91356" bIns="45718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leo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3" name="Picture 3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923" y="6271667"/>
            <a:ext cx="533400" cy="533400"/>
          </a:xfrm>
          <a:prstGeom prst="rect">
            <a:avLst/>
          </a:prstGeom>
        </p:spPr>
      </p:pic>
      <p:pic>
        <p:nvPicPr>
          <p:cNvPr id="2" name="FILE_20210316_224334_Con ve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098280" y="65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55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78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820504" y="3134139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356" tIns="45718" rIns="91356" bIns="45718"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820504" y="4962939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356" tIns="45718" rIns="91356" bIns="45718"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820504" y="4012096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356" tIns="45718" rIns="91356" bIns="45718"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820504" y="5877339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356" tIns="45718" rIns="91356" bIns="45718"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72904" y="3210339"/>
            <a:ext cx="609600" cy="523220"/>
          </a:xfrm>
          <a:prstGeom prst="rect">
            <a:avLst/>
          </a:prstGeom>
          <a:noFill/>
        </p:spPr>
        <p:txBody>
          <a:bodyPr wrap="square" lIns="91356" tIns="45718" rIns="91356" bIns="45718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72904" y="5953539"/>
            <a:ext cx="609600" cy="523220"/>
          </a:xfrm>
          <a:prstGeom prst="rect">
            <a:avLst/>
          </a:prstGeom>
          <a:noFill/>
        </p:spPr>
        <p:txBody>
          <a:bodyPr wrap="square" lIns="91356" tIns="45718" rIns="91356" bIns="45718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72904" y="5039139"/>
            <a:ext cx="609600" cy="523220"/>
          </a:xfrm>
          <a:prstGeom prst="rect">
            <a:avLst/>
          </a:prstGeom>
          <a:noFill/>
        </p:spPr>
        <p:txBody>
          <a:bodyPr wrap="square" lIns="91356" tIns="45718" rIns="91356" bIns="45718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72904" y="4048539"/>
            <a:ext cx="609600" cy="523220"/>
          </a:xfrm>
          <a:prstGeom prst="rect">
            <a:avLst/>
          </a:prstGeom>
          <a:noFill/>
        </p:spPr>
        <p:txBody>
          <a:bodyPr wrap="square" lIns="91356" tIns="45718" rIns="91356" bIns="45718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pic>
        <p:nvPicPr>
          <p:cNvPr id="22" name="Picture 21" descr="tich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22592" y="2946863"/>
            <a:ext cx="965200" cy="723900"/>
          </a:xfrm>
          <a:prstGeom prst="rect">
            <a:avLst/>
          </a:prstGeom>
        </p:spPr>
      </p:pic>
      <p:pic>
        <p:nvPicPr>
          <p:cNvPr id="23" name="Picture 22" descr="sai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35148" y="3991393"/>
            <a:ext cx="711200" cy="533400"/>
          </a:xfrm>
          <a:prstGeom prst="rect">
            <a:avLst/>
          </a:prstGeom>
        </p:spPr>
      </p:pic>
      <p:pic>
        <p:nvPicPr>
          <p:cNvPr id="24" name="Picture 23" descr="sai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97392" y="4937772"/>
            <a:ext cx="711200" cy="533400"/>
          </a:xfrm>
          <a:prstGeom prst="rect">
            <a:avLst/>
          </a:prstGeom>
        </p:spPr>
      </p:pic>
      <p:pic>
        <p:nvPicPr>
          <p:cNvPr id="25" name="Picture 24" descr="sai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46592" y="5760985"/>
            <a:ext cx="711200" cy="533400"/>
          </a:xfrm>
          <a:prstGeom prst="rect">
            <a:avLst/>
          </a:prstGeom>
        </p:spPr>
      </p:pic>
      <p:sp>
        <p:nvSpPr>
          <p:cNvPr id="26" name="AẪ">
            <a:extLst>
              <a:ext uri="{FF2B5EF4-FFF2-40B4-BE49-F238E27FC236}">
                <a16:creationId xmlns:a16="http://schemas.microsoft.com/office/drawing/2014/main" id="{B03B1389-6DD2-45DC-BD7E-44A607F79762}"/>
              </a:ext>
            </a:extLst>
          </p:cNvPr>
          <p:cNvSpPr/>
          <p:nvPr/>
        </p:nvSpPr>
        <p:spPr>
          <a:xfrm flipV="1">
            <a:off x="4068820" y="3175676"/>
            <a:ext cx="3732400" cy="707093"/>
          </a:xfrm>
          <a:prstGeom prst="parallelogram">
            <a:avLst>
              <a:gd name="adj" fmla="val 11881"/>
            </a:avLst>
          </a:prstGeom>
          <a:gradFill>
            <a:gsLst>
              <a:gs pos="49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8" rIns="91356" bIns="45718" rtlCol="0" anchor="ctr"/>
          <a:lstStyle/>
          <a:p>
            <a:pPr algn="ctr"/>
            <a:endParaRPr lang="en-US" sz="2800" dirty="0">
              <a:solidFill>
                <a:prstClr val="white"/>
              </a:solidFill>
              <a:latin typeface="UTM Neutra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BSÃA">
            <a:extLst>
              <a:ext uri="{FF2B5EF4-FFF2-40B4-BE49-F238E27FC236}">
                <a16:creationId xmlns:a16="http://schemas.microsoft.com/office/drawing/2014/main" id="{D63B2B3B-0118-4C5E-821E-EC41F45CFE28}"/>
              </a:ext>
            </a:extLst>
          </p:cNvPr>
          <p:cNvSpPr/>
          <p:nvPr/>
        </p:nvSpPr>
        <p:spPr>
          <a:xfrm flipV="1">
            <a:off x="4112592" y="3971952"/>
            <a:ext cx="3732400" cy="707093"/>
          </a:xfrm>
          <a:prstGeom prst="parallelogram">
            <a:avLst>
              <a:gd name="adj" fmla="val 11881"/>
            </a:avLst>
          </a:prstGeom>
          <a:gradFill>
            <a:gsLst>
              <a:gs pos="49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8" rIns="91356" bIns="45718" rtlCol="0" anchor="ctr"/>
          <a:lstStyle/>
          <a:p>
            <a:pPr algn="ctr"/>
            <a:endParaRPr lang="en-US" sz="2800" dirty="0">
              <a:solidFill>
                <a:prstClr val="white"/>
              </a:solidFill>
              <a:latin typeface="UTM Neutra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CÂSXAS">
            <a:extLst>
              <a:ext uri="{FF2B5EF4-FFF2-40B4-BE49-F238E27FC236}">
                <a16:creationId xmlns:a16="http://schemas.microsoft.com/office/drawing/2014/main" id="{98DCA23C-E507-4F14-8C1E-CC9B347B4FFE}"/>
              </a:ext>
            </a:extLst>
          </p:cNvPr>
          <p:cNvSpPr/>
          <p:nvPr/>
        </p:nvSpPr>
        <p:spPr>
          <a:xfrm flipV="1">
            <a:off x="4214192" y="4846340"/>
            <a:ext cx="3732400" cy="707093"/>
          </a:xfrm>
          <a:prstGeom prst="parallelogram">
            <a:avLst>
              <a:gd name="adj" fmla="val 11881"/>
            </a:avLst>
          </a:prstGeom>
          <a:gradFill>
            <a:gsLst>
              <a:gs pos="49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8" rIns="91356" bIns="45718" rtlCol="0" anchor="ctr"/>
          <a:lstStyle/>
          <a:p>
            <a:pPr algn="ctr"/>
            <a:endParaRPr lang="en-US" sz="2800" dirty="0">
              <a:solidFill>
                <a:prstClr val="white"/>
              </a:solidFill>
              <a:latin typeface="UTM Neutra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TimeProcess_Back">
            <a:extLst>
              <a:ext uri="{FF2B5EF4-FFF2-40B4-BE49-F238E27FC236}">
                <a16:creationId xmlns:a16="http://schemas.microsoft.com/office/drawing/2014/main" id="{26E3FAD6-0B3E-482F-9299-454F3B924A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2428"/>
            <a:ext cx="4395629" cy="21513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249531" y="3286539"/>
            <a:ext cx="4368800" cy="523220"/>
          </a:xfrm>
          <a:prstGeom prst="rect">
            <a:avLst/>
          </a:prstGeom>
          <a:noFill/>
        </p:spPr>
        <p:txBody>
          <a:bodyPr wrap="square" lIns="91356" tIns="45718" rIns="91356" bIns="45718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47329" y="4124311"/>
            <a:ext cx="4368800" cy="523220"/>
          </a:xfrm>
          <a:prstGeom prst="rect">
            <a:avLst/>
          </a:prstGeom>
          <a:noFill/>
        </p:spPr>
        <p:txBody>
          <a:bodyPr wrap="square" lIns="91356" tIns="45718" rIns="91356" bIns="45718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Con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vịt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18992" y="4984987"/>
            <a:ext cx="4368800" cy="523220"/>
          </a:xfrm>
          <a:prstGeom prst="rect">
            <a:avLst/>
          </a:prstGeom>
          <a:noFill/>
        </p:spPr>
        <p:txBody>
          <a:bodyPr wrap="square" lIns="91356" tIns="45718" rIns="91356" bIns="45718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én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DSSXSAX">
            <a:extLst>
              <a:ext uri="{FF2B5EF4-FFF2-40B4-BE49-F238E27FC236}">
                <a16:creationId xmlns:a16="http://schemas.microsoft.com/office/drawing/2014/main" id="{D6BFE8B9-21A3-4DF6-8F12-FF5C83427736}"/>
              </a:ext>
            </a:extLst>
          </p:cNvPr>
          <p:cNvSpPr/>
          <p:nvPr/>
        </p:nvSpPr>
        <p:spPr>
          <a:xfrm flipV="1">
            <a:off x="4249531" y="5751816"/>
            <a:ext cx="3732400" cy="707093"/>
          </a:xfrm>
          <a:prstGeom prst="parallelogram">
            <a:avLst>
              <a:gd name="adj" fmla="val 11881"/>
            </a:avLst>
          </a:prstGeom>
          <a:gradFill>
            <a:gsLst>
              <a:gs pos="49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8" rIns="91356" bIns="45718" rtlCol="0" anchor="ctr"/>
          <a:lstStyle/>
          <a:p>
            <a:pPr algn="ctr"/>
            <a:endParaRPr lang="en-US" sz="2800" dirty="0">
              <a:solidFill>
                <a:prstClr val="white"/>
              </a:solidFill>
              <a:latin typeface="UTM Neutra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57036" y="5839015"/>
            <a:ext cx="4368800" cy="523220"/>
          </a:xfrm>
          <a:prstGeom prst="rect">
            <a:avLst/>
          </a:prstGeom>
          <a:noFill/>
        </p:spPr>
        <p:txBody>
          <a:bodyPr wrap="square" lIns="91356" tIns="45718" rIns="91356" bIns="45718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792005" y="1253075"/>
            <a:ext cx="1962983" cy="7078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356" tIns="45718" rIns="91356" bIns="45718" rtlCol="0">
            <a:sp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pic>
        <p:nvPicPr>
          <p:cNvPr id="33" name="Picture 3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923" y="6271667"/>
            <a:ext cx="533400" cy="533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988" y="632609"/>
            <a:ext cx="2714043" cy="2111789"/>
          </a:xfrm>
          <a:prstGeom prst="rect">
            <a:avLst/>
          </a:prstGeom>
        </p:spPr>
      </p:pic>
      <p:pic>
        <p:nvPicPr>
          <p:cNvPr id="3" name="FILE_20210316_224334_Hut m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582504" y="4541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39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79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787072" y="4892287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356" tIns="45718" rIns="91356" bIns="45718"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757056" y="3068119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356" tIns="45718" rIns="91356" bIns="45718"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787072" y="4012096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356" tIns="45718" rIns="91356" bIns="45718"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787072" y="5877339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356" tIns="45718" rIns="91356" bIns="45718"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39472" y="4968487"/>
            <a:ext cx="609600" cy="523220"/>
          </a:xfrm>
          <a:prstGeom prst="rect">
            <a:avLst/>
          </a:prstGeom>
          <a:noFill/>
        </p:spPr>
        <p:txBody>
          <a:bodyPr wrap="square" lIns="91356" tIns="45718" rIns="91356" bIns="45718" rtlCol="0">
            <a:spAutoFit/>
          </a:bodyPr>
          <a:lstStyle/>
          <a:p>
            <a:r>
              <a:rPr lang="en-US" sz="28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39472" y="5953539"/>
            <a:ext cx="609600" cy="523220"/>
          </a:xfrm>
          <a:prstGeom prst="rect">
            <a:avLst/>
          </a:prstGeom>
          <a:noFill/>
        </p:spPr>
        <p:txBody>
          <a:bodyPr wrap="square" lIns="91356" tIns="45718" rIns="91356" bIns="45718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9456" y="3144319"/>
            <a:ext cx="609600" cy="523220"/>
          </a:xfrm>
          <a:prstGeom prst="rect">
            <a:avLst/>
          </a:prstGeom>
          <a:noFill/>
        </p:spPr>
        <p:txBody>
          <a:bodyPr wrap="square" lIns="91356" tIns="45718" rIns="91356" bIns="45718" rtlCol="0">
            <a:spAutoFit/>
          </a:bodyPr>
          <a:lstStyle/>
          <a:p>
            <a:r>
              <a:rPr lang="en-US" sz="28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39472" y="4048539"/>
            <a:ext cx="609600" cy="523220"/>
          </a:xfrm>
          <a:prstGeom prst="rect">
            <a:avLst/>
          </a:prstGeom>
          <a:noFill/>
        </p:spPr>
        <p:txBody>
          <a:bodyPr wrap="square" lIns="91356" tIns="45718" rIns="91356" bIns="45718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pic>
        <p:nvPicPr>
          <p:cNvPr id="22" name="Picture 21" descr="tich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79729" y="4792955"/>
            <a:ext cx="965200" cy="723900"/>
          </a:xfrm>
          <a:prstGeom prst="rect">
            <a:avLst/>
          </a:prstGeom>
        </p:spPr>
      </p:pic>
      <p:pic>
        <p:nvPicPr>
          <p:cNvPr id="23" name="Picture 22" descr="sai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35148" y="3991393"/>
            <a:ext cx="711200" cy="533400"/>
          </a:xfrm>
          <a:prstGeom prst="rect">
            <a:avLst/>
          </a:prstGeom>
        </p:spPr>
      </p:pic>
      <p:pic>
        <p:nvPicPr>
          <p:cNvPr id="24" name="Picture 23" descr="sai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52020" y="2776313"/>
            <a:ext cx="711200" cy="533400"/>
          </a:xfrm>
          <a:prstGeom prst="rect">
            <a:avLst/>
          </a:prstGeom>
        </p:spPr>
      </p:pic>
      <p:pic>
        <p:nvPicPr>
          <p:cNvPr id="25" name="Picture 24" descr="sai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46592" y="5760985"/>
            <a:ext cx="711200" cy="533400"/>
          </a:xfrm>
          <a:prstGeom prst="rect">
            <a:avLst/>
          </a:prstGeom>
        </p:spPr>
      </p:pic>
      <p:sp>
        <p:nvSpPr>
          <p:cNvPr id="26" name="AẪ">
            <a:extLst>
              <a:ext uri="{FF2B5EF4-FFF2-40B4-BE49-F238E27FC236}">
                <a16:creationId xmlns:a16="http://schemas.microsoft.com/office/drawing/2014/main" id="{B03B1389-6DD2-45DC-BD7E-44A607F79762}"/>
              </a:ext>
            </a:extLst>
          </p:cNvPr>
          <p:cNvSpPr/>
          <p:nvPr/>
        </p:nvSpPr>
        <p:spPr>
          <a:xfrm flipV="1">
            <a:off x="4147329" y="4933824"/>
            <a:ext cx="3732400" cy="707093"/>
          </a:xfrm>
          <a:prstGeom prst="parallelogram">
            <a:avLst>
              <a:gd name="adj" fmla="val 11881"/>
            </a:avLst>
          </a:prstGeom>
          <a:gradFill>
            <a:gsLst>
              <a:gs pos="49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8" rIns="91356" bIns="45718" rtlCol="0" anchor="ctr"/>
          <a:lstStyle/>
          <a:p>
            <a:pPr algn="ctr"/>
            <a:endParaRPr lang="en-US" sz="2800" dirty="0">
              <a:solidFill>
                <a:prstClr val="white"/>
              </a:solidFill>
              <a:latin typeface="UTM Neutra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BSÃA">
            <a:extLst>
              <a:ext uri="{FF2B5EF4-FFF2-40B4-BE49-F238E27FC236}">
                <a16:creationId xmlns:a16="http://schemas.microsoft.com/office/drawing/2014/main" id="{D63B2B3B-0118-4C5E-821E-EC41F45CFE28}"/>
              </a:ext>
            </a:extLst>
          </p:cNvPr>
          <p:cNvSpPr/>
          <p:nvPr/>
        </p:nvSpPr>
        <p:spPr>
          <a:xfrm flipV="1">
            <a:off x="4112592" y="3971952"/>
            <a:ext cx="3732400" cy="707093"/>
          </a:xfrm>
          <a:prstGeom prst="parallelogram">
            <a:avLst>
              <a:gd name="adj" fmla="val 11881"/>
            </a:avLst>
          </a:prstGeom>
          <a:gradFill>
            <a:gsLst>
              <a:gs pos="49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8" rIns="91356" bIns="45718" rtlCol="0" anchor="ctr"/>
          <a:lstStyle/>
          <a:p>
            <a:pPr algn="ctr"/>
            <a:endParaRPr lang="en-US" sz="2800" dirty="0">
              <a:solidFill>
                <a:prstClr val="white"/>
              </a:solidFill>
              <a:latin typeface="UTM Neutra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CÂSXAS">
            <a:extLst>
              <a:ext uri="{FF2B5EF4-FFF2-40B4-BE49-F238E27FC236}">
                <a16:creationId xmlns:a16="http://schemas.microsoft.com/office/drawing/2014/main" id="{98DCA23C-E507-4F14-8C1E-CC9B347B4FFE}"/>
              </a:ext>
            </a:extLst>
          </p:cNvPr>
          <p:cNvSpPr/>
          <p:nvPr/>
        </p:nvSpPr>
        <p:spPr>
          <a:xfrm flipV="1">
            <a:off x="4024044" y="3071780"/>
            <a:ext cx="3732400" cy="707093"/>
          </a:xfrm>
          <a:prstGeom prst="parallelogram">
            <a:avLst>
              <a:gd name="adj" fmla="val 11881"/>
            </a:avLst>
          </a:prstGeom>
          <a:gradFill>
            <a:gsLst>
              <a:gs pos="49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8" rIns="91356" bIns="45718" rtlCol="0" anchor="ctr"/>
          <a:lstStyle/>
          <a:p>
            <a:pPr algn="ctr"/>
            <a:endParaRPr lang="en-US" sz="2800" dirty="0">
              <a:solidFill>
                <a:prstClr val="white"/>
              </a:solidFill>
              <a:latin typeface="UTM Neutra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TimeProcess_Back">
            <a:extLst>
              <a:ext uri="{FF2B5EF4-FFF2-40B4-BE49-F238E27FC236}">
                <a16:creationId xmlns:a16="http://schemas.microsoft.com/office/drawing/2014/main" id="{26E3FAD6-0B3E-482F-9299-454F3B924A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2428"/>
            <a:ext cx="4395629" cy="21513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328040" y="5044687"/>
            <a:ext cx="4368800" cy="523220"/>
          </a:xfrm>
          <a:prstGeom prst="rect">
            <a:avLst/>
          </a:prstGeom>
          <a:noFill/>
        </p:spPr>
        <p:txBody>
          <a:bodyPr wrap="square" lIns="91356" tIns="45718" rIns="91356" bIns="45718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cụt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47329" y="4124311"/>
            <a:ext cx="4368800" cy="523220"/>
          </a:xfrm>
          <a:prstGeom prst="rect">
            <a:avLst/>
          </a:prstGeom>
          <a:noFill/>
        </p:spPr>
        <p:txBody>
          <a:bodyPr wrap="square" lIns="91356" tIns="45718" rIns="91356" bIns="45718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bồ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28844" y="3210427"/>
            <a:ext cx="4368800" cy="523220"/>
          </a:xfrm>
          <a:prstGeom prst="rect">
            <a:avLst/>
          </a:prstGeom>
          <a:noFill/>
        </p:spPr>
        <p:txBody>
          <a:bodyPr wrap="square" lIns="91356" tIns="45718" rIns="91356" bIns="45718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DSSXSAX">
            <a:extLst>
              <a:ext uri="{FF2B5EF4-FFF2-40B4-BE49-F238E27FC236}">
                <a16:creationId xmlns:a16="http://schemas.microsoft.com/office/drawing/2014/main" id="{D6BFE8B9-21A3-4DF6-8F12-FF5C83427736}"/>
              </a:ext>
            </a:extLst>
          </p:cNvPr>
          <p:cNvSpPr/>
          <p:nvPr/>
        </p:nvSpPr>
        <p:spPr>
          <a:xfrm flipV="1">
            <a:off x="4249531" y="5751816"/>
            <a:ext cx="3732400" cy="707093"/>
          </a:xfrm>
          <a:prstGeom prst="parallelogram">
            <a:avLst>
              <a:gd name="adj" fmla="val 11881"/>
            </a:avLst>
          </a:prstGeom>
          <a:gradFill>
            <a:gsLst>
              <a:gs pos="49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8" rIns="91356" bIns="45718" rtlCol="0" anchor="ctr"/>
          <a:lstStyle/>
          <a:p>
            <a:pPr algn="ctr"/>
            <a:endParaRPr lang="en-US" sz="2800" dirty="0">
              <a:solidFill>
                <a:prstClr val="white"/>
              </a:solidFill>
              <a:latin typeface="UTM Neutra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57036" y="5839015"/>
            <a:ext cx="4368800" cy="523220"/>
          </a:xfrm>
          <a:prstGeom prst="rect">
            <a:avLst/>
          </a:prstGeom>
          <a:noFill/>
        </p:spPr>
        <p:txBody>
          <a:bodyPr wrap="square" lIns="91356" tIns="45718" rIns="91356" bIns="45718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mào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47259" y="1340316"/>
            <a:ext cx="6297670" cy="10772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356" tIns="45718" rIns="91356" bIns="45718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3" name="Picture 3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923" y="6271667"/>
            <a:ext cx="533400" cy="533400"/>
          </a:xfrm>
          <a:prstGeom prst="rect">
            <a:avLst/>
          </a:prstGeom>
        </p:spPr>
      </p:pic>
      <p:pic>
        <p:nvPicPr>
          <p:cNvPr id="2" name="FILE_20210316_224334_Csnh 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061856" y="7307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77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98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806923" y="4064891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356" tIns="45718" rIns="91356" bIns="45718"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806923" y="4962939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356" tIns="45718" rIns="91356" bIns="45718"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806923" y="3172972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356" tIns="45718" rIns="91356" bIns="45718"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806923" y="5877339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356" tIns="45718" rIns="91356" bIns="45718"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59323" y="4141091"/>
            <a:ext cx="609600" cy="523220"/>
          </a:xfrm>
          <a:prstGeom prst="rect">
            <a:avLst/>
          </a:prstGeom>
          <a:noFill/>
        </p:spPr>
        <p:txBody>
          <a:bodyPr wrap="square" lIns="91356" tIns="45718" rIns="91356" bIns="45718" rtlCol="0">
            <a:spAutoFit/>
          </a:bodyPr>
          <a:lstStyle/>
          <a:p>
            <a:r>
              <a:rPr lang="en-US" sz="28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59323" y="5911670"/>
            <a:ext cx="609600" cy="523220"/>
          </a:xfrm>
          <a:prstGeom prst="rect">
            <a:avLst/>
          </a:prstGeom>
          <a:noFill/>
        </p:spPr>
        <p:txBody>
          <a:bodyPr wrap="square" lIns="91356" tIns="45718" rIns="91356" bIns="45718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59323" y="5039139"/>
            <a:ext cx="609600" cy="523220"/>
          </a:xfrm>
          <a:prstGeom prst="rect">
            <a:avLst/>
          </a:prstGeom>
          <a:noFill/>
        </p:spPr>
        <p:txBody>
          <a:bodyPr wrap="square" lIns="91356" tIns="45718" rIns="91356" bIns="45718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59323" y="3254262"/>
            <a:ext cx="609600" cy="523220"/>
          </a:xfrm>
          <a:prstGeom prst="rect">
            <a:avLst/>
          </a:prstGeom>
          <a:noFill/>
        </p:spPr>
        <p:txBody>
          <a:bodyPr wrap="square" lIns="91356" tIns="45718" rIns="91356" bIns="45718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pic>
        <p:nvPicPr>
          <p:cNvPr id="22" name="Picture 21" descr="tich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33227" y="4008303"/>
            <a:ext cx="965200" cy="723900"/>
          </a:xfrm>
          <a:prstGeom prst="rect">
            <a:avLst/>
          </a:prstGeom>
        </p:spPr>
      </p:pic>
      <p:pic>
        <p:nvPicPr>
          <p:cNvPr id="23" name="Picture 22" descr="sai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97867" y="3129923"/>
            <a:ext cx="711200" cy="533400"/>
          </a:xfrm>
          <a:prstGeom prst="rect">
            <a:avLst/>
          </a:prstGeom>
        </p:spPr>
      </p:pic>
      <p:pic>
        <p:nvPicPr>
          <p:cNvPr id="24" name="Picture 23" descr="sai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60227" y="4999015"/>
            <a:ext cx="711200" cy="533400"/>
          </a:xfrm>
          <a:prstGeom prst="rect">
            <a:avLst/>
          </a:prstGeom>
        </p:spPr>
      </p:pic>
      <p:pic>
        <p:nvPicPr>
          <p:cNvPr id="25" name="Picture 24" descr="sai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50568" y="5838660"/>
            <a:ext cx="711200" cy="533400"/>
          </a:xfrm>
          <a:prstGeom prst="rect">
            <a:avLst/>
          </a:prstGeom>
        </p:spPr>
      </p:pic>
      <p:sp>
        <p:nvSpPr>
          <p:cNvPr id="26" name="AẪ">
            <a:extLst>
              <a:ext uri="{FF2B5EF4-FFF2-40B4-BE49-F238E27FC236}">
                <a16:creationId xmlns:a16="http://schemas.microsoft.com/office/drawing/2014/main" id="{B03B1389-6DD2-45DC-BD7E-44A607F79762}"/>
              </a:ext>
            </a:extLst>
          </p:cNvPr>
          <p:cNvSpPr/>
          <p:nvPr/>
        </p:nvSpPr>
        <p:spPr>
          <a:xfrm flipV="1">
            <a:off x="4055239" y="4106424"/>
            <a:ext cx="3732400" cy="707093"/>
          </a:xfrm>
          <a:prstGeom prst="parallelogram">
            <a:avLst>
              <a:gd name="adj" fmla="val 11881"/>
            </a:avLst>
          </a:prstGeom>
          <a:gradFill>
            <a:gsLst>
              <a:gs pos="49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8" rIns="91356" bIns="45718" rtlCol="0" anchor="ctr"/>
          <a:lstStyle/>
          <a:p>
            <a:pPr algn="ctr"/>
            <a:endParaRPr lang="en-US" sz="2800" dirty="0">
              <a:solidFill>
                <a:prstClr val="white"/>
              </a:solidFill>
              <a:latin typeface="UTM Neutra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BSÃA">
            <a:extLst>
              <a:ext uri="{FF2B5EF4-FFF2-40B4-BE49-F238E27FC236}">
                <a16:creationId xmlns:a16="http://schemas.microsoft.com/office/drawing/2014/main" id="{D63B2B3B-0118-4C5E-821E-EC41F45CFE28}"/>
              </a:ext>
            </a:extLst>
          </p:cNvPr>
          <p:cNvSpPr/>
          <p:nvPr/>
        </p:nvSpPr>
        <p:spPr>
          <a:xfrm flipV="1">
            <a:off x="3949931" y="3129924"/>
            <a:ext cx="3732400" cy="707093"/>
          </a:xfrm>
          <a:prstGeom prst="parallelogram">
            <a:avLst>
              <a:gd name="adj" fmla="val 11881"/>
            </a:avLst>
          </a:prstGeom>
          <a:gradFill>
            <a:gsLst>
              <a:gs pos="49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8" rIns="91356" bIns="45718" rtlCol="0" anchor="ctr"/>
          <a:lstStyle/>
          <a:p>
            <a:pPr algn="ctr"/>
            <a:endParaRPr lang="en-US" sz="2800" dirty="0">
              <a:solidFill>
                <a:prstClr val="white"/>
              </a:solidFill>
              <a:latin typeface="UTM Neutra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CÂSXAS">
            <a:extLst>
              <a:ext uri="{FF2B5EF4-FFF2-40B4-BE49-F238E27FC236}">
                <a16:creationId xmlns:a16="http://schemas.microsoft.com/office/drawing/2014/main" id="{98DCA23C-E507-4F14-8C1E-CC9B347B4FFE}"/>
              </a:ext>
            </a:extLst>
          </p:cNvPr>
          <p:cNvSpPr/>
          <p:nvPr/>
        </p:nvSpPr>
        <p:spPr>
          <a:xfrm flipV="1">
            <a:off x="4189167" y="4978220"/>
            <a:ext cx="3732400" cy="707093"/>
          </a:xfrm>
          <a:prstGeom prst="parallelogram">
            <a:avLst>
              <a:gd name="adj" fmla="val 11881"/>
            </a:avLst>
          </a:prstGeom>
          <a:gradFill>
            <a:gsLst>
              <a:gs pos="49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8" rIns="91356" bIns="45718" rtlCol="0" anchor="ctr"/>
          <a:lstStyle/>
          <a:p>
            <a:pPr algn="ctr"/>
            <a:endParaRPr lang="en-US" sz="2800" dirty="0">
              <a:solidFill>
                <a:prstClr val="white"/>
              </a:solidFill>
              <a:latin typeface="UTM Neutra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TimeProcess_Back">
            <a:extLst>
              <a:ext uri="{FF2B5EF4-FFF2-40B4-BE49-F238E27FC236}">
                <a16:creationId xmlns:a16="http://schemas.microsoft.com/office/drawing/2014/main" id="{26E3FAD6-0B3E-482F-9299-454F3B924A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2428"/>
            <a:ext cx="4395629" cy="21513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984667" y="4274275"/>
            <a:ext cx="4368800" cy="523220"/>
          </a:xfrm>
          <a:prstGeom prst="rect">
            <a:avLst/>
          </a:prstGeom>
          <a:noFill/>
        </p:spPr>
        <p:txBody>
          <a:bodyPr wrap="square" lIns="91356" tIns="45718" rIns="91356" bIns="45718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điểu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84667" y="3282283"/>
            <a:ext cx="4368800" cy="523220"/>
          </a:xfrm>
          <a:prstGeom prst="rect">
            <a:avLst/>
          </a:prstGeom>
          <a:noFill/>
        </p:spPr>
        <p:txBody>
          <a:bodyPr wrap="square" lIns="91356" tIns="45718" rIns="91356" bIns="45718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chích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89923" y="5046107"/>
            <a:ext cx="4368800" cy="523220"/>
          </a:xfrm>
          <a:prstGeom prst="rect">
            <a:avLst/>
          </a:prstGeom>
          <a:noFill/>
        </p:spPr>
        <p:txBody>
          <a:bodyPr wrap="square" lIns="91356" tIns="45718" rIns="91356" bIns="45718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sáo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DSSXSAX">
            <a:extLst>
              <a:ext uri="{FF2B5EF4-FFF2-40B4-BE49-F238E27FC236}">
                <a16:creationId xmlns:a16="http://schemas.microsoft.com/office/drawing/2014/main" id="{D6BFE8B9-21A3-4DF6-8F12-FF5C83427736}"/>
              </a:ext>
            </a:extLst>
          </p:cNvPr>
          <p:cNvSpPr/>
          <p:nvPr/>
        </p:nvSpPr>
        <p:spPr>
          <a:xfrm flipV="1">
            <a:off x="4249531" y="5751816"/>
            <a:ext cx="3732400" cy="707093"/>
          </a:xfrm>
          <a:prstGeom prst="parallelogram">
            <a:avLst>
              <a:gd name="adj" fmla="val 11881"/>
            </a:avLst>
          </a:prstGeom>
          <a:gradFill>
            <a:gsLst>
              <a:gs pos="49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8" rIns="91356" bIns="45718" rtlCol="0" anchor="ctr"/>
          <a:lstStyle/>
          <a:p>
            <a:pPr algn="ctr"/>
            <a:endParaRPr lang="en-US" sz="2800" dirty="0">
              <a:solidFill>
                <a:prstClr val="white"/>
              </a:solidFill>
              <a:latin typeface="UTM Neutra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95629" y="5879607"/>
            <a:ext cx="4368800" cy="523220"/>
          </a:xfrm>
          <a:prstGeom prst="rect">
            <a:avLst/>
          </a:prstGeom>
          <a:noFill/>
        </p:spPr>
        <p:txBody>
          <a:bodyPr wrap="square" lIns="91356" tIns="45718" rIns="91356" bIns="45718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chìa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vôi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828952" y="998964"/>
            <a:ext cx="6680229" cy="10772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356" tIns="45718" rIns="91356" bIns="45718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3" name="Picture 3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923" y="6271667"/>
            <a:ext cx="533400" cy="533400"/>
          </a:xfrm>
          <a:prstGeom prst="rect">
            <a:avLst/>
          </a:prstGeom>
        </p:spPr>
      </p:pic>
      <p:pic>
        <p:nvPicPr>
          <p:cNvPr id="2" name="FILE_20210316_224334_Da dieu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509181" y="8893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10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80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97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2590804" y="957943"/>
            <a:ext cx="7021286" cy="3352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49485" y="1757180"/>
            <a:ext cx="47897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 TIẾP SỨC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Chim-Chich-Bong-Xuan-Ma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07290" y="10123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25356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591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WordArt 10"/>
          <p:cNvSpPr>
            <a:spLocks noChangeArrowheads="1" noChangeShapeType="1" noTextEdit="1"/>
          </p:cNvSpPr>
          <p:nvPr/>
        </p:nvSpPr>
        <p:spPr bwMode="auto">
          <a:xfrm>
            <a:off x="1016000" y="2819400"/>
            <a:ext cx="10668000" cy="3251200"/>
          </a:xfrm>
          <a:prstGeom prst="rect">
            <a:avLst/>
          </a:prstGeom>
        </p:spPr>
        <p:txBody>
          <a:bodyPr wrap="none" lIns="121816" tIns="60908" rIns="121816" bIns="6090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218030"/>
            <a:r>
              <a:rPr lang="vi-VN" sz="4800" kern="10" dirty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 hiểu các bộ phận </a:t>
            </a:r>
            <a:r>
              <a:rPr lang="en-US" sz="4800" kern="10" dirty="0" err="1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800" kern="10" dirty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kern="10" dirty="0" err="1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800" kern="10" dirty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kern="10" dirty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 c</a:t>
            </a:r>
            <a:r>
              <a:rPr lang="en-US" sz="4800" kern="10" dirty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him</a:t>
            </a:r>
            <a:endParaRPr lang="vi-VN" sz="4800" kern="10" dirty="0">
              <a:ln w="0"/>
              <a:solidFill>
                <a:srgbClr val="4F81BD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18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400"/>
            <a:ext cx="12192000" cy="68157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19200" y="1551264"/>
            <a:ext cx="9652000" cy="538516"/>
          </a:xfrm>
          <a:prstGeom prst="rect">
            <a:avLst/>
          </a:prstGeom>
          <a:noFill/>
        </p:spPr>
        <p:txBody>
          <a:bodyPr wrap="square" lIns="121829" tIns="60914" rIns="121829" bIns="60914" rtlCol="0">
            <a:spAutoFit/>
          </a:bodyPr>
          <a:lstStyle/>
          <a:p>
            <a:pPr defTabSz="1218180"/>
            <a:r>
              <a:rPr lang="vi-VN" sz="2700" dirty="0">
                <a:solidFill>
                  <a:srgbClr val="0070C0"/>
                </a:solidFill>
                <a:latin typeface="Times New Roman"/>
              </a:rPr>
              <a:t>Bước 1</a:t>
            </a:r>
            <a:r>
              <a:rPr lang="vi-VN" sz="2700" dirty="0">
                <a:solidFill>
                  <a:prstClr val="black"/>
                </a:solidFill>
                <a:latin typeface="Times New Roman"/>
              </a:rPr>
              <a:t>: </a:t>
            </a:r>
            <a:r>
              <a:rPr lang="en-US" sz="2700" dirty="0" err="1">
                <a:solidFill>
                  <a:prstClr val="black"/>
                </a:solidFill>
                <a:latin typeface="Times New Roman"/>
              </a:rPr>
              <a:t>T</a:t>
            </a:r>
            <a:r>
              <a:rPr lang="en-US" sz="2700" dirty="0" err="1" smtClean="0">
                <a:solidFill>
                  <a:prstClr val="black"/>
                </a:solidFill>
                <a:latin typeface="Times New Roman"/>
              </a:rPr>
              <a:t>ình</a:t>
            </a:r>
            <a:r>
              <a:rPr lang="en-US" sz="2700" dirty="0" smtClean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2700" dirty="0" err="1" smtClean="0">
                <a:solidFill>
                  <a:prstClr val="black"/>
                </a:solidFill>
                <a:latin typeface="Times New Roman"/>
              </a:rPr>
              <a:t>huống</a:t>
            </a:r>
            <a:r>
              <a:rPr lang="en-US" sz="2700" dirty="0" smtClean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2700" dirty="0" err="1" smtClean="0">
                <a:solidFill>
                  <a:prstClr val="black"/>
                </a:solidFill>
                <a:latin typeface="Times New Roman"/>
              </a:rPr>
              <a:t>xuất</a:t>
            </a:r>
            <a:r>
              <a:rPr lang="en-US" sz="2700" dirty="0" smtClean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2700" dirty="0" err="1" smtClean="0">
                <a:solidFill>
                  <a:prstClr val="black"/>
                </a:solidFill>
                <a:latin typeface="Times New Roman"/>
              </a:rPr>
              <a:t>phát</a:t>
            </a:r>
            <a:endParaRPr lang="vi-VN" sz="2700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2400" y="2616201"/>
            <a:ext cx="9144000" cy="492443"/>
          </a:xfrm>
          <a:prstGeom prst="rect">
            <a:avLst/>
          </a:prstGeom>
          <a:noFill/>
        </p:spPr>
        <p:txBody>
          <a:bodyPr wrap="square" lIns="121829" tIns="60914" rIns="121829" bIns="60914" rtlCol="0">
            <a:spAutoFit/>
          </a:bodyPr>
          <a:lstStyle/>
          <a:p>
            <a:pPr defTabSz="1218180"/>
            <a:endParaRPr lang="vi-VN" sz="24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2514993"/>
            <a:ext cx="9652000" cy="533480"/>
          </a:xfrm>
          <a:prstGeom prst="rect">
            <a:avLst/>
          </a:prstGeom>
          <a:noFill/>
        </p:spPr>
        <p:txBody>
          <a:bodyPr wrap="square" lIns="121829" tIns="60914" rIns="121829" bIns="60914" rtlCol="0">
            <a:spAutoFit/>
          </a:bodyPr>
          <a:lstStyle/>
          <a:p>
            <a:pPr defTabSz="1218180"/>
            <a:r>
              <a:rPr lang="vi-VN" sz="2700" dirty="0">
                <a:solidFill>
                  <a:srgbClr val="0070C0"/>
                </a:solidFill>
                <a:latin typeface="Times New Roman"/>
              </a:rPr>
              <a:t>Bước 2</a:t>
            </a:r>
            <a:r>
              <a:rPr lang="vi-VN" sz="2700" dirty="0">
                <a:solidFill>
                  <a:prstClr val="black"/>
                </a:solidFill>
                <a:latin typeface="Times New Roman"/>
              </a:rPr>
              <a:t>: Bộc lộ quan điểm ban đầu</a:t>
            </a:r>
            <a:r>
              <a:rPr lang="en-US" sz="2700" dirty="0">
                <a:solidFill>
                  <a:prstClr val="black"/>
                </a:solidFill>
              </a:rPr>
              <a:t>.</a:t>
            </a:r>
            <a:endParaRPr lang="vi-VN" sz="2700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200" y="3244744"/>
            <a:ext cx="9652000" cy="533480"/>
          </a:xfrm>
          <a:prstGeom prst="rect">
            <a:avLst/>
          </a:prstGeom>
          <a:noFill/>
        </p:spPr>
        <p:txBody>
          <a:bodyPr wrap="square" lIns="121829" tIns="60914" rIns="121829" bIns="60914" rtlCol="0">
            <a:spAutoFit/>
          </a:bodyPr>
          <a:lstStyle/>
          <a:p>
            <a:pPr defTabSz="1218180"/>
            <a:r>
              <a:rPr lang="vi-VN" sz="2700" dirty="0">
                <a:solidFill>
                  <a:srgbClr val="0070C0"/>
                </a:solidFill>
                <a:latin typeface="Times New Roman"/>
              </a:rPr>
              <a:t>Bước 3: </a:t>
            </a:r>
            <a:r>
              <a:rPr lang="vi-VN" sz="2700" dirty="0">
                <a:solidFill>
                  <a:prstClr val="black"/>
                </a:solidFill>
                <a:latin typeface="Times New Roman"/>
              </a:rPr>
              <a:t>Đề xuất câu hỏi</a:t>
            </a:r>
            <a:r>
              <a:rPr lang="en-US" sz="2700" dirty="0">
                <a:solidFill>
                  <a:prstClr val="black"/>
                </a:solidFill>
              </a:rPr>
              <a:t>.</a:t>
            </a:r>
            <a:r>
              <a:rPr lang="vi-VN" sz="2700" dirty="0">
                <a:solidFill>
                  <a:prstClr val="black"/>
                </a:solidFill>
                <a:latin typeface="Times New Roman"/>
              </a:rPr>
              <a:t> </a:t>
            </a:r>
          </a:p>
        </p:txBody>
      </p:sp>
      <p:sp>
        <p:nvSpPr>
          <p:cNvPr id="11" name="TextBox 10">
            <a:hlinkClick r:id="rId3" action="ppaction://hlinkfile"/>
          </p:cNvPr>
          <p:cNvSpPr txBox="1"/>
          <p:nvPr/>
        </p:nvSpPr>
        <p:spPr>
          <a:xfrm>
            <a:off x="1168400" y="3835400"/>
            <a:ext cx="9652000" cy="533480"/>
          </a:xfrm>
          <a:prstGeom prst="rect">
            <a:avLst/>
          </a:prstGeom>
          <a:noFill/>
        </p:spPr>
        <p:txBody>
          <a:bodyPr wrap="square" lIns="121829" tIns="60914" rIns="121829" bIns="60914" rtlCol="0">
            <a:spAutoFit/>
          </a:bodyPr>
          <a:lstStyle/>
          <a:p>
            <a:pPr defTabSz="1218180"/>
            <a:r>
              <a:rPr lang="vi-VN" sz="2700" dirty="0">
                <a:solidFill>
                  <a:srgbClr val="0070C0"/>
                </a:solidFill>
                <a:latin typeface="Times New Roman"/>
              </a:rPr>
              <a:t>Bước 4</a:t>
            </a:r>
            <a:r>
              <a:rPr lang="vi-VN" sz="2700" dirty="0">
                <a:solidFill>
                  <a:prstClr val="black"/>
                </a:solidFill>
                <a:latin typeface="Times New Roman"/>
              </a:rPr>
              <a:t>: Thực nghiệm</a:t>
            </a:r>
            <a:r>
              <a:rPr lang="en-US" sz="2700" dirty="0" smtClean="0">
                <a:solidFill>
                  <a:prstClr val="black"/>
                </a:solidFill>
              </a:rPr>
              <a:t>.    </a:t>
            </a:r>
            <a:endParaRPr lang="vi-VN" sz="2700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68400" y="4445000"/>
            <a:ext cx="9652000" cy="533480"/>
          </a:xfrm>
          <a:prstGeom prst="rect">
            <a:avLst/>
          </a:prstGeom>
          <a:noFill/>
        </p:spPr>
        <p:txBody>
          <a:bodyPr wrap="square" lIns="121829" tIns="60914" rIns="121829" bIns="60914" rtlCol="0">
            <a:spAutoFit/>
          </a:bodyPr>
          <a:lstStyle/>
          <a:p>
            <a:pPr defTabSz="1218180"/>
            <a:r>
              <a:rPr lang="vi-VN" sz="2700" dirty="0">
                <a:solidFill>
                  <a:srgbClr val="0070C0"/>
                </a:solidFill>
                <a:latin typeface="Times New Roman"/>
              </a:rPr>
              <a:t>Bước 5</a:t>
            </a:r>
            <a:r>
              <a:rPr lang="vi-VN" sz="2700" dirty="0">
                <a:solidFill>
                  <a:prstClr val="black"/>
                </a:solidFill>
                <a:latin typeface="Times New Roman"/>
              </a:rPr>
              <a:t>: Kết luận</a:t>
            </a:r>
            <a:r>
              <a:rPr lang="en-US" sz="2700" dirty="0">
                <a:solidFill>
                  <a:prstClr val="black"/>
                </a:solidFill>
              </a:rPr>
              <a:t>.</a:t>
            </a:r>
            <a:endParaRPr lang="vi-VN" sz="2700" dirty="0">
              <a:solidFill>
                <a:prstClr val="black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2163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00499" y="779702"/>
            <a:ext cx="4267200" cy="779700"/>
          </a:xfrm>
          <a:prstGeom prst="rect">
            <a:avLst/>
          </a:prstGeom>
          <a:noFill/>
        </p:spPr>
        <p:txBody>
          <a:bodyPr wrap="square" lIns="121845" tIns="60922" rIns="121845" bIns="60922" rtlCol="0">
            <a:spAutoFit/>
          </a:bodyPr>
          <a:lstStyle/>
          <a:p>
            <a:pPr algn="ctr" defTabSz="1218360"/>
            <a:r>
              <a:rPr lang="en-US" sz="4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  <a:endParaRPr lang="vi-VN" sz="43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0496" y="2327963"/>
            <a:ext cx="7112000" cy="779700"/>
          </a:xfrm>
          <a:prstGeom prst="rect">
            <a:avLst/>
          </a:prstGeom>
          <a:noFill/>
        </p:spPr>
        <p:txBody>
          <a:bodyPr wrap="square" lIns="121845" tIns="60922" rIns="121845" bIns="60922" rtlCol="0">
            <a:spAutoFit/>
          </a:bodyPr>
          <a:lstStyle/>
          <a:p>
            <a:pPr defTabSz="1218360"/>
            <a:r>
              <a:rPr lang="en-US" sz="43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3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3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3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3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43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vi-VN" sz="43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52023" y="3376501"/>
            <a:ext cx="7632948" cy="784819"/>
          </a:xfrm>
          <a:prstGeom prst="rect">
            <a:avLst/>
          </a:prstGeom>
          <a:noFill/>
        </p:spPr>
        <p:txBody>
          <a:bodyPr wrap="square" lIns="121845" tIns="60922" rIns="121845" bIns="60922" rtlCol="0">
            <a:spAutoFit/>
          </a:bodyPr>
          <a:lstStyle/>
          <a:p>
            <a:pPr defTabSz="1218360"/>
            <a:r>
              <a:rPr lang="en-US" sz="43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3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3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3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43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43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3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43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endParaRPr lang="vi-VN" sz="43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75731" y="4407007"/>
            <a:ext cx="7112000" cy="779700"/>
          </a:xfrm>
          <a:prstGeom prst="rect">
            <a:avLst/>
          </a:prstGeom>
          <a:noFill/>
        </p:spPr>
        <p:txBody>
          <a:bodyPr wrap="square" lIns="121845" tIns="60922" rIns="121845" bIns="60922" rtlCol="0">
            <a:spAutoFit/>
          </a:bodyPr>
          <a:lstStyle/>
          <a:p>
            <a:pPr defTabSz="1218360"/>
            <a:r>
              <a:rPr lang="en-US" sz="43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3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endParaRPr lang="vi-VN" sz="43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38205" y="5186707"/>
            <a:ext cx="7112000" cy="779700"/>
          </a:xfrm>
          <a:prstGeom prst="rect">
            <a:avLst/>
          </a:prstGeom>
          <a:noFill/>
        </p:spPr>
        <p:txBody>
          <a:bodyPr wrap="square" lIns="121845" tIns="60922" rIns="121845" bIns="60922" rtlCol="0">
            <a:spAutoFit/>
          </a:bodyPr>
          <a:lstStyle/>
          <a:p>
            <a:pPr defTabSz="1218360"/>
            <a:r>
              <a:rPr lang="en-US" sz="43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3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3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43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3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3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3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3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8889" y="3766384"/>
            <a:ext cx="1555759" cy="800207"/>
          </a:xfrm>
          <a:prstGeom prst="rect">
            <a:avLst/>
          </a:prstGeom>
          <a:noFill/>
        </p:spPr>
        <p:txBody>
          <a:bodyPr wrap="square" lIns="121845" tIns="60922" rIns="121845" bIns="60922" rtlCol="0">
            <a:spAutoFit/>
          </a:bodyPr>
          <a:lstStyle/>
          <a:p>
            <a:pPr defTabSz="1218360"/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664652" y="2807740"/>
            <a:ext cx="1281785" cy="139687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664652" y="3816809"/>
            <a:ext cx="1281785" cy="387811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664652" y="4204651"/>
            <a:ext cx="1383385" cy="592239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664651" y="4204617"/>
            <a:ext cx="1073591" cy="1371939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55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1727200" y="51188"/>
            <a:ext cx="4267200" cy="108998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4" tIns="60932" rIns="121864" bIns="60932" rtlCol="0" anchor="ctr"/>
          <a:lstStyle/>
          <a:p>
            <a:pPr algn="ctr" defTabSz="1218570"/>
            <a:endParaRPr lang="vi-VN" sz="24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83667" y="-1920"/>
            <a:ext cx="3657600" cy="861775"/>
          </a:xfrm>
          <a:prstGeom prst="rect">
            <a:avLst/>
          </a:prstGeom>
          <a:noFill/>
        </p:spPr>
        <p:txBody>
          <a:bodyPr wrap="square" lIns="121864" tIns="60932" rIns="121864" bIns="60932" rtlCol="0">
            <a:spAutoFit/>
          </a:bodyPr>
          <a:lstStyle/>
          <a:p>
            <a:pPr defTabSz="1218570"/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vi-VN" sz="4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7112000" y="-12698"/>
            <a:ext cx="4470400" cy="12065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4" tIns="60932" rIns="121864" bIns="60932" rtlCol="0" anchor="ctr"/>
          <a:lstStyle/>
          <a:p>
            <a:pPr algn="ctr" defTabSz="1218570"/>
            <a:endParaRPr lang="vi-VN" sz="240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0" y="76227"/>
            <a:ext cx="3556000" cy="861775"/>
          </a:xfrm>
          <a:prstGeom prst="rect">
            <a:avLst/>
          </a:prstGeom>
          <a:noFill/>
        </p:spPr>
        <p:txBody>
          <a:bodyPr wrap="square" lIns="121864" tIns="60932" rIns="121864" bIns="60932" rtlCol="0">
            <a:spAutoFit/>
          </a:bodyPr>
          <a:lstStyle/>
          <a:p>
            <a:pPr defTabSz="1218570"/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vi-VN" sz="4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299200" y="177800"/>
            <a:ext cx="0" cy="6502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320800" y="2514615"/>
            <a:ext cx="4572000" cy="2108257"/>
          </a:xfrm>
          <a:prstGeom prst="rect">
            <a:avLst/>
          </a:prstGeom>
          <a:noFill/>
        </p:spPr>
        <p:txBody>
          <a:bodyPr wrap="square" lIns="121864" tIns="60932" rIns="121864" bIns="60932" rtlCol="0">
            <a:spAutoFit/>
          </a:bodyPr>
          <a:lstStyle/>
          <a:p>
            <a:pPr defTabSz="1218570"/>
            <a:r>
              <a:rPr lang="en-US" sz="43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4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4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4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sz="4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4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3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0800" y="2514615"/>
            <a:ext cx="5892800" cy="2108257"/>
          </a:xfrm>
          <a:prstGeom prst="rect">
            <a:avLst/>
          </a:prstGeom>
          <a:noFill/>
        </p:spPr>
        <p:txBody>
          <a:bodyPr wrap="square" lIns="121864" tIns="60932" rIns="121864" bIns="60932" rtlCol="0">
            <a:spAutoFit/>
          </a:bodyPr>
          <a:lstStyle/>
          <a:p>
            <a:pPr defTabSz="1218570"/>
            <a:r>
              <a:rPr lang="en-US" sz="43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4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4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4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4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4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3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74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15" y="1"/>
            <a:ext cx="878477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85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0834" y="89237"/>
            <a:ext cx="9288967" cy="938707"/>
          </a:xfrm>
          <a:prstGeom prst="rect">
            <a:avLst/>
          </a:prstGeom>
          <a:noFill/>
        </p:spPr>
        <p:txBody>
          <a:bodyPr wrap="square" lIns="121885" tIns="60942" rIns="121885" bIns="60942" rtlCol="0">
            <a:spAutoFit/>
          </a:bodyPr>
          <a:lstStyle/>
          <a:p>
            <a:pPr defTabSz="1218810"/>
            <a:r>
              <a:rPr lang="en-US" sz="5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5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5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5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5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endParaRPr lang="vi-VN" sz="5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diet chim se 3b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0834" y="925287"/>
            <a:ext cx="11375571" cy="572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451160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685800"/>
            <a:ext cx="7924800" cy="6502400"/>
          </a:xfrm>
          <a:prstGeom prst="rect">
            <a:avLst/>
          </a:prstGeom>
          <a:noFill/>
        </p:spPr>
        <p:txBody>
          <a:bodyPr wrap="square" lIns="121909" tIns="60954" rIns="121909" bIns="60954" rtlCol="0">
            <a:prstTxWarp prst="textArchUp">
              <a:avLst/>
            </a:prstTxWarp>
            <a:spAutoFit/>
          </a:bodyPr>
          <a:lstStyle/>
          <a:p>
            <a:pPr defTabSz="1219080"/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KÍNH CHÚC SỨC KHỎE CÁC THẦY CÔ GIÁO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72059" y="3008975"/>
            <a:ext cx="6807200" cy="1272143"/>
          </a:xfrm>
          <a:prstGeom prst="rect">
            <a:avLst/>
          </a:prstGeom>
          <a:noFill/>
        </p:spPr>
        <p:txBody>
          <a:bodyPr wrap="square" lIns="121909" tIns="60954" rIns="121909" bIns="60954" rtlCol="0">
            <a:spAutoFit/>
          </a:bodyPr>
          <a:lstStyle/>
          <a:p>
            <a:pPr defTabSz="1219080"/>
            <a:r>
              <a:rPr lang="en-US" sz="3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 CÁC EM HỌC SINH CHĂM NGOAN, HỌC GIỎI!</a:t>
            </a:r>
          </a:p>
        </p:txBody>
      </p:sp>
    </p:spTree>
    <p:extLst>
      <p:ext uri="{BB962C8B-B14F-4D97-AF65-F5344CB8AC3E}">
        <p14:creationId xmlns:p14="http://schemas.microsoft.com/office/powerpoint/2010/main" val="189397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" y="0"/>
            <a:ext cx="12191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65600" y="956098"/>
            <a:ext cx="3454400" cy="861775"/>
          </a:xfrm>
          <a:prstGeom prst="rect">
            <a:avLst/>
          </a:prstGeom>
          <a:noFill/>
        </p:spPr>
        <p:txBody>
          <a:bodyPr wrap="square" lIns="121808" tIns="60904" rIns="121808" bIns="60904" rtlCol="0">
            <a:spAutoFit/>
          </a:bodyPr>
          <a:lstStyle/>
          <a:p>
            <a:pPr defTabSz="1217940"/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  <a:endParaRPr lang="vi-VN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2514655"/>
            <a:ext cx="9753600" cy="1272143"/>
          </a:xfrm>
          <a:prstGeom prst="rect">
            <a:avLst/>
          </a:prstGeom>
          <a:noFill/>
        </p:spPr>
        <p:txBody>
          <a:bodyPr wrap="square" lIns="121808" tIns="60904" rIns="121808" bIns="60904" rtlCol="0">
            <a:spAutoFit/>
          </a:bodyPr>
          <a:lstStyle/>
          <a:p>
            <a:pPr defTabSz="1217940"/>
            <a:r>
              <a:rPr lang="en-US" sz="3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vi-VN" sz="3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3964281"/>
            <a:ext cx="9753600" cy="1272143"/>
          </a:xfrm>
          <a:prstGeom prst="rect">
            <a:avLst/>
          </a:prstGeom>
          <a:noFill/>
        </p:spPr>
        <p:txBody>
          <a:bodyPr wrap="square" lIns="121808" tIns="60904" rIns="121808" bIns="60904" rtlCol="0">
            <a:spAutoFit/>
          </a:bodyPr>
          <a:lstStyle/>
          <a:p>
            <a:pPr defTabSz="1217940"/>
            <a:r>
              <a:rPr lang="en-US" sz="3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r>
              <a:rPr lang="en-US" sz="3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74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84509" y="1287128"/>
            <a:ext cx="6733811" cy="1774845"/>
          </a:xfrm>
          <a:prstGeom prst="rect">
            <a:avLst/>
          </a:prstGeom>
          <a:noFill/>
        </p:spPr>
        <p:txBody>
          <a:bodyPr wrap="square" lIns="91356" tIns="45718" rIns="91356" bIns="45718">
            <a:spAutoFit/>
          </a:bodyPr>
          <a:lstStyle/>
          <a:p>
            <a:pPr algn="ctr"/>
            <a:r>
              <a:rPr lang="en-US" sz="55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GIẢI CỨU NHỮNG CHÚ CHIM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509" y="1574149"/>
            <a:ext cx="2228851" cy="22288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63294" y="2050150"/>
            <a:ext cx="1554479" cy="1276911"/>
          </a:xfrm>
          <a:prstGeom prst="rect">
            <a:avLst/>
          </a:prstGeom>
        </p:spPr>
      </p:pic>
      <p:pic>
        <p:nvPicPr>
          <p:cNvPr id="9" name="Picture 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440" y="2688606"/>
            <a:ext cx="4280536" cy="4530905"/>
          </a:xfrm>
          <a:prstGeom prst="rect">
            <a:avLst/>
          </a:prstGeom>
        </p:spPr>
      </p:pic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4854077" y="4018688"/>
            <a:ext cx="1613264" cy="933589"/>
          </a:xfrm>
          <a:prstGeom prst="rect">
            <a:avLst/>
          </a:prstGeom>
          <a:noFill/>
        </p:spPr>
        <p:txBody>
          <a:bodyPr wrap="none" lIns="91356" tIns="45718" rIns="91356" bIns="45718">
            <a:spAutoFit/>
          </a:bodyPr>
          <a:lstStyle/>
          <a:p>
            <a:pPr algn="ctr"/>
            <a:r>
              <a:rPr lang="en-US" sz="5500" b="1" spc="51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PLAY</a:t>
            </a:r>
          </a:p>
        </p:txBody>
      </p:sp>
    </p:spTree>
    <p:extLst>
      <p:ext uri="{BB962C8B-B14F-4D97-AF65-F5344CB8AC3E}">
        <p14:creationId xmlns:p14="http://schemas.microsoft.com/office/powerpoint/2010/main" val="378893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84237" y="3107999"/>
            <a:ext cx="791367" cy="9053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490" y="2975045"/>
            <a:ext cx="1275079" cy="7974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979" y="1469147"/>
            <a:ext cx="1031132" cy="10311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069" y="1006409"/>
            <a:ext cx="835123" cy="60554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41609" y="650529"/>
            <a:ext cx="787779" cy="8214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925" y="1171253"/>
            <a:ext cx="765091" cy="8812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537" y="2647823"/>
            <a:ext cx="1298656" cy="20421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03" y="282840"/>
            <a:ext cx="1298656" cy="20421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393" y="2352766"/>
            <a:ext cx="1654123" cy="20421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325" y="584836"/>
            <a:ext cx="1298656" cy="2042113"/>
          </a:xfrm>
          <a:prstGeom prst="rect">
            <a:avLst/>
          </a:prstGeom>
        </p:spPr>
      </p:pic>
      <p:pic>
        <p:nvPicPr>
          <p:cNvPr id="8" name="Picture 7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849" y="282807"/>
            <a:ext cx="1429967" cy="13521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161" y="958903"/>
            <a:ext cx="1298656" cy="20421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085" y="40228"/>
            <a:ext cx="1298656" cy="20421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996" y="154307"/>
            <a:ext cx="1715641" cy="1704204"/>
          </a:xfrm>
          <a:prstGeom prst="rect">
            <a:avLst/>
          </a:prstGeom>
        </p:spPr>
      </p:pic>
      <p:sp>
        <p:nvSpPr>
          <p:cNvPr id="18" name="Oval 17">
            <a:hlinkClick r:id="rId15" action="ppaction://hlinksldjump"/>
          </p:cNvPr>
          <p:cNvSpPr/>
          <p:nvPr/>
        </p:nvSpPr>
        <p:spPr>
          <a:xfrm>
            <a:off x="1275037" y="2174240"/>
            <a:ext cx="418291" cy="45267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356" tIns="45718" rIns="91356" bIns="45718"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9" name="Oval 18">
            <a:hlinkClick r:id="rId16" action="ppaction://hlinksldjump"/>
          </p:cNvPr>
          <p:cNvSpPr/>
          <p:nvPr/>
        </p:nvSpPr>
        <p:spPr>
          <a:xfrm>
            <a:off x="3486325" y="2707192"/>
            <a:ext cx="418291" cy="40890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356" tIns="45718" rIns="91356" bIns="45718"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0" name="Oval 19">
            <a:hlinkClick r:id="rId17" action="ppaction://hlinksldjump"/>
          </p:cNvPr>
          <p:cNvSpPr/>
          <p:nvPr/>
        </p:nvSpPr>
        <p:spPr>
          <a:xfrm>
            <a:off x="5946085" y="2117798"/>
            <a:ext cx="476656" cy="46982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356" tIns="45718" rIns="91356" bIns="45718"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1" name="Oval 20">
            <a:hlinkClick r:id="rId18" action="ppaction://hlinksldjump"/>
          </p:cNvPr>
          <p:cNvSpPr/>
          <p:nvPr/>
        </p:nvSpPr>
        <p:spPr>
          <a:xfrm>
            <a:off x="8162081" y="3060969"/>
            <a:ext cx="466928" cy="51069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356" tIns="45718" rIns="91356" bIns="45718"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22" name="Oval 21">
            <a:hlinkClick r:id="rId19" action="ppaction://hlinksldjump"/>
          </p:cNvPr>
          <p:cNvSpPr/>
          <p:nvPr/>
        </p:nvSpPr>
        <p:spPr>
          <a:xfrm>
            <a:off x="1693328" y="4665765"/>
            <a:ext cx="425285" cy="47039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356" tIns="45718" rIns="91356" bIns="45718"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23" name="Oval 22">
            <a:hlinkClick r:id="rId20" action="ppaction://hlinksldjump"/>
          </p:cNvPr>
          <p:cNvSpPr/>
          <p:nvPr/>
        </p:nvSpPr>
        <p:spPr>
          <a:xfrm>
            <a:off x="9858545" y="4439773"/>
            <a:ext cx="453091" cy="46692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56" tIns="45718" rIns="91356" bIns="45718"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04617" y="4530615"/>
            <a:ext cx="835123" cy="60554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849" y="3695826"/>
            <a:ext cx="1298656" cy="2042113"/>
          </a:xfrm>
          <a:prstGeom prst="rect">
            <a:avLst/>
          </a:prstGeom>
        </p:spPr>
      </p:pic>
      <p:sp>
        <p:nvSpPr>
          <p:cNvPr id="44" name="Oval 43">
            <a:hlinkClick r:id="rId21" action="ppaction://hlinksldjump"/>
          </p:cNvPr>
          <p:cNvSpPr/>
          <p:nvPr/>
        </p:nvSpPr>
        <p:spPr>
          <a:xfrm>
            <a:off x="4161340" y="5737940"/>
            <a:ext cx="425285" cy="47039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356" tIns="45718" rIns="91356" bIns="45718" rtlCol="0" anchor="ctr"/>
          <a:lstStyle/>
          <a:p>
            <a:pPr algn="ctr"/>
            <a:r>
              <a:rPr lang="en-US" dirty="0"/>
              <a:t>7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063" y="4081935"/>
            <a:ext cx="1031132" cy="1031132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244" y="3571697"/>
            <a:ext cx="1298656" cy="2042113"/>
          </a:xfrm>
          <a:prstGeom prst="rect">
            <a:avLst/>
          </a:prstGeom>
        </p:spPr>
      </p:pic>
      <p:sp>
        <p:nvSpPr>
          <p:cNvPr id="47" name="Oval 46">
            <a:hlinkClick r:id="rId22" action="ppaction://hlinksldjump"/>
          </p:cNvPr>
          <p:cNvSpPr/>
          <p:nvPr/>
        </p:nvSpPr>
        <p:spPr>
          <a:xfrm>
            <a:off x="7020164" y="5673755"/>
            <a:ext cx="466928" cy="51069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356" tIns="45718" rIns="91356" bIns="45718" rtlCol="0" anchor="ctr"/>
          <a:lstStyle/>
          <a:p>
            <a:pPr algn="ctr"/>
            <a:r>
              <a:rPr lang="en-US" dirty="0"/>
              <a:t>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954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037 L 0.12188 0.14607 L 0.16289 0.29583 L 0.24089 0.35162 L 0.34154 0.33287 L 0.4099 0.31945 L 0.49284 0.31273 L 0.50352 0.27732 L 0.52487 -0.05579 L 0.93203 -0.06574 " pathEditMode="relative" rAng="0" ptsTypes="AAAAAAAAAA">
                                      <p:cBhvr>
                                        <p:cTn id="1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602" y="1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0.08178 0.17593 L 0.15456 0.3507 L 0.23256 0.44885 L 0.33464 0.48056 L 0.53282 0.47385 L 0.66524 0.47871 L 0.71993 0.43704 L 0.74128 0.44051 " pathEditMode="relative" rAng="0" ptsTypes="AAAAAAAAA">
                                      <p:cBhvr>
                                        <p:cTn id="2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57" y="2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0.08502 -0.01528 L 0.37656 -0.06991 L 0.52539 -0.06088 " pathEditMode="relative" rAng="0" ptsTypes="AAAA">
                                      <p:cBhvr>
                                        <p:cTn id="3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63" y="-349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-0.0957 0.16134 L -0.25963 0.21227 L -0.32552 0.20695 L -0.39622 0.32801 L -0.40508 0.34051 L -0.5293 0.4581 C -0.53255 0.46227 -0.53555 0.4669 -0.53919 0.47037 C -0.54349 0.47431 -0.55299 0.48102 -0.55299 0.48125 L -0.62864 0.56181 L -0.63737 0.57222 L -0.73164 0.60232 " pathEditMode="relative" rAng="0" ptsTypes="AAAAAAAAAAAA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89" y="3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67 0.01481 L -0.11083 0.12361 L -0.20969 0.15208 L -0.30776 0.14028 L -0.51002 0.16551 L -0.63467 0.30116 L -0.80489 0.44213 L -0.85907 0.24097 L -0.90062 0.06319 L -0.9294 0.07153 " pathEditMode="relative" rAng="0" ptsTypes="AAAAAAAAAA">
                                      <p:cBhvr>
                                        <p:cTn id="5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793" y="2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232 L 0.09635 0.00047 L 0.22057 -0.01643 L 0.29114 -0.07916 L 0.39765 -0.10301 C 0.40703 -0.10648 0.40442 -0.10277 0.40755 -0.1081 L 0.4582 -0.14004 L 0.47916 -0.05532 C 0.4845 -0.03912 0.48255 -0.04537 0.48502 -0.0368 L 0.5 0.00394 C 0.50638 0.01644 0.50377 0.01227 0.50703 0.01736 L 0.51888 0.0294 C 0.52226 0.03056 0.52552 0.03148 0.52877 0.03264 C 0.52994 0.03334 0.53073 0.03426 0.5319 0.03449 C 0.53659 0.03635 0.53606 0.03635 0.5388 0.03635 L 0.56172 0.04283 L 0.5707 0.04283 L 0.60338 0.06181 L 0.6164 0.1125 C 0.61849 0.12848 0.61836 0.12246 0.61836 0.12963 L 0.63125 0.1669 L 0.66015 0.21111 C 0.66237 0.21482 0.66458 0.21945 0.66705 0.22292 C 0.66888 0.22547 0.67304 0.22963 0.67304 0.22986 L 0.69388 0.24676 C 0.69687 0.24838 0.69974 0.25047 0.70286 0.25162 C 0.70547 0.25278 0.7082 0.25232 0.7108 0.25348 C 0.71224 0.25394 0.71484 0.25672 0.71484 0.25695 L 0.87799 0.28588 " pathEditMode="relative" rAng="0" ptsTypes="AAAAAAAAAAAAAAAAAAAAAAAAAAAAA">
                                      <p:cBhvr>
                                        <p:cTn id="7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893" y="706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037 L 0.12188 0.14607 L 0.16289 0.29583 L 0.24089 0.35162 L 0.34154 0.33287 L 0.4099 0.31945 L 0.49284 0.31273 L 0.50352 0.27732 L 0.52487 -0.05579 L 0.93203 -0.06574 " pathEditMode="relative" rAng="0" ptsTypes="AAAAAAAAAA">
                                      <p:cBhvr>
                                        <p:cTn id="89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602" y="1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-0.0957 0.16134 L -0.25963 0.21227 L -0.32552 0.20695 L -0.39622 0.32801 L -0.40508 0.34051 L -0.5293 0.4581 C -0.53255 0.46227 -0.53555 0.4669 -0.53919 0.47037 C -0.54349 0.47431 -0.55299 0.48102 -0.55299 0.48125 L -0.62864 0.56181 L -0.63737 0.57222 L -0.73164 0.60232 " pathEditMode="relative" rAng="0" ptsTypes="AAAAAAAAAAAA">
                                      <p:cBhvr>
                                        <p:cTn id="9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89" y="30116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44" grpId="0" animBg="1"/>
      <p:bldP spid="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820504" y="3134139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356" tIns="45718" rIns="91356" bIns="45718"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820504" y="4962939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356" tIns="45718" rIns="91356" bIns="45718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820504" y="4012096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356" tIns="45718" rIns="91356" bIns="45718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820504" y="5877339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356" tIns="45718" rIns="91356" bIns="45718"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972904" y="3210339"/>
            <a:ext cx="609600" cy="523220"/>
          </a:xfrm>
          <a:prstGeom prst="rect">
            <a:avLst/>
          </a:prstGeom>
          <a:noFill/>
        </p:spPr>
        <p:txBody>
          <a:bodyPr wrap="square" lIns="91356" tIns="45718" rIns="91356" bIns="45718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72904" y="5953539"/>
            <a:ext cx="609600" cy="523220"/>
          </a:xfrm>
          <a:prstGeom prst="rect">
            <a:avLst/>
          </a:prstGeom>
          <a:noFill/>
        </p:spPr>
        <p:txBody>
          <a:bodyPr wrap="square" lIns="91356" tIns="45718" rIns="91356" bIns="45718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72904" y="5039139"/>
            <a:ext cx="609600" cy="523220"/>
          </a:xfrm>
          <a:prstGeom prst="rect">
            <a:avLst/>
          </a:prstGeom>
          <a:noFill/>
        </p:spPr>
        <p:txBody>
          <a:bodyPr wrap="square" lIns="91356" tIns="45718" rIns="91356" bIns="45718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72904" y="4048539"/>
            <a:ext cx="609600" cy="523220"/>
          </a:xfrm>
          <a:prstGeom prst="rect">
            <a:avLst/>
          </a:prstGeom>
          <a:noFill/>
        </p:spPr>
        <p:txBody>
          <a:bodyPr wrap="square" lIns="91356" tIns="45718" rIns="91356" bIns="45718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pic>
        <p:nvPicPr>
          <p:cNvPr id="22" name="Picture 21" descr="tich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22592" y="2946863"/>
            <a:ext cx="965200" cy="723900"/>
          </a:xfrm>
          <a:prstGeom prst="rect">
            <a:avLst/>
          </a:prstGeom>
        </p:spPr>
      </p:pic>
      <p:pic>
        <p:nvPicPr>
          <p:cNvPr id="23" name="Picture 22" descr="sai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35148" y="3991393"/>
            <a:ext cx="711200" cy="533400"/>
          </a:xfrm>
          <a:prstGeom prst="rect">
            <a:avLst/>
          </a:prstGeom>
        </p:spPr>
      </p:pic>
      <p:pic>
        <p:nvPicPr>
          <p:cNvPr id="24" name="Picture 23" descr="sai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97392" y="4937772"/>
            <a:ext cx="711200" cy="533400"/>
          </a:xfrm>
          <a:prstGeom prst="rect">
            <a:avLst/>
          </a:prstGeom>
        </p:spPr>
      </p:pic>
      <p:pic>
        <p:nvPicPr>
          <p:cNvPr id="25" name="Picture 24" descr="sai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46592" y="5760985"/>
            <a:ext cx="711200" cy="533400"/>
          </a:xfrm>
          <a:prstGeom prst="rect">
            <a:avLst/>
          </a:prstGeom>
        </p:spPr>
      </p:pic>
      <p:sp>
        <p:nvSpPr>
          <p:cNvPr id="26" name="AẪ">
            <a:extLst>
              <a:ext uri="{FF2B5EF4-FFF2-40B4-BE49-F238E27FC236}">
                <a16:creationId xmlns:a16="http://schemas.microsoft.com/office/drawing/2014/main" id="{B03B1389-6DD2-45DC-BD7E-44A607F79762}"/>
              </a:ext>
            </a:extLst>
          </p:cNvPr>
          <p:cNvSpPr/>
          <p:nvPr/>
        </p:nvSpPr>
        <p:spPr>
          <a:xfrm flipV="1">
            <a:off x="4068820" y="3175676"/>
            <a:ext cx="3732400" cy="707093"/>
          </a:xfrm>
          <a:prstGeom prst="parallelogram">
            <a:avLst>
              <a:gd name="adj" fmla="val 11881"/>
            </a:avLst>
          </a:prstGeom>
          <a:gradFill>
            <a:gsLst>
              <a:gs pos="49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8" rIns="91356" bIns="45718" rtlCol="0" anchor="ctr"/>
          <a:lstStyle/>
          <a:p>
            <a:pPr algn="ctr"/>
            <a:endParaRPr lang="en-US" sz="2800" dirty="0">
              <a:latin typeface="UTM Neutra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BSÃA">
            <a:extLst>
              <a:ext uri="{FF2B5EF4-FFF2-40B4-BE49-F238E27FC236}">
                <a16:creationId xmlns:a16="http://schemas.microsoft.com/office/drawing/2014/main" id="{D63B2B3B-0118-4C5E-821E-EC41F45CFE28}"/>
              </a:ext>
            </a:extLst>
          </p:cNvPr>
          <p:cNvSpPr/>
          <p:nvPr/>
        </p:nvSpPr>
        <p:spPr>
          <a:xfrm flipV="1">
            <a:off x="4112592" y="3971952"/>
            <a:ext cx="3732400" cy="707093"/>
          </a:xfrm>
          <a:prstGeom prst="parallelogram">
            <a:avLst>
              <a:gd name="adj" fmla="val 11881"/>
            </a:avLst>
          </a:prstGeom>
          <a:gradFill>
            <a:gsLst>
              <a:gs pos="49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8" rIns="91356" bIns="45718" rtlCol="0" anchor="ctr"/>
          <a:lstStyle/>
          <a:p>
            <a:pPr algn="ctr"/>
            <a:endParaRPr lang="en-US" sz="2800" dirty="0">
              <a:latin typeface="UTM Neutra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CÂSXAS">
            <a:extLst>
              <a:ext uri="{FF2B5EF4-FFF2-40B4-BE49-F238E27FC236}">
                <a16:creationId xmlns:a16="http://schemas.microsoft.com/office/drawing/2014/main" id="{98DCA23C-E507-4F14-8C1E-CC9B347B4FFE}"/>
              </a:ext>
            </a:extLst>
          </p:cNvPr>
          <p:cNvSpPr/>
          <p:nvPr/>
        </p:nvSpPr>
        <p:spPr>
          <a:xfrm flipV="1">
            <a:off x="4214192" y="4846340"/>
            <a:ext cx="3732400" cy="707093"/>
          </a:xfrm>
          <a:prstGeom prst="parallelogram">
            <a:avLst>
              <a:gd name="adj" fmla="val 11881"/>
            </a:avLst>
          </a:prstGeom>
          <a:gradFill>
            <a:gsLst>
              <a:gs pos="49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8" rIns="91356" bIns="45718" rtlCol="0" anchor="ctr"/>
          <a:lstStyle/>
          <a:p>
            <a:pPr algn="ctr"/>
            <a:endParaRPr lang="en-US" sz="2800" dirty="0">
              <a:latin typeface="UTM Neutra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96523" y="3267615"/>
            <a:ext cx="4368800" cy="523220"/>
          </a:xfrm>
          <a:prstGeom prst="rect">
            <a:avLst/>
          </a:prstGeom>
          <a:noFill/>
        </p:spPr>
        <p:txBody>
          <a:bodyPr wrap="square" lIns="91356" tIns="45718" rIns="91356" bIns="45718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49531" y="4124311"/>
            <a:ext cx="4368800" cy="523220"/>
          </a:xfrm>
          <a:prstGeom prst="rect">
            <a:avLst/>
          </a:prstGeom>
          <a:noFill/>
        </p:spPr>
        <p:txBody>
          <a:bodyPr wrap="square" lIns="91356" tIns="45718" rIns="91356" bIns="45718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cú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88992" y="4962939"/>
            <a:ext cx="4368800" cy="523220"/>
          </a:xfrm>
          <a:prstGeom prst="rect">
            <a:avLst/>
          </a:prstGeom>
          <a:noFill/>
        </p:spPr>
        <p:txBody>
          <a:bodyPr wrap="square" lIns="91356" tIns="45718" rIns="91356" bIns="45718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bàng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DSSXSAX">
            <a:extLst>
              <a:ext uri="{FF2B5EF4-FFF2-40B4-BE49-F238E27FC236}">
                <a16:creationId xmlns:a16="http://schemas.microsoft.com/office/drawing/2014/main" id="{D6BFE8B9-21A3-4DF6-8F12-FF5C83427736}"/>
              </a:ext>
            </a:extLst>
          </p:cNvPr>
          <p:cNvSpPr/>
          <p:nvPr/>
        </p:nvSpPr>
        <p:spPr>
          <a:xfrm flipV="1">
            <a:off x="4249531" y="5751816"/>
            <a:ext cx="3732400" cy="707093"/>
          </a:xfrm>
          <a:prstGeom prst="parallelogram">
            <a:avLst>
              <a:gd name="adj" fmla="val 11881"/>
            </a:avLst>
          </a:prstGeom>
          <a:gradFill>
            <a:gsLst>
              <a:gs pos="49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8" rIns="91356" bIns="45718" rtlCol="0" anchor="ctr"/>
          <a:lstStyle/>
          <a:p>
            <a:pPr algn="ctr"/>
            <a:endParaRPr lang="en-US" sz="2800" dirty="0">
              <a:latin typeface="UTM Neutra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75428" y="5870727"/>
            <a:ext cx="4368800" cy="523220"/>
          </a:xfrm>
          <a:prstGeom prst="rect">
            <a:avLst/>
          </a:prstGeom>
          <a:noFill/>
        </p:spPr>
        <p:txBody>
          <a:bodyPr wrap="square" lIns="91356" tIns="45718" rIns="91356" bIns="45718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hú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620873" y="1133461"/>
            <a:ext cx="6628294" cy="10772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356" tIns="45718" rIns="91356" bIns="45718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xòe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7" name="Picture 2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923" y="6271667"/>
            <a:ext cx="533400" cy="533400"/>
          </a:xfrm>
          <a:prstGeom prst="rect">
            <a:avLst/>
          </a:prstGeom>
        </p:spPr>
      </p:pic>
      <p:pic>
        <p:nvPicPr>
          <p:cNvPr id="2" name="FILE_20210316_224334_Con co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954525" y="113346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60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87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811263" y="5837583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356" tIns="45718" rIns="91356" bIns="45718"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811263" y="4962939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356" tIns="45718" rIns="91356" bIns="45718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811263" y="4012096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356" tIns="45718" rIns="91356" bIns="45718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811263" y="3108611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356" tIns="45718" rIns="91356" bIns="45718"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963663" y="5913783"/>
            <a:ext cx="609600" cy="523220"/>
          </a:xfrm>
          <a:prstGeom prst="rect">
            <a:avLst/>
          </a:prstGeom>
          <a:noFill/>
        </p:spPr>
        <p:txBody>
          <a:bodyPr wrap="square" lIns="91356" tIns="45718" rIns="91356" bIns="45718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D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63663" y="3209047"/>
            <a:ext cx="609600" cy="523220"/>
          </a:xfrm>
          <a:prstGeom prst="rect">
            <a:avLst/>
          </a:prstGeom>
          <a:noFill/>
        </p:spPr>
        <p:txBody>
          <a:bodyPr wrap="square" lIns="91356" tIns="45718" rIns="91356" bIns="45718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63663" y="5039139"/>
            <a:ext cx="609600" cy="523220"/>
          </a:xfrm>
          <a:prstGeom prst="rect">
            <a:avLst/>
          </a:prstGeom>
          <a:noFill/>
        </p:spPr>
        <p:txBody>
          <a:bodyPr wrap="square" lIns="91356" tIns="45718" rIns="91356" bIns="45718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63663" y="4048539"/>
            <a:ext cx="609600" cy="523220"/>
          </a:xfrm>
          <a:prstGeom prst="rect">
            <a:avLst/>
          </a:prstGeom>
          <a:noFill/>
        </p:spPr>
        <p:txBody>
          <a:bodyPr wrap="square" lIns="91356" tIns="45718" rIns="91356" bIns="45718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pic>
        <p:nvPicPr>
          <p:cNvPr id="22" name="Picture 21" descr="tich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23081" y="5631639"/>
            <a:ext cx="965200" cy="723900"/>
          </a:xfrm>
          <a:prstGeom prst="rect">
            <a:avLst/>
          </a:prstGeom>
        </p:spPr>
      </p:pic>
      <p:pic>
        <p:nvPicPr>
          <p:cNvPr id="23" name="Picture 22" descr="sai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35148" y="3991393"/>
            <a:ext cx="711200" cy="533400"/>
          </a:xfrm>
          <a:prstGeom prst="rect">
            <a:avLst/>
          </a:prstGeom>
        </p:spPr>
      </p:pic>
      <p:pic>
        <p:nvPicPr>
          <p:cNvPr id="24" name="Picture 23" descr="sai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97392" y="4937772"/>
            <a:ext cx="711200" cy="533400"/>
          </a:xfrm>
          <a:prstGeom prst="rect">
            <a:avLst/>
          </a:prstGeom>
        </p:spPr>
      </p:pic>
      <p:pic>
        <p:nvPicPr>
          <p:cNvPr id="25" name="Picture 24" descr="sai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08548" y="3157811"/>
            <a:ext cx="711200" cy="533400"/>
          </a:xfrm>
          <a:prstGeom prst="rect">
            <a:avLst/>
          </a:prstGeom>
        </p:spPr>
      </p:pic>
      <p:sp>
        <p:nvSpPr>
          <p:cNvPr id="26" name="AẪ">
            <a:extLst>
              <a:ext uri="{FF2B5EF4-FFF2-40B4-BE49-F238E27FC236}">
                <a16:creationId xmlns:a16="http://schemas.microsoft.com/office/drawing/2014/main" id="{B03B1389-6DD2-45DC-BD7E-44A607F79762}"/>
              </a:ext>
            </a:extLst>
          </p:cNvPr>
          <p:cNvSpPr/>
          <p:nvPr/>
        </p:nvSpPr>
        <p:spPr>
          <a:xfrm flipV="1">
            <a:off x="4338281" y="5762588"/>
            <a:ext cx="3732400" cy="707093"/>
          </a:xfrm>
          <a:prstGeom prst="parallelogram">
            <a:avLst>
              <a:gd name="adj" fmla="val 11881"/>
            </a:avLst>
          </a:prstGeom>
          <a:gradFill>
            <a:gsLst>
              <a:gs pos="49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8" rIns="91356" bIns="45718" rtlCol="0" anchor="ctr"/>
          <a:lstStyle/>
          <a:p>
            <a:pPr algn="ctr"/>
            <a:endParaRPr lang="en-US" sz="2800" dirty="0">
              <a:latin typeface="UTM Neutra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BSÃA">
            <a:extLst>
              <a:ext uri="{FF2B5EF4-FFF2-40B4-BE49-F238E27FC236}">
                <a16:creationId xmlns:a16="http://schemas.microsoft.com/office/drawing/2014/main" id="{D63B2B3B-0118-4C5E-821E-EC41F45CFE28}"/>
              </a:ext>
            </a:extLst>
          </p:cNvPr>
          <p:cNvSpPr/>
          <p:nvPr/>
        </p:nvSpPr>
        <p:spPr>
          <a:xfrm flipV="1">
            <a:off x="4112592" y="3971952"/>
            <a:ext cx="3732400" cy="707093"/>
          </a:xfrm>
          <a:prstGeom prst="parallelogram">
            <a:avLst>
              <a:gd name="adj" fmla="val 11881"/>
            </a:avLst>
          </a:prstGeom>
          <a:gradFill>
            <a:gsLst>
              <a:gs pos="49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8" rIns="91356" bIns="45718" rtlCol="0" anchor="ctr"/>
          <a:lstStyle/>
          <a:p>
            <a:pPr algn="ctr"/>
            <a:endParaRPr lang="en-US" sz="2800" dirty="0">
              <a:latin typeface="UTM Neutra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CÂSXAS">
            <a:extLst>
              <a:ext uri="{FF2B5EF4-FFF2-40B4-BE49-F238E27FC236}">
                <a16:creationId xmlns:a16="http://schemas.microsoft.com/office/drawing/2014/main" id="{98DCA23C-E507-4F14-8C1E-CC9B347B4FFE}"/>
              </a:ext>
            </a:extLst>
          </p:cNvPr>
          <p:cNvSpPr/>
          <p:nvPr/>
        </p:nvSpPr>
        <p:spPr>
          <a:xfrm flipV="1">
            <a:off x="4214192" y="4846340"/>
            <a:ext cx="3732400" cy="707093"/>
          </a:xfrm>
          <a:prstGeom prst="parallelogram">
            <a:avLst>
              <a:gd name="adj" fmla="val 11881"/>
            </a:avLst>
          </a:prstGeom>
          <a:gradFill>
            <a:gsLst>
              <a:gs pos="49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8" rIns="91356" bIns="45718" rtlCol="0" anchor="ctr"/>
          <a:lstStyle/>
          <a:p>
            <a:pPr algn="ctr"/>
            <a:endParaRPr lang="en-US" sz="2800" dirty="0">
              <a:latin typeface="UTM Neutra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18992" y="5873455"/>
            <a:ext cx="4368800" cy="523220"/>
          </a:xfrm>
          <a:prstGeom prst="rect">
            <a:avLst/>
          </a:prstGeom>
          <a:noFill/>
        </p:spPr>
        <p:txBody>
          <a:bodyPr wrap="square" lIns="91356" tIns="45718" rIns="91356" bIns="45718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mi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47329" y="4124311"/>
            <a:ext cx="4368800" cy="523220"/>
          </a:xfrm>
          <a:prstGeom prst="rect">
            <a:avLst/>
          </a:prstGeom>
          <a:noFill/>
        </p:spPr>
        <p:txBody>
          <a:bodyPr wrap="square" lIns="91356" tIns="45718" rIns="91356" bIns="45718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18992" y="4984987"/>
            <a:ext cx="4368800" cy="523220"/>
          </a:xfrm>
          <a:prstGeom prst="rect">
            <a:avLst/>
          </a:prstGeom>
          <a:noFill/>
        </p:spPr>
        <p:txBody>
          <a:bodyPr wrap="square" lIns="91356" tIns="45718" rIns="91356" bIns="45718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diều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hâu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DSSXSAX">
            <a:extLst>
              <a:ext uri="{FF2B5EF4-FFF2-40B4-BE49-F238E27FC236}">
                <a16:creationId xmlns:a16="http://schemas.microsoft.com/office/drawing/2014/main" id="{D6BFE8B9-21A3-4DF6-8F12-FF5C83427736}"/>
              </a:ext>
            </a:extLst>
          </p:cNvPr>
          <p:cNvSpPr/>
          <p:nvPr/>
        </p:nvSpPr>
        <p:spPr>
          <a:xfrm flipV="1">
            <a:off x="4011487" y="3148640"/>
            <a:ext cx="3732400" cy="707093"/>
          </a:xfrm>
          <a:prstGeom prst="parallelogram">
            <a:avLst>
              <a:gd name="adj" fmla="val 11881"/>
            </a:avLst>
          </a:prstGeom>
          <a:gradFill>
            <a:gsLst>
              <a:gs pos="49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8" rIns="91356" bIns="45718" rtlCol="0" anchor="ctr"/>
          <a:lstStyle/>
          <a:p>
            <a:pPr algn="ctr"/>
            <a:endParaRPr lang="en-US" sz="2800" dirty="0">
              <a:latin typeface="UTM Neutra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18992" y="3235843"/>
            <a:ext cx="4368800" cy="523220"/>
          </a:xfrm>
          <a:prstGeom prst="rect">
            <a:avLst/>
          </a:prstGeom>
          <a:noFill/>
        </p:spPr>
        <p:txBody>
          <a:bodyPr wrap="square" lIns="91356" tIns="45718" rIns="91356" bIns="45718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cụt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FA386F93-8A3F-446B-8BB8-7301BA9501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29" y="0"/>
            <a:ext cx="12322571" cy="1340285"/>
          </a:xfrm>
          <a:prstGeom prst="rect">
            <a:avLst/>
          </a:prstGeom>
        </p:spPr>
      </p:pic>
      <p:sp>
        <p:nvSpPr>
          <p:cNvPr id="38" name="TextBox 37">
            <a:hlinkClick r:id="rId9" action="ppaction://hlinkfile"/>
          </p:cNvPr>
          <p:cNvSpPr txBox="1"/>
          <p:nvPr/>
        </p:nvSpPr>
        <p:spPr>
          <a:xfrm>
            <a:off x="4351915" y="1497668"/>
            <a:ext cx="2798778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356" tIns="45718" rIns="91356" bIns="45718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32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923" y="6271667"/>
            <a:ext cx="533400" cy="533400"/>
          </a:xfrm>
          <a:prstGeom prst="rect">
            <a:avLst/>
          </a:prstGeom>
        </p:spPr>
      </p:pic>
      <p:pic>
        <p:nvPicPr>
          <p:cNvPr id="2" name="FILE_20210316_225203_Hoa mi 1 (online-audio-converter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223908" y="11928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85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27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806923" y="4064891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356" tIns="45718" rIns="91356" bIns="45718"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806923" y="4962939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356" tIns="45718" rIns="91356" bIns="45718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806923" y="3172972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356" tIns="45718" rIns="91356" bIns="45718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806923" y="5877339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356" tIns="45718" rIns="91356" bIns="45718"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06923" y="4141091"/>
            <a:ext cx="609600" cy="523220"/>
          </a:xfrm>
          <a:prstGeom prst="rect">
            <a:avLst/>
          </a:prstGeom>
          <a:noFill/>
        </p:spPr>
        <p:txBody>
          <a:bodyPr wrap="square" lIns="91356" tIns="45718" rIns="91356" bIns="45718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B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06923" y="5953539"/>
            <a:ext cx="609600" cy="523220"/>
          </a:xfrm>
          <a:prstGeom prst="rect">
            <a:avLst/>
          </a:prstGeom>
          <a:noFill/>
        </p:spPr>
        <p:txBody>
          <a:bodyPr wrap="square" lIns="91356" tIns="45718" rIns="91356" bIns="45718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06923" y="5039139"/>
            <a:ext cx="609600" cy="523220"/>
          </a:xfrm>
          <a:prstGeom prst="rect">
            <a:avLst/>
          </a:prstGeom>
          <a:noFill/>
        </p:spPr>
        <p:txBody>
          <a:bodyPr wrap="square" lIns="91356" tIns="45718" rIns="91356" bIns="45718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06923" y="3209415"/>
            <a:ext cx="609600" cy="523220"/>
          </a:xfrm>
          <a:prstGeom prst="rect">
            <a:avLst/>
          </a:prstGeom>
          <a:noFill/>
        </p:spPr>
        <p:txBody>
          <a:bodyPr wrap="square" lIns="91356" tIns="45718" rIns="91356" bIns="45718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1" descr="tich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33227" y="4008303"/>
            <a:ext cx="965200" cy="723900"/>
          </a:xfrm>
          <a:prstGeom prst="rect">
            <a:avLst/>
          </a:prstGeom>
        </p:spPr>
      </p:pic>
      <p:pic>
        <p:nvPicPr>
          <p:cNvPr id="23" name="Picture 22" descr="sai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97867" y="3129923"/>
            <a:ext cx="711200" cy="533400"/>
          </a:xfrm>
          <a:prstGeom prst="rect">
            <a:avLst/>
          </a:prstGeom>
        </p:spPr>
      </p:pic>
      <p:pic>
        <p:nvPicPr>
          <p:cNvPr id="24" name="Picture 23" descr="sai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60227" y="4999015"/>
            <a:ext cx="711200" cy="533400"/>
          </a:xfrm>
          <a:prstGeom prst="rect">
            <a:avLst/>
          </a:prstGeom>
        </p:spPr>
      </p:pic>
      <p:pic>
        <p:nvPicPr>
          <p:cNvPr id="25" name="Picture 24" descr="sai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50568" y="5838660"/>
            <a:ext cx="711200" cy="533400"/>
          </a:xfrm>
          <a:prstGeom prst="rect">
            <a:avLst/>
          </a:prstGeom>
        </p:spPr>
      </p:pic>
      <p:sp>
        <p:nvSpPr>
          <p:cNvPr id="26" name="AẪ">
            <a:extLst>
              <a:ext uri="{FF2B5EF4-FFF2-40B4-BE49-F238E27FC236}">
                <a16:creationId xmlns:a16="http://schemas.microsoft.com/office/drawing/2014/main" id="{B03B1389-6DD2-45DC-BD7E-44A607F79762}"/>
              </a:ext>
            </a:extLst>
          </p:cNvPr>
          <p:cNvSpPr/>
          <p:nvPr/>
        </p:nvSpPr>
        <p:spPr>
          <a:xfrm flipV="1">
            <a:off x="4055239" y="4106424"/>
            <a:ext cx="3732400" cy="707093"/>
          </a:xfrm>
          <a:prstGeom prst="parallelogram">
            <a:avLst>
              <a:gd name="adj" fmla="val 11881"/>
            </a:avLst>
          </a:prstGeom>
          <a:gradFill>
            <a:gsLst>
              <a:gs pos="49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8" rIns="91356" bIns="45718" rtlCol="0" anchor="ctr"/>
          <a:lstStyle/>
          <a:p>
            <a:pPr algn="ctr"/>
            <a:endParaRPr lang="en-US" sz="2800" dirty="0">
              <a:latin typeface="UTM Neutra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BSÃA">
            <a:extLst>
              <a:ext uri="{FF2B5EF4-FFF2-40B4-BE49-F238E27FC236}">
                <a16:creationId xmlns:a16="http://schemas.microsoft.com/office/drawing/2014/main" id="{D63B2B3B-0118-4C5E-821E-EC41F45CFE28}"/>
              </a:ext>
            </a:extLst>
          </p:cNvPr>
          <p:cNvSpPr/>
          <p:nvPr/>
        </p:nvSpPr>
        <p:spPr>
          <a:xfrm flipV="1">
            <a:off x="3949931" y="3129924"/>
            <a:ext cx="3732400" cy="707093"/>
          </a:xfrm>
          <a:prstGeom prst="parallelogram">
            <a:avLst>
              <a:gd name="adj" fmla="val 11881"/>
            </a:avLst>
          </a:prstGeom>
          <a:gradFill>
            <a:gsLst>
              <a:gs pos="49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8" rIns="91356" bIns="45718" rtlCol="0" anchor="ctr"/>
          <a:lstStyle/>
          <a:p>
            <a:pPr algn="ctr"/>
            <a:endParaRPr lang="en-US" sz="2800" dirty="0">
              <a:latin typeface="UTM Neutra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CÂSXAS">
            <a:extLst>
              <a:ext uri="{FF2B5EF4-FFF2-40B4-BE49-F238E27FC236}">
                <a16:creationId xmlns:a16="http://schemas.microsoft.com/office/drawing/2014/main" id="{98DCA23C-E507-4F14-8C1E-CC9B347B4FFE}"/>
              </a:ext>
            </a:extLst>
          </p:cNvPr>
          <p:cNvSpPr/>
          <p:nvPr/>
        </p:nvSpPr>
        <p:spPr>
          <a:xfrm flipV="1">
            <a:off x="4189167" y="4978220"/>
            <a:ext cx="3732400" cy="707093"/>
          </a:xfrm>
          <a:prstGeom prst="parallelogram">
            <a:avLst>
              <a:gd name="adj" fmla="val 11881"/>
            </a:avLst>
          </a:prstGeom>
          <a:gradFill>
            <a:gsLst>
              <a:gs pos="49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8" rIns="91356" bIns="45718" rtlCol="0" anchor="ctr"/>
          <a:lstStyle/>
          <a:p>
            <a:pPr algn="ctr"/>
            <a:endParaRPr lang="en-US" sz="2800" dirty="0">
              <a:latin typeface="UTM Neutra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TimeProcess_Back">
            <a:extLst>
              <a:ext uri="{FF2B5EF4-FFF2-40B4-BE49-F238E27FC236}">
                <a16:creationId xmlns:a16="http://schemas.microsoft.com/office/drawing/2014/main" id="{26E3FAD6-0B3E-482F-9299-454F3B924A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2428"/>
            <a:ext cx="4395629" cy="21513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984667" y="4274275"/>
            <a:ext cx="4368800" cy="523220"/>
          </a:xfrm>
          <a:prstGeom prst="rect">
            <a:avLst/>
          </a:prstGeom>
          <a:noFill/>
        </p:spPr>
        <p:txBody>
          <a:bodyPr wrap="square" lIns="91356" tIns="45718" rIns="91356" bIns="45718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bàng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84667" y="3282283"/>
            <a:ext cx="4368800" cy="523220"/>
          </a:xfrm>
          <a:prstGeom prst="rect">
            <a:avLst/>
          </a:prstGeom>
          <a:noFill/>
        </p:spPr>
        <p:txBody>
          <a:bodyPr wrap="square" lIns="91356" tIns="45718" rIns="91356" bIns="45718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ú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89923" y="5046107"/>
            <a:ext cx="4368800" cy="523220"/>
          </a:xfrm>
          <a:prstGeom prst="rect">
            <a:avLst/>
          </a:prstGeom>
          <a:noFill/>
        </p:spPr>
        <p:txBody>
          <a:bodyPr wrap="square" lIns="91356" tIns="45718" rIns="91356" bIns="45718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âu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DSSXSAX">
            <a:extLst>
              <a:ext uri="{FF2B5EF4-FFF2-40B4-BE49-F238E27FC236}">
                <a16:creationId xmlns:a16="http://schemas.microsoft.com/office/drawing/2014/main" id="{D6BFE8B9-21A3-4DF6-8F12-FF5C83427736}"/>
              </a:ext>
            </a:extLst>
          </p:cNvPr>
          <p:cNvSpPr/>
          <p:nvPr/>
        </p:nvSpPr>
        <p:spPr>
          <a:xfrm flipV="1">
            <a:off x="4249531" y="5751816"/>
            <a:ext cx="3732400" cy="707093"/>
          </a:xfrm>
          <a:prstGeom prst="parallelogram">
            <a:avLst>
              <a:gd name="adj" fmla="val 11881"/>
            </a:avLst>
          </a:prstGeom>
          <a:gradFill>
            <a:gsLst>
              <a:gs pos="49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8" rIns="91356" bIns="45718" rtlCol="0" anchor="ctr"/>
          <a:lstStyle/>
          <a:p>
            <a:pPr algn="ctr"/>
            <a:endParaRPr lang="en-US" sz="2800" dirty="0">
              <a:latin typeface="UTM Neutra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95629" y="5879607"/>
            <a:ext cx="4368800" cy="523220"/>
          </a:xfrm>
          <a:prstGeom prst="rect">
            <a:avLst/>
          </a:prstGeom>
          <a:noFill/>
        </p:spPr>
        <p:txBody>
          <a:bodyPr wrap="square" lIns="91356" tIns="45718" rIns="91356" bIns="45718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458723" y="1184895"/>
            <a:ext cx="8178797" cy="10772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356" tIns="45718" rIns="91356" bIns="45718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3" name="Picture 3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923" y="6271667"/>
            <a:ext cx="533400" cy="533400"/>
          </a:xfrm>
          <a:prstGeom prst="rect">
            <a:avLst/>
          </a:prstGeom>
        </p:spPr>
      </p:pic>
      <p:pic>
        <p:nvPicPr>
          <p:cNvPr id="2" name="FILE_20210316_224334_Dai ba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515707" y="11139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5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86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787072" y="4892287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356" tIns="45718" rIns="91356" bIns="45718"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757056" y="3068119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356" tIns="45718" rIns="91356" bIns="45718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787072" y="4012096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356" tIns="45718" rIns="91356" bIns="45718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787072" y="5877339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356" tIns="45718" rIns="91356" bIns="45718"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939472" y="4968487"/>
            <a:ext cx="609600" cy="523220"/>
          </a:xfrm>
          <a:prstGeom prst="rect">
            <a:avLst/>
          </a:prstGeom>
          <a:noFill/>
        </p:spPr>
        <p:txBody>
          <a:bodyPr wrap="square" lIns="91356" tIns="45718" rIns="91356" bIns="45718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39472" y="5953539"/>
            <a:ext cx="609600" cy="523220"/>
          </a:xfrm>
          <a:prstGeom prst="rect">
            <a:avLst/>
          </a:prstGeom>
          <a:noFill/>
        </p:spPr>
        <p:txBody>
          <a:bodyPr wrap="square" lIns="91356" tIns="45718" rIns="91356" bIns="45718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9456" y="3144319"/>
            <a:ext cx="609600" cy="523220"/>
          </a:xfrm>
          <a:prstGeom prst="rect">
            <a:avLst/>
          </a:prstGeom>
          <a:noFill/>
        </p:spPr>
        <p:txBody>
          <a:bodyPr wrap="square" lIns="91356" tIns="45718" rIns="91356" bIns="45718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39472" y="4048539"/>
            <a:ext cx="609600" cy="523220"/>
          </a:xfrm>
          <a:prstGeom prst="rect">
            <a:avLst/>
          </a:prstGeom>
          <a:noFill/>
        </p:spPr>
        <p:txBody>
          <a:bodyPr wrap="square" lIns="91356" tIns="45718" rIns="91356" bIns="45718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pic>
        <p:nvPicPr>
          <p:cNvPr id="22" name="Picture 21" descr="tich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79729" y="4792955"/>
            <a:ext cx="965200" cy="723900"/>
          </a:xfrm>
          <a:prstGeom prst="rect">
            <a:avLst/>
          </a:prstGeom>
        </p:spPr>
      </p:pic>
      <p:pic>
        <p:nvPicPr>
          <p:cNvPr id="23" name="Picture 22" descr="sai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35148" y="3991393"/>
            <a:ext cx="711200" cy="533400"/>
          </a:xfrm>
          <a:prstGeom prst="rect">
            <a:avLst/>
          </a:prstGeom>
        </p:spPr>
      </p:pic>
      <p:pic>
        <p:nvPicPr>
          <p:cNvPr id="24" name="Picture 23" descr="sai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04929" y="3144319"/>
            <a:ext cx="711200" cy="533400"/>
          </a:xfrm>
          <a:prstGeom prst="rect">
            <a:avLst/>
          </a:prstGeom>
        </p:spPr>
      </p:pic>
      <p:pic>
        <p:nvPicPr>
          <p:cNvPr id="25" name="Picture 24" descr="sai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46592" y="5760985"/>
            <a:ext cx="711200" cy="533400"/>
          </a:xfrm>
          <a:prstGeom prst="rect">
            <a:avLst/>
          </a:prstGeom>
        </p:spPr>
      </p:pic>
      <p:sp>
        <p:nvSpPr>
          <p:cNvPr id="26" name="AẪ">
            <a:extLst>
              <a:ext uri="{FF2B5EF4-FFF2-40B4-BE49-F238E27FC236}">
                <a16:creationId xmlns:a16="http://schemas.microsoft.com/office/drawing/2014/main" id="{B03B1389-6DD2-45DC-BD7E-44A607F79762}"/>
              </a:ext>
            </a:extLst>
          </p:cNvPr>
          <p:cNvSpPr/>
          <p:nvPr/>
        </p:nvSpPr>
        <p:spPr>
          <a:xfrm flipV="1">
            <a:off x="4147329" y="4933824"/>
            <a:ext cx="3732400" cy="707093"/>
          </a:xfrm>
          <a:prstGeom prst="parallelogram">
            <a:avLst>
              <a:gd name="adj" fmla="val 11881"/>
            </a:avLst>
          </a:prstGeom>
          <a:gradFill>
            <a:gsLst>
              <a:gs pos="49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8" rIns="91356" bIns="45718" rtlCol="0" anchor="ctr"/>
          <a:lstStyle/>
          <a:p>
            <a:pPr algn="ctr"/>
            <a:endParaRPr lang="en-US" sz="2800" dirty="0">
              <a:latin typeface="UTM Neutra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BSÃA">
            <a:extLst>
              <a:ext uri="{FF2B5EF4-FFF2-40B4-BE49-F238E27FC236}">
                <a16:creationId xmlns:a16="http://schemas.microsoft.com/office/drawing/2014/main" id="{D63B2B3B-0118-4C5E-821E-EC41F45CFE28}"/>
              </a:ext>
            </a:extLst>
          </p:cNvPr>
          <p:cNvSpPr/>
          <p:nvPr/>
        </p:nvSpPr>
        <p:spPr>
          <a:xfrm flipV="1">
            <a:off x="4112592" y="3971952"/>
            <a:ext cx="3732400" cy="707093"/>
          </a:xfrm>
          <a:prstGeom prst="parallelogram">
            <a:avLst>
              <a:gd name="adj" fmla="val 11881"/>
            </a:avLst>
          </a:prstGeom>
          <a:gradFill>
            <a:gsLst>
              <a:gs pos="49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8" rIns="91356" bIns="45718" rtlCol="0" anchor="ctr"/>
          <a:lstStyle/>
          <a:p>
            <a:pPr algn="ctr"/>
            <a:endParaRPr lang="en-US" sz="2800" dirty="0">
              <a:latin typeface="UTM Neutra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CÂSXAS">
            <a:extLst>
              <a:ext uri="{FF2B5EF4-FFF2-40B4-BE49-F238E27FC236}">
                <a16:creationId xmlns:a16="http://schemas.microsoft.com/office/drawing/2014/main" id="{98DCA23C-E507-4F14-8C1E-CC9B347B4FFE}"/>
              </a:ext>
            </a:extLst>
          </p:cNvPr>
          <p:cNvSpPr/>
          <p:nvPr/>
        </p:nvSpPr>
        <p:spPr>
          <a:xfrm flipV="1">
            <a:off x="4024044" y="3071780"/>
            <a:ext cx="3732400" cy="707093"/>
          </a:xfrm>
          <a:prstGeom prst="parallelogram">
            <a:avLst>
              <a:gd name="adj" fmla="val 11881"/>
            </a:avLst>
          </a:prstGeom>
          <a:gradFill>
            <a:gsLst>
              <a:gs pos="49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8" rIns="91356" bIns="45718" rtlCol="0" anchor="ctr"/>
          <a:lstStyle/>
          <a:p>
            <a:pPr algn="ctr"/>
            <a:endParaRPr lang="en-US" sz="2800" dirty="0">
              <a:latin typeface="UTM Neutra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TimeProcess_Back">
            <a:extLst>
              <a:ext uri="{FF2B5EF4-FFF2-40B4-BE49-F238E27FC236}">
                <a16:creationId xmlns:a16="http://schemas.microsoft.com/office/drawing/2014/main" id="{26E3FAD6-0B3E-482F-9299-454F3B924A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2428"/>
            <a:ext cx="4395629" cy="21513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328040" y="5044687"/>
            <a:ext cx="4368800" cy="523220"/>
          </a:xfrm>
          <a:prstGeom prst="rect">
            <a:avLst/>
          </a:prstGeom>
          <a:noFill/>
        </p:spPr>
        <p:txBody>
          <a:bodyPr wrap="square" lIns="91356" tIns="45718" rIns="91356" bIns="45718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Con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ngỗng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47329" y="4124311"/>
            <a:ext cx="4368800" cy="523220"/>
          </a:xfrm>
          <a:prstGeom prst="rect">
            <a:avLst/>
          </a:prstGeom>
          <a:noFill/>
        </p:spPr>
        <p:txBody>
          <a:bodyPr wrap="square" lIns="91356" tIns="45718" rIns="91356" bIns="45718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bồ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28844" y="3210427"/>
            <a:ext cx="4368800" cy="523220"/>
          </a:xfrm>
          <a:prstGeom prst="rect">
            <a:avLst/>
          </a:prstGeom>
          <a:noFill/>
        </p:spPr>
        <p:txBody>
          <a:bodyPr wrap="square" lIns="91356" tIns="45718" rIns="91356" bIns="45718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nga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DSSXSAX">
            <a:extLst>
              <a:ext uri="{FF2B5EF4-FFF2-40B4-BE49-F238E27FC236}">
                <a16:creationId xmlns:a16="http://schemas.microsoft.com/office/drawing/2014/main" id="{D6BFE8B9-21A3-4DF6-8F12-FF5C83427736}"/>
              </a:ext>
            </a:extLst>
          </p:cNvPr>
          <p:cNvSpPr/>
          <p:nvPr/>
        </p:nvSpPr>
        <p:spPr>
          <a:xfrm flipV="1">
            <a:off x="4249531" y="5751816"/>
            <a:ext cx="3732400" cy="707093"/>
          </a:xfrm>
          <a:prstGeom prst="parallelogram">
            <a:avLst>
              <a:gd name="adj" fmla="val 11881"/>
            </a:avLst>
          </a:prstGeom>
          <a:gradFill>
            <a:gsLst>
              <a:gs pos="49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8" rIns="91356" bIns="45718" rtlCol="0" anchor="ctr"/>
          <a:lstStyle/>
          <a:p>
            <a:pPr algn="ctr"/>
            <a:endParaRPr lang="en-US" sz="2800" dirty="0">
              <a:latin typeface="UTM Neutra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57036" y="5839015"/>
            <a:ext cx="4368800" cy="523220"/>
          </a:xfrm>
          <a:prstGeom prst="rect">
            <a:avLst/>
          </a:prstGeom>
          <a:noFill/>
        </p:spPr>
        <p:txBody>
          <a:bodyPr wrap="square" lIns="91356" tIns="45718" rIns="91356" bIns="45718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mào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Picture 3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923" y="6271667"/>
            <a:ext cx="533400" cy="533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056" y="155782"/>
            <a:ext cx="4136179" cy="2577659"/>
          </a:xfrm>
          <a:prstGeom prst="rect">
            <a:avLst/>
          </a:prstGeom>
        </p:spPr>
      </p:pic>
      <p:pic>
        <p:nvPicPr>
          <p:cNvPr id="3" name="FILE_20210316_224334_Con ngo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946592" y="1557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74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82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34D9BD1A-5432-48AC-A290-507DB0B8B7A9}"/>
  <p:tag name="ISPRING_RESOURCE_FOLDER" val="C:\Users\PC\Desktop\New Microsoft PowerPoint Presentation_1\"/>
  <p:tag name="ISPRING_RESOURCE_FOLDER_STATIC" val="C:\Users\PC\Desktop\New Microsoft PowerPoint Presentation_1\"/>
  <p:tag name="ISPRING_PRESENTATION_PATH" val="C:\Users\PC\Desktop\New Microsoft PowerPoint Presentation.pptx"/>
  <p:tag name="ISPRING_PROJECT_FOLDER_UPDATED" val="1"/>
  <p:tag name="ISPRING_SCREEN_RECS_UPDATED" val="C:\Users\PC\Desktop\New Microsoft PowerPoint Presentation"/>
  <p:tag name="FLASHSPRING_ZOOM_TAG" val="100"/>
  <p:tag name="ISPRING_PRESENTATION_INFO_2" val="&lt;?xml version=&quot;1.0&quot; encoding=&quot;UTF-8&quot; standalone=&quot;no&quot; ?&gt;&#10;&lt;presentation2&gt;&#10;&#10;  &lt;slides&gt;&#10;    &lt;slide id=&quot;{9D03CF2D-778C-470E-A293-AFA70ED22D46}&quot; pptId=&quot;256&quot;/&gt;&#10;  &lt;/slides&gt;&#10;&#10;  &lt;narration&gt;&#10;    &lt;audioTracks/&gt;&#10;    &lt;videoTracks/&gt;&#10;  &lt;/narration&gt;&#10;&#10;&lt;/presentation2&gt;&#10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9D03CF2D-778C-470E-A293-AFA70ED22D46}"/>
  <p:tag name="GENSWF_ADVANCE_TIME" val="5"/>
  <p:tag name="ISPRING_CUSTOM_TIMING_US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</TotalTime>
  <Words>336</Words>
  <Application>Microsoft Office PowerPoint</Application>
  <PresentationFormat>Widescreen</PresentationFormat>
  <Paragraphs>112</Paragraphs>
  <Slides>21</Slides>
  <Notes>1</Notes>
  <HiddenSlides>0</HiddenSlides>
  <MMClips>10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21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UTM Neutra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HANG</cp:lastModifiedBy>
  <cp:revision>49</cp:revision>
  <dcterms:created xsi:type="dcterms:W3CDTF">2019-04-12T09:56:08Z</dcterms:created>
  <dcterms:modified xsi:type="dcterms:W3CDTF">2021-06-13T18:44:06Z</dcterms:modified>
</cp:coreProperties>
</file>