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8" r:id="rId2"/>
    <p:sldMasterId id="2147483700" r:id="rId3"/>
    <p:sldMasterId id="2147483718" r:id="rId4"/>
    <p:sldMasterId id="2147483731" r:id="rId5"/>
    <p:sldMasterId id="2147483743" r:id="rId6"/>
  </p:sldMasterIdLst>
  <p:notesMasterIdLst>
    <p:notesMasterId r:id="rId24"/>
  </p:notesMasterIdLst>
  <p:sldIdLst>
    <p:sldId id="363" r:id="rId7"/>
    <p:sldId id="364" r:id="rId8"/>
    <p:sldId id="267" r:id="rId9"/>
    <p:sldId id="359" r:id="rId10"/>
    <p:sldId id="256" r:id="rId11"/>
    <p:sldId id="258" r:id="rId12"/>
    <p:sldId id="259" r:id="rId13"/>
    <p:sldId id="365" r:id="rId14"/>
    <p:sldId id="366" r:id="rId15"/>
    <p:sldId id="358" r:id="rId16"/>
    <p:sldId id="360" r:id="rId17"/>
    <p:sldId id="361" r:id="rId18"/>
    <p:sldId id="362" r:id="rId19"/>
    <p:sldId id="367" r:id="rId20"/>
    <p:sldId id="368" r:id="rId21"/>
    <p:sldId id="369" r:id="rId22"/>
    <p:sldId id="355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Wingdings 2" panose="05020102010507070707" pitchFamily="18" charset="2"/>
      <p:regular r:id="rId37"/>
    </p:embeddedFont>
    <p:embeddedFont>
      <p:font typeface="Arial Black" panose="020B0A04020102020204" pitchFamily="34" charset="0"/>
      <p:bold r:id="rId38"/>
    </p:embeddedFont>
    <p:embeddedFont>
      <p:font typeface=".VnArial" panose="020B7200000000000000" pitchFamily="34" charset="0"/>
      <p:regular r:id="rId39"/>
      <p:bold r:id="rId40"/>
      <p:italic r:id="rId41"/>
      <p:boldItalic r:id="rId42"/>
    </p:embeddedFont>
    <p:embeddedFont>
      <p:font typeface="SimSun" panose="02010600030101010101" pitchFamily="2" charset="-122"/>
      <p:regular r:id="rId43"/>
    </p:embeddedFont>
    <p:embeddedFont>
      <p:font typeface="FC Onigiri Outline" panose="020B0604020202020204" charset="-34"/>
      <p:regular r:id="rId44"/>
    </p:embeddedFont>
    <p:embeddedFont>
      <p:font typeface="等线" panose="020B0604020202020204" charset="0"/>
      <p:regular r:id="rId45"/>
      <p:bold r:id="rId46"/>
    </p:embeddedFont>
    <p:embeddedFont>
      <p:font typeface="VNI-Times" pitchFamily="2" charset="0"/>
      <p:regular r:id="rId47"/>
      <p:bold r:id="rId48"/>
      <p:italic r:id="rId49"/>
      <p:boldItalic r:id="rId50"/>
    </p:embeddedFont>
    <p:embeddedFont>
      <p:font typeface="SimSun" panose="02010600030101010101" pitchFamily="2" charset="-122"/>
      <p:regular r:id="rId43"/>
    </p:embeddedFont>
    <p:embeddedFont>
      <p:font typeface="Tahoma" panose="020B0604030504040204" pitchFamily="34" charset="0"/>
      <p:regular r:id="rId51"/>
      <p:bold r:id="rId52"/>
    </p:embeddedFont>
    <p:embeddedFont>
      <p:font typeface="can_NongAor" panose="020B0604020202020204" charset="0"/>
      <p:regular r:id="rId53"/>
    </p:embeddedFont>
    <p:embeddedFont>
      <p:font typeface="Cambria Math" panose="02040503050406030204" pitchFamily="18" charset="0"/>
      <p:regular r:id="rId5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CCC1DA"/>
    <a:srgbClr val="000000"/>
    <a:srgbClr val="DAA2B6"/>
    <a:srgbClr val="86B1B8"/>
    <a:srgbClr val="FFD757"/>
    <a:srgbClr val="D597AD"/>
    <a:srgbClr val="FFCE33"/>
    <a:srgbClr val="FFD44B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44" autoAdjust="0"/>
    <p:restoredTop sz="98757" autoAdjust="0"/>
  </p:normalViewPr>
  <p:slideViewPr>
    <p:cSldViewPr>
      <p:cViewPr varScale="1">
        <p:scale>
          <a:sx n="94" d="100"/>
          <a:sy n="94" d="100"/>
        </p:scale>
        <p:origin x="39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4F09-6C5A-4EA1-BB9A-A12F0D52B988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C0A88-42D7-47B3-9EDC-99BC3ACFC9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64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22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03D3F-CA59-4E12-9641-46DA9C0CE6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3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D5D04-0586-40CB-80D2-89B61CA493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8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441109" y="3939902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250470" y="-989413"/>
            <a:ext cx="3243089" cy="2400978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7650111" y="4284591"/>
            <a:ext cx="3003978" cy="2175586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89144" y="2528846"/>
            <a:ext cx="2270933" cy="2634499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5231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0347" y="634528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19103" y="1418311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6423330" y="45992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879281" y="1418311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449834" y="1204288"/>
            <a:ext cx="2099732" cy="470704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063573" y="1620387"/>
            <a:ext cx="2880320" cy="2607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085994" y="-1159289"/>
            <a:ext cx="3003978" cy="2175586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7569120" y="3773128"/>
            <a:ext cx="3003978" cy="2716850"/>
            <a:chOff x="7569120" y="3773128"/>
            <a:chExt cx="3003978" cy="2716850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36510" y="3728240"/>
              <a:ext cx="1336905" cy="1426682"/>
              <a:chOff x="7829880" y="188621"/>
              <a:chExt cx="1086240" cy="1225802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7994741" y="132523"/>
                <a:ext cx="312922" cy="425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065284" y="1620386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4519618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513896" y="2925549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4533717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1836338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2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2599" y="-92546"/>
            <a:ext cx="8387874" cy="1392181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566776" y="1418311"/>
            <a:ext cx="2938484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1567290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1561568" y="2925549"/>
            <a:ext cx="2943691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1581389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324703" y="42494"/>
            <a:ext cx="2261782" cy="45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4924490" y="1260674"/>
            <a:ext cx="3238030" cy="3072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1536299" y="3946425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44543" y="3580048"/>
            <a:ext cx="1356677" cy="132578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7477437" y="-1329528"/>
            <a:ext cx="2723101" cy="3003978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7824094" y="4043896"/>
            <a:ext cx="1288651" cy="108459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39190" y="1461394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10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89027"/>
            <a:ext cx="8229600" cy="85725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4910365" y="1395882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5480918" y="1181859"/>
            <a:ext cx="2099732" cy="470704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110496" y="1410147"/>
            <a:ext cx="3240838" cy="299267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681049" y="1196124"/>
            <a:ext cx="2099732" cy="470704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981504" y="-1318504"/>
            <a:ext cx="2175586" cy="3003978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8001622" y="35337"/>
            <a:ext cx="1811009" cy="167622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910364" y="1779662"/>
            <a:ext cx="3240839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087059" y="1779662"/>
            <a:ext cx="3264276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467544" y="393938"/>
            <a:ext cx="7992888" cy="4266044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384722" y="4941399"/>
            <a:ext cx="67712" cy="6771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3" name="วงรี 92"/>
          <p:cNvSpPr/>
          <p:nvPr userDrawn="1"/>
        </p:nvSpPr>
        <p:spPr>
          <a:xfrm>
            <a:off x="496531" y="4578363"/>
            <a:ext cx="101569" cy="1015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วงรี 93"/>
          <p:cNvSpPr/>
          <p:nvPr userDrawn="1"/>
        </p:nvSpPr>
        <p:spPr>
          <a:xfrm>
            <a:off x="523721" y="4805959"/>
            <a:ext cx="115111" cy="1173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347522" y="4711343"/>
            <a:ext cx="101569" cy="101569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599550" y="4456908"/>
            <a:ext cx="50785" cy="50785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981504" y="3521205"/>
            <a:ext cx="2175586" cy="3003978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1" y="4695949"/>
            <a:ext cx="373985" cy="3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289276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4359" y="1627330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7423677" y="-976090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415995" y="94416"/>
            <a:ext cx="2261782" cy="45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15" y="2845352"/>
            <a:ext cx="1616165" cy="228034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936834" y="-2654"/>
            <a:ext cx="1088830" cy="109414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8695026" y="982966"/>
            <a:ext cx="250890" cy="269338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454211" y="3787027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/>
          <p:cNvSpPr/>
          <p:nvPr userDrawn="1"/>
        </p:nvSpPr>
        <p:spPr>
          <a:xfrm>
            <a:off x="526219" y="3626610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รี 16"/>
          <p:cNvSpPr/>
          <p:nvPr userDrawn="1"/>
        </p:nvSpPr>
        <p:spPr>
          <a:xfrm>
            <a:off x="410447" y="3459277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773818" y="4127022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701810" y="3966605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817582" y="3799272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085994" y="3939902"/>
            <a:ext cx="3003978" cy="2550076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7995395" y="62779"/>
            <a:ext cx="204517" cy="2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9680" y="658060"/>
            <a:ext cx="8229600" cy="85725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6440613" y="72194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405164" y="4491545"/>
            <a:ext cx="9778964" cy="240668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426585" y="-1199208"/>
            <a:ext cx="3003978" cy="2538015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56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00619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7613466" y="-1221842"/>
            <a:ext cx="3003978" cy="222153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23528" y="39027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405164" y="4549817"/>
            <a:ext cx="9778964" cy="2348417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560007" y="1302654"/>
            <a:ext cx="4041775" cy="3036888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69" y="264027"/>
            <a:ext cx="1183404" cy="897097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164308" y="1418311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A2B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5164308" y="2487630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164308" y="3091277"/>
            <a:ext cx="3275154" cy="344569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5167905" y="3507854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5167905" y="4111501"/>
            <a:ext cx="3275154" cy="3352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0832" y="484307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89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104648" y="-1501991"/>
            <a:ext cx="2175586" cy="3003978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8388424" y="3573914"/>
            <a:ext cx="2175586" cy="3003978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7431403" y="-1128323"/>
            <a:ext cx="3003978" cy="2255288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553429" y="196789"/>
            <a:ext cx="4155055" cy="4136443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454211" y="1064723"/>
            <a:ext cx="3871876" cy="3739275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053502" y="-1332951"/>
            <a:ext cx="2426460" cy="3003978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6700" y="299474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825888" y="1460500"/>
            <a:ext cx="3063376" cy="2903538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581369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02684" y="1181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21233" y="-998795"/>
            <a:ext cx="3003978" cy="2175586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0459" y="492494"/>
            <a:ext cx="7609368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15246" y="42494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232699" y="4214445"/>
            <a:ext cx="3003978" cy="2175586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8644064" y="4004295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วงรี 66"/>
          <p:cNvSpPr/>
          <p:nvPr userDrawn="1"/>
        </p:nvSpPr>
        <p:spPr>
          <a:xfrm>
            <a:off x="8716072" y="3843878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วงรี 67"/>
          <p:cNvSpPr/>
          <p:nvPr userDrawn="1"/>
        </p:nvSpPr>
        <p:spPr>
          <a:xfrm>
            <a:off x="8600300" y="3676545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8388424" y="4411033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8316416" y="4250616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8432188" y="4083283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7698691" y="4133899"/>
            <a:ext cx="3003978" cy="2325774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7646242" y="-1173366"/>
            <a:ext cx="3003978" cy="2493879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323914" y="-1087794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3802601" y="592901"/>
            <a:ext cx="4753699" cy="3845364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4994787" y="4167034"/>
            <a:ext cx="2261782" cy="45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7725976" y="162981"/>
            <a:ext cx="1247789" cy="1215983"/>
            <a:chOff x="7725976" y="162981"/>
            <a:chExt cx="1247789" cy="1215983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25976" y="162981"/>
              <a:ext cx="1145241" cy="1215983"/>
              <a:chOff x="7725976" y="162981"/>
              <a:chExt cx="1145241" cy="121598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25976" y="410811"/>
                <a:ext cx="1145241" cy="968153"/>
                <a:chOff x="1335567" y="1329063"/>
                <a:chExt cx="1145241" cy="968153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16606" y="1640466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4168" y="141807"/>
            <a:ext cx="1132092" cy="91070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7453634" y="4082899"/>
            <a:ext cx="3003978" cy="2175586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215249"/>
            <a:ext cx="3345401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95936" y="1200151"/>
            <a:ext cx="4690864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80593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9476" y="46180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4777848" y="1332724"/>
            <a:ext cx="3601265" cy="2667882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824334" y="1431451"/>
            <a:ext cx="3268893" cy="259404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7684981" y="4186025"/>
            <a:ext cx="3003978" cy="2175586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1501989" y="-1021241"/>
            <a:ext cx="3003978" cy="2175586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7275031" y="-1099924"/>
            <a:ext cx="3003978" cy="2428552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413486" y="645485"/>
            <a:ext cx="8314144" cy="3748057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996950" y="1573213"/>
            <a:ext cx="2924175" cy="1662112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062596" y="1867622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077294" y="2972248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400619"/>
            <a:ext cx="82296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7666851" y="-1055204"/>
            <a:ext cx="3003978" cy="2175586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397084" y="-1234496"/>
            <a:ext cx="2175586" cy="3003978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" y="4363811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5970201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3158323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346446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551618"/>
            <a:ext cx="8229600" cy="8572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464078" y="58747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292601" y="-1294507"/>
            <a:ext cx="3003978" cy="2402200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97" y="4397550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846793" y="4202190"/>
            <a:ext cx="202448" cy="2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2644433" y="1406446"/>
            <a:ext cx="3855134" cy="1689053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8F77AD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  <a:endParaRPr lang="en-US" sz="7200" dirty="0">
                <a:solidFill>
                  <a:srgbClr val="8F77AD"/>
                </a:solidFill>
                <a:effectLst/>
                <a:latin typeface="milk tea Med" pitchFamily="2" charset="-34"/>
                <a:cs typeface="milk tea Med" pitchFamily="2" charset="-34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D44B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6274952" y="-3034282"/>
            <a:ext cx="854894" cy="2601174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370106" y="-3402358"/>
            <a:ext cx="854894" cy="2796953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304207" y="42494"/>
            <a:ext cx="2261782" cy="45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52" y="1800522"/>
            <a:ext cx="1318171" cy="2917135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7695741" y="3818231"/>
            <a:ext cx="1517950" cy="15253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1693873" y="2451607"/>
            <a:ext cx="2261953" cy="104998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7896532" y="-2952289"/>
            <a:ext cx="854894" cy="2601174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709440" y="-2937619"/>
            <a:ext cx="854894" cy="2601174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3160658" y="44631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5046069" y="119803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5438196" y="651276"/>
            <a:ext cx="237304" cy="180261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3550151" y="1792774"/>
            <a:ext cx="173012" cy="14276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8" name="วงรี 137"/>
          <p:cNvSpPr/>
          <p:nvPr userDrawn="1"/>
        </p:nvSpPr>
        <p:spPr>
          <a:xfrm>
            <a:off x="2560417" y="1105157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9" name="วงรี 138"/>
          <p:cNvSpPr/>
          <p:nvPr userDrawn="1"/>
        </p:nvSpPr>
        <p:spPr>
          <a:xfrm>
            <a:off x="4248174" y="723621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0" name="วงรี 139"/>
          <p:cNvSpPr/>
          <p:nvPr userDrawn="1"/>
        </p:nvSpPr>
        <p:spPr>
          <a:xfrm>
            <a:off x="5744967" y="1939723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1" name="วงรี 140"/>
          <p:cNvSpPr/>
          <p:nvPr userDrawn="1"/>
        </p:nvSpPr>
        <p:spPr>
          <a:xfrm>
            <a:off x="6676523" y="1128309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6829165" y="1787154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7646242" y="-1173366"/>
            <a:ext cx="3003978" cy="2175586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836855" y="2655442"/>
            <a:ext cx="1689348" cy="6036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5273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31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69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8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6444208" y="98381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812897"/>
            <a:ext cx="414494" cy="444971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4" y="1586343"/>
            <a:ext cx="566881" cy="603454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2655551"/>
            <a:ext cx="414494" cy="444971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7300650" y="3524095"/>
            <a:ext cx="3003978" cy="2792952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250470" y="-989413"/>
            <a:ext cx="3003978" cy="242577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8077530" y="2900222"/>
            <a:ext cx="311884" cy="346626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381629" y="431208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5" y="3936083"/>
            <a:ext cx="566881" cy="60345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3900" y="461924"/>
            <a:ext cx="7772400" cy="1021556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174373" y="1041521"/>
            <a:ext cx="480553" cy="5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8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92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5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69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30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6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4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19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A4DCC35-DABE-4B8A-82E5-9E1901497C4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E226066-5C71-4748-A6C4-EC853B38976A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49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5253E2-991D-47BF-AE2F-B98789F50C31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8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7300650" y="-100770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285658" y="1904716"/>
            <a:ext cx="325391" cy="361638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351913" y="138257"/>
            <a:ext cx="2261782" cy="45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264420" y="2026709"/>
            <a:ext cx="6763964" cy="1841185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41" y="818280"/>
            <a:ext cx="414494" cy="444971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3564391"/>
            <a:ext cx="414494" cy="444971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76" y="4280350"/>
            <a:ext cx="566881" cy="603454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0" y="1086494"/>
            <a:ext cx="646123" cy="725364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250470" y="4123168"/>
            <a:ext cx="3003978" cy="2175586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7791382" y="3775793"/>
            <a:ext cx="1456524" cy="1343170"/>
            <a:chOff x="7791382" y="3775793"/>
            <a:chExt cx="1456524" cy="1343170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51191" y="3715984"/>
              <a:ext cx="1336905" cy="1456524"/>
              <a:chOff x="7829880" y="162981"/>
              <a:chExt cx="1086240" cy="1251442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09150" y="548804"/>
            <a:ext cx="7772400" cy="1021556"/>
          </a:xfrm>
        </p:spPr>
        <p:txBody>
          <a:bodyPr anchor="t"/>
          <a:lstStyle>
            <a:lvl1pPr algn="ctr">
              <a:defRPr sz="4000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475655" y="2180035"/>
            <a:ext cx="627044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6" y="138257"/>
            <a:ext cx="1162356" cy="10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2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6803390-C81A-4421-9AB6-DB1834545594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796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19FA7C2-3D07-4552-A45F-180E569BEAE8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91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0AF8D3A-0130-4779-8EDF-08468C9D33AD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69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C11F08F-C991-4D83-A080-E25A39C02408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99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483C4D8-F447-41CF-A0B4-6EBE3D5AD329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56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498F9695-C075-4D9A-8DCF-E3E4267B980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14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98D8F18-A53F-4739-BDE4-66294DB598B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96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98D8F18-A53F-4739-BDE4-66294DB598B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9593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98D8F18-A53F-4739-BDE4-66294DB598B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607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98D8F18-A53F-4739-BDE4-66294DB598B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3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250470" y="-989413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5" y="267107"/>
            <a:ext cx="1229027" cy="1075398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375914" y="3957148"/>
            <a:ext cx="3003978" cy="2175586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34182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98D8F18-A53F-4739-BDE4-66294DB598B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26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98D8F18-A53F-4739-BDE4-66294DB598B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69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DA6A5E3-379E-496E-842F-1453D6C39F76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6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81765AE-78B7-4A40-91BE-0B0C88866518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4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8D4E4-0A9C-4767-BE28-FE81CB5C32D7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838C5-3644-422B-AD34-636702A92B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13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AADB0-EBE0-4349-92D4-E1189C048DEA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FE0C-09EC-4CFC-A005-DF7648778F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40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CA659-8917-49DA-B8D8-3968B361A90E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F781-EFD6-4B98-8DD7-65FDF89725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52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5B211-BB87-4B13-9D93-069B31025A21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45173-BC58-46CA-A602-13EA9D9A27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5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D1AE3-B7F4-415A-B1B6-B38F2C3361C0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EE0D-0CC0-432C-8BCA-610B39D386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0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27D4-1084-4750-8653-D662FA98B498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57A8C-6063-4156-91AD-1CF4B7A55A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8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293994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442007" y="1361178"/>
            <a:ext cx="1825737" cy="2966516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2573909" y="1361178"/>
            <a:ext cx="1819242" cy="2966516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4705811" y="1361178"/>
            <a:ext cx="1812747" cy="2966516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6837713" y="1361178"/>
            <a:ext cx="1806251" cy="2972054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183671" y="-1748730"/>
            <a:ext cx="9778964" cy="225974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291734" y="-245444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73" y="4366818"/>
            <a:ext cx="1288651" cy="79722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42007" y="383088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23528" y="1020418"/>
            <a:ext cx="8409754" cy="3619896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2359681" y="2516289"/>
            <a:ext cx="161272" cy="165229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379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4D0C-D3C2-4755-87B0-DD2A1E66282B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710AA-6943-4F5D-92AB-9BAA135321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31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462E2-DF3D-4936-8E99-ED52CE193561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6E9A0-1247-49BE-87DD-A944E7C3E6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7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A719-73C5-4DA0-A94E-4EF9CDE99407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8E10-FB6E-43E5-803E-739E111C5D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725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5C37-0508-4DFC-A180-64959169966D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3A82-7401-467C-872C-0CF3BD975E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9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F894B-C331-4665-AA07-D337643712EF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EF70C-8EBE-4FD2-8CDC-3A0A9BB929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00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152427"/>
      </p:ext>
    </p:extLst>
  </p:cSld>
  <p:clrMapOvr>
    <a:masterClrMapping/>
  </p:clrMapOvr>
  <p:transition spd="slow" advTm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266C65-321F-4081-BF1E-D4AB9F2841E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5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EBC37-BEB5-49E2-B927-B1F5C7F3876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545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028071-A1BB-41A9-87FC-63177246E1F3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99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C1880-B3A8-423A-B478-92941453060F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3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6464078" y="51470"/>
            <a:ext cx="2261782" cy="45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7206564" y="3029932"/>
            <a:ext cx="3003978" cy="3475185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375914" y="3804533"/>
            <a:ext cx="3003978" cy="2451668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085994" y="-1087793"/>
            <a:ext cx="3399844" cy="2175586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1560325" y="2564077"/>
            <a:ext cx="5675971" cy="1102519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109684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86796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EABF3-A19B-4364-A98C-4E50A6D20B34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38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27AFF-5D9A-4D99-A7F6-E7330031B4B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280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3E361D-30BA-4782-9E15-0AF01B34555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041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4C47A2-0EA6-4273-BF61-03F293FC7F79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218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6FA96-CC53-4229-B0F7-3B4D250E177C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00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8FDE3-4FC4-429D-9B88-AA47D52A79E7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255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2DB7B-7823-485C-B7DC-F977E29202D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1561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F2D71-F192-4F7C-BA55-A516F2999F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558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8C5DE-EB03-4ED3-993F-4FFC068E64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79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3F8F1-95B4-49AE-A09D-B5845D55C3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38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312765" y="42494"/>
            <a:ext cx="2261782" cy="45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7481179" y="377286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2313" y="3930467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7642010" y="-1124178"/>
            <a:ext cx="3003978" cy="2175586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58616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93676-868B-4D3A-824D-4D7EB4B31F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620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7D841-A361-476F-B0E4-F5218618AF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17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A4E48-3F1D-4FD9-BFF0-9BFD56D6E7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827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854075" y="773113"/>
            <a:ext cx="7435850" cy="317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4424363" y="4838700"/>
            <a:ext cx="295275" cy="1746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3505200" y="4797425"/>
            <a:ext cx="2133600" cy="27305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B55E5-EA86-4188-9F64-D24AC17F73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5732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3174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8332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698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4138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587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4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18497"/>
            <a:ext cx="9144000" cy="5161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7474451" y="-1280294"/>
            <a:ext cx="3003978" cy="2175586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085994" y="3810406"/>
            <a:ext cx="3003978" cy="2679572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250470" y="-1172980"/>
            <a:ext cx="3003978" cy="253281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02219" y="355183"/>
            <a:ext cx="6718253" cy="1004648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1491631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91631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3598841" y="2310366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80992" y="2310366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3618196" y="3164493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00347" y="3164493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968944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3280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5558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70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3190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537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6320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0E2AB-752E-447C-9895-D4DCF7443A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864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CC91BC-8D77-4671-83A6-76D57CD7BE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43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D2B3B-9638-4246-A1A4-345EAF6377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568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CCB2B-E3F0-4384-867C-488925CC71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02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54.jp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58.jpeg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42DE-F0EE-4C77-B9C6-2A34B17B2D30}" type="datetimeFigureOut">
              <a:rPr lang="th-TH" smtClean="0"/>
              <a:t>03/04/65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A63B6-125C-4CFA-AE8C-324BB751A659}"/>
              </a:ext>
            </a:extLst>
          </p:cNvPr>
          <p:cNvSpPr txBox="1"/>
          <p:nvPr userDrawn="1"/>
        </p:nvSpPr>
        <p:spPr>
          <a:xfrm>
            <a:off x="-684584" y="5213747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45990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52" r:id="rId5"/>
    <p:sldLayoutId id="2147483654" r:id="rId6"/>
    <p:sldLayoutId id="2147483655" r:id="rId7"/>
    <p:sldLayoutId id="2147483653" r:id="rId8"/>
    <p:sldLayoutId id="2147483656" r:id="rId9"/>
    <p:sldLayoutId id="2147483657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3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98D8F18-A53F-4739-BDE4-66294DB598BF}" type="slidenum">
              <a:rPr lang="en-US" smtClean="0">
                <a:solidFill>
                  <a:prstClr val="black"/>
                </a:solidFill>
                <a:latin typeface="VNI-Times" pitchFamily="2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1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F847943-8A27-4B70-8830-2CE46A92D734}" type="datetimeFigureOut">
              <a:rPr lang="en-US" smtClean="0"/>
              <a:pPr>
                <a:defRPr/>
              </a:pPr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14350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23BC909-3AF5-4AC2-92CE-FD3DC2FA2B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A88B9-5F17-49B4-9442-424F962A12F6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52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8FDEF-B220-429E-A1CB-5F22F07382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7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</p:sldLayoutIdLst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思源黑体 CN Medium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思源黑体 CN Medium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思源黑体 CN Medium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思源黑体 CN Medium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思源黑体 CN Medium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思源黑体 CN Medium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10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gif"/><Relationship Id="rId3" Type="http://schemas.openxmlformats.org/officeDocument/2006/relationships/image" Target="../media/image75.jpeg"/><Relationship Id="rId7" Type="http://schemas.openxmlformats.org/officeDocument/2006/relationships/slide" Target="slide6.xml"/><Relationship Id="rId12" Type="http://schemas.openxmlformats.org/officeDocument/2006/relationships/image" Target="../media/image8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9.gif"/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12" Type="http://schemas.openxmlformats.org/officeDocument/2006/relationships/image" Target="../media/image8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11" Type="http://schemas.openxmlformats.org/officeDocument/2006/relationships/image" Target="../media/image87.gif"/><Relationship Id="rId5" Type="http://schemas.openxmlformats.org/officeDocument/2006/relationships/image" Target="../media/image84.gif"/><Relationship Id="rId15" Type="http://schemas.openxmlformats.org/officeDocument/2006/relationships/image" Target="../media/image91.gif"/><Relationship Id="rId10" Type="http://schemas.openxmlformats.org/officeDocument/2006/relationships/image" Target="../media/image86.gif"/><Relationship Id="rId4" Type="http://schemas.openxmlformats.org/officeDocument/2006/relationships/image" Target="../media/image83.PNG"/><Relationship Id="rId9" Type="http://schemas.openxmlformats.org/officeDocument/2006/relationships/slide" Target="slide4.xml"/><Relationship Id="rId14" Type="http://schemas.openxmlformats.org/officeDocument/2006/relationships/image" Target="../media/image9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88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87.gif"/><Relationship Id="rId2" Type="http://schemas.openxmlformats.org/officeDocument/2006/relationships/audio" Target="../media/audio1.wav"/><Relationship Id="rId16" Type="http://schemas.openxmlformats.org/officeDocument/2006/relationships/image" Target="../media/image91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png"/><Relationship Id="rId11" Type="http://schemas.openxmlformats.org/officeDocument/2006/relationships/image" Target="../media/image86.gif"/><Relationship Id="rId5" Type="http://schemas.openxmlformats.org/officeDocument/2006/relationships/image" Target="../media/image84.gif"/><Relationship Id="rId15" Type="http://schemas.openxmlformats.org/officeDocument/2006/relationships/image" Target="../media/image90.gif"/><Relationship Id="rId10" Type="http://schemas.openxmlformats.org/officeDocument/2006/relationships/slide" Target="slide4.xml"/><Relationship Id="rId4" Type="http://schemas.openxmlformats.org/officeDocument/2006/relationships/image" Target="../media/image83.PNG"/><Relationship Id="rId9" Type="http://schemas.openxmlformats.org/officeDocument/2006/relationships/image" Target="../media/image85.jpeg"/><Relationship Id="rId14" Type="http://schemas.openxmlformats.org/officeDocument/2006/relationships/image" Target="../media/image8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8.gif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12" Type="http://schemas.openxmlformats.org/officeDocument/2006/relationships/image" Target="../media/image87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91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0.png"/><Relationship Id="rId11" Type="http://schemas.openxmlformats.org/officeDocument/2006/relationships/image" Target="../media/image86.gif"/><Relationship Id="rId5" Type="http://schemas.openxmlformats.org/officeDocument/2006/relationships/image" Target="../media/image84.gif"/><Relationship Id="rId15" Type="http://schemas.openxmlformats.org/officeDocument/2006/relationships/image" Target="../media/image90.gif"/><Relationship Id="rId10" Type="http://schemas.openxmlformats.org/officeDocument/2006/relationships/slide" Target="slide4.xml"/><Relationship Id="rId4" Type="http://schemas.openxmlformats.org/officeDocument/2006/relationships/image" Target="../media/image83.PNG"/><Relationship Id="rId9" Type="http://schemas.openxmlformats.org/officeDocument/2006/relationships/image" Target="../media/image85.jpeg"/><Relationship Id="rId14" Type="http://schemas.openxmlformats.org/officeDocument/2006/relationships/image" Target="../media/image8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6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6" y="1399712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4" y="1221137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10017" y="3538227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117" y="2979945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9" name="Google Shape;489;p40">
            <a:hlinkClick r:id="rId3" action="ppaction://hlinksldjump"/>
          </p:cNvPr>
          <p:cNvSpPr/>
          <p:nvPr/>
        </p:nvSpPr>
        <p:spPr>
          <a:xfrm>
            <a:off x="3307914" y="3932654"/>
            <a:ext cx="2548500" cy="5727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40"/>
          <p:cNvSpPr/>
          <p:nvPr/>
        </p:nvSpPr>
        <p:spPr>
          <a:xfrm>
            <a:off x="6542212" y="376235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9" y="2666914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" name="Rectangle 1">
            <a:extLst>
              <a:ext uri="{FF2B5EF4-FFF2-40B4-BE49-F238E27FC236}">
                <a16:creationId xmlns:a16="http://schemas.microsoft.com/office/drawing/2014/main" id="{BA581301-F1E0-1446-BAE2-C86C71688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405" y="1197616"/>
            <a:ext cx="51689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461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100" b="1" dirty="0">
                <a:solidFill>
                  <a:srgbClr val="F27FB2">
                    <a:lumMod val="75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CHÀO MỪNG CÁC CON HỌC SINH ĐÃ ĐẾN </a:t>
            </a:r>
            <a:r>
              <a:rPr lang="en-US" altLang="zh-CN" sz="2100" b="1">
                <a:solidFill>
                  <a:srgbClr val="F27FB2">
                    <a:lumMod val="75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 TIẾT TOÁN HÔM NAY</a:t>
            </a:r>
            <a:endParaRPr lang="en-US" altLang="zh-CN" sz="2100" b="1" dirty="0">
              <a:solidFill>
                <a:srgbClr val="F27FB2">
                  <a:lumMod val="75000"/>
                </a:srgb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846D9397-EC6A-8444-A551-36F2DA1F0179}"/>
              </a:ext>
            </a:extLst>
          </p:cNvPr>
          <p:cNvSpPr/>
          <p:nvPr/>
        </p:nvSpPr>
        <p:spPr>
          <a:xfrm>
            <a:off x="3946413" y="3987468"/>
            <a:ext cx="1271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>
              <a:buClr>
                <a:srgbClr val="FFFFFF"/>
              </a:buClr>
              <a:buSzPts val="4800"/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ulpen One"/>
                <a:cs typeface="Times New Roman" panose="02020603050405020304" pitchFamily="18" charset="0"/>
                <a:sym typeface="Tulpen One"/>
              </a:rPr>
              <a:t>Tuần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ulpen One"/>
                <a:cs typeface="Times New Roman" panose="02020603050405020304" pitchFamily="18" charset="0"/>
                <a:sym typeface="Tulpen One"/>
              </a:rPr>
              <a:t> 29</a:t>
            </a:r>
            <a:endParaRPr lang="vi-VN" sz="2400" b="1" kern="0" dirty="0">
              <a:solidFill>
                <a:srgbClr val="000000"/>
              </a:solidFill>
              <a:latin typeface="Times New Roman" panose="02020603050405020304" pitchFamily="18" charset="0"/>
              <a:ea typeface="Tulpen One"/>
              <a:cs typeface="Times New Roman" panose="02020603050405020304" pitchFamily="18" charset="0"/>
              <a:sym typeface="Tulpen One"/>
            </a:endParaRPr>
          </a:p>
        </p:txBody>
      </p:sp>
    </p:spTree>
    <p:extLst>
      <p:ext uri="{BB962C8B-B14F-4D97-AF65-F5344CB8AC3E}">
        <p14:creationId xmlns:p14="http://schemas.microsoft.com/office/powerpoint/2010/main" val="3792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2B7303-0678-4890-8CF2-E624E0D2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74" y="1792400"/>
            <a:ext cx="1144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1CB8D4-6F95-46F8-96A3-C31E1E698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86" y="2255104"/>
            <a:ext cx="1955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4 dm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90E4CD-0E64-4558-B456-F879F0968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07" y="2705413"/>
            <a:ext cx="19704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cm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765CC1-45F3-464C-995C-8E1A7A5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89" y="3611416"/>
            <a:ext cx="2141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      :….cm?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3F40D7BC-532E-4590-8FBF-DE18513B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60" y="3174892"/>
            <a:ext cx="24192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:…. cm</a:t>
            </a:r>
            <a:r>
              <a:rPr lang="en-US" altLang="en-US" sz="20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33C4B7-CFEF-4187-9346-C0AF3379D707}"/>
              </a:ext>
            </a:extLst>
          </p:cNvPr>
          <p:cNvCxnSpPr>
            <a:cxnSpLocks/>
          </p:cNvCxnSpPr>
          <p:nvPr/>
        </p:nvCxnSpPr>
        <p:spPr>
          <a:xfrm>
            <a:off x="3462338" y="1547227"/>
            <a:ext cx="0" cy="30055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9EC4D99-111F-4929-B6B6-8F0C9DA6A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4785" y="1299231"/>
            <a:ext cx="1101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9160D5-256E-4140-BE12-2F48C045E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429" y="1730118"/>
            <a:ext cx="19752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4dm = 40cm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DF96256-6E18-4B64-8E5C-06752FBB9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2208193"/>
            <a:ext cx="31213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E3FFDA-3303-48B1-A41A-5F4F6156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206" y="2655214"/>
            <a:ext cx="2238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x 8 = 320 ( cm</a:t>
            </a:r>
            <a:r>
              <a:rPr lang="en-US" altLang="en-US" sz="2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1E1670-7BDF-4696-A4D2-EF7BE2FA7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332" y="3030069"/>
            <a:ext cx="28664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EB2E1D-E980-40C7-8C50-89FCD82EA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68764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( 40 + 8) x 2 = 96 ( cm)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B04AD7F-EF68-4930-BFA4-C5E645A10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489" y="3907459"/>
            <a:ext cx="10823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2060"/>
              </a:solidFill>
            </a:endParaRPr>
          </a:p>
        </p:txBody>
      </p:sp>
      <p:sp>
        <p:nvSpPr>
          <p:cNvPr id="53" name="Text Box 10">
            <a:extLst>
              <a:ext uri="{FF2B5EF4-FFF2-40B4-BE49-F238E27FC236}">
                <a16:creationId xmlns:a16="http://schemas.microsoft.com/office/drawing/2014/main" id="{07A17FFB-B951-4058-BCA6-1E672ECBD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3915785"/>
            <a:ext cx="24400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sv-SE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tích:  320 cm</a:t>
            </a:r>
            <a:r>
              <a:rPr lang="sv-SE" altLang="en-US" sz="2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v-SE" altLang="en-US" sz="2000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vi: 96 cm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F17FF870-8F34-4596-AF56-1583F890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523954"/>
            <a:ext cx="9621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AE711775-6230-4ACF-9F45-8213485F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292" y="523954"/>
            <a:ext cx="7773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dm, </a:t>
            </a:r>
          </a:p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cm.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6732240" y="915566"/>
            <a:ext cx="1864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1316136" y="1299231"/>
            <a:ext cx="2031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1995056" y="915566"/>
            <a:ext cx="1064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3563888" y="915566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8" grpId="0"/>
      <p:bldP spid="49" grpId="0"/>
      <p:bldP spid="50" grpId="0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132AD85B-4F3D-47DB-A15A-E68BBBB6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45" y="618392"/>
            <a:ext cx="9621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5A658F57-BC21-4653-9FC5-8DDADBD3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599" y="618392"/>
            <a:ext cx="75005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DMNP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có kích thước ghi trên hình vẽ)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3DC3FC72-DA03-4227-AC76-BBEF8597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66" y="1982054"/>
            <a:ext cx="5143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610288F8-987D-46DA-AEE7-8795BC16D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596" y="4516437"/>
            <a:ext cx="1002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  <p:sp>
        <p:nvSpPr>
          <p:cNvPr id="7" name="Text Box 36">
            <a:extLst>
              <a:ext uri="{FF2B5EF4-FFF2-40B4-BE49-F238E27FC236}">
                <a16:creationId xmlns:a16="http://schemas.microsoft.com/office/drawing/2014/main" id="{F0860FD3-BD8B-4D11-B5BD-7505B026D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31" y="3122680"/>
            <a:ext cx="32103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</p:txBody>
      </p:sp>
      <p:grpSp>
        <p:nvGrpSpPr>
          <p:cNvPr id="8" name="Group 51">
            <a:extLst>
              <a:ext uri="{FF2B5EF4-FFF2-40B4-BE49-F238E27FC236}">
                <a16:creationId xmlns:a16="http://schemas.microsoft.com/office/drawing/2014/main" id="{A4F45D7D-4FDB-4B61-AC14-E75A44BAEEA8}"/>
              </a:ext>
            </a:extLst>
          </p:cNvPr>
          <p:cNvGrpSpPr>
            <a:grpSpLocks/>
          </p:cNvGrpSpPr>
          <p:nvPr/>
        </p:nvGrpSpPr>
        <p:grpSpPr bwMode="auto">
          <a:xfrm>
            <a:off x="5717366" y="1357314"/>
            <a:ext cx="3079751" cy="3138486"/>
            <a:chOff x="3936" y="1146"/>
            <a:chExt cx="1940" cy="1977"/>
          </a:xfrm>
          <a:noFill/>
        </p:grpSpPr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80406A68-CDB1-49AD-958A-84CEB358F5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1146"/>
              <a:ext cx="1940" cy="1977"/>
              <a:chOff x="3936" y="1146"/>
              <a:chExt cx="1940" cy="1977"/>
            </a:xfrm>
            <a:grpFill/>
          </p:grpSpPr>
          <p:grpSp>
            <p:nvGrpSpPr>
              <p:cNvPr id="12" name="Group 18">
                <a:extLst>
                  <a:ext uri="{FF2B5EF4-FFF2-40B4-BE49-F238E27FC236}">
                    <a16:creationId xmlns:a16="http://schemas.microsoft.com/office/drawing/2014/main" id="{EEBE4638-58C0-4184-B856-3FF093AEAC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6" y="1146"/>
                <a:ext cx="1800" cy="1969"/>
                <a:chOff x="3446" y="1050"/>
                <a:chExt cx="1800" cy="1969"/>
              </a:xfrm>
              <a:grpFill/>
            </p:grpSpPr>
            <p:sp>
              <p:nvSpPr>
                <p:cNvPr id="17" name="Rectangle 9">
                  <a:extLst>
                    <a:ext uri="{FF2B5EF4-FFF2-40B4-BE49-F238E27FC236}">
                      <a16:creationId xmlns:a16="http://schemas.microsoft.com/office/drawing/2014/main" id="{5DCA7103-3826-4235-B85A-C5D8EBE39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1280"/>
                  <a:ext cx="520" cy="880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vi-VN" sz="1600">
                    <a:solidFill>
                      <a:srgbClr val="000000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18" name="Rectangle 10">
                  <a:extLst>
                    <a:ext uri="{FF2B5EF4-FFF2-40B4-BE49-F238E27FC236}">
                      <a16:creationId xmlns:a16="http://schemas.microsoft.com/office/drawing/2014/main" id="{5E0568AA-BC10-4437-9A37-88900423C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2160"/>
                  <a:ext cx="1326" cy="687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vi-VN" sz="1600">
                    <a:solidFill>
                      <a:srgbClr val="000000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19" name="Text Box 11">
                  <a:extLst>
                    <a:ext uri="{FF2B5EF4-FFF2-40B4-BE49-F238E27FC236}">
                      <a16:creationId xmlns:a16="http://schemas.microsoft.com/office/drawing/2014/main" id="{F343F7E3-28FB-4F66-BE99-7DE8A2BD67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82" y="1050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A</a:t>
                  </a:r>
                </a:p>
              </p:txBody>
            </p:sp>
            <p:sp>
              <p:nvSpPr>
                <p:cNvPr id="20" name="Text Box 12">
                  <a:extLst>
                    <a:ext uri="{FF2B5EF4-FFF2-40B4-BE49-F238E27FC236}">
                      <a16:creationId xmlns:a16="http://schemas.microsoft.com/office/drawing/2014/main" id="{4D17F56E-48A2-490F-A8F9-32B326B4CC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8" y="1063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B</a:t>
                  </a:r>
                </a:p>
              </p:txBody>
            </p:sp>
            <p:sp>
              <p:nvSpPr>
                <p:cNvPr id="21" name="Text Box 13">
                  <a:extLst>
                    <a:ext uri="{FF2B5EF4-FFF2-40B4-BE49-F238E27FC236}">
                      <a16:creationId xmlns:a16="http://schemas.microsoft.com/office/drawing/2014/main" id="{775E74AF-611C-4819-A9BA-11574A2FA5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8" y="1956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C</a:t>
                  </a:r>
                </a:p>
              </p:txBody>
            </p:sp>
            <p:sp>
              <p:nvSpPr>
                <p:cNvPr id="22" name="Text Box 14">
                  <a:extLst>
                    <a:ext uri="{FF2B5EF4-FFF2-40B4-BE49-F238E27FC236}">
                      <a16:creationId xmlns:a16="http://schemas.microsoft.com/office/drawing/2014/main" id="{1759A86D-1BF5-48DF-A76C-689A8FEE2B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46" y="2003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D</a:t>
                  </a:r>
                </a:p>
              </p:txBody>
            </p:sp>
            <p:sp>
              <p:nvSpPr>
                <p:cNvPr id="23" name="Text Box 15">
                  <a:extLst>
                    <a:ext uri="{FF2B5EF4-FFF2-40B4-BE49-F238E27FC236}">
                      <a16:creationId xmlns:a16="http://schemas.microsoft.com/office/drawing/2014/main" id="{EFAB9271-0A5B-4F9B-89E2-AC5EA55BDB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54" y="1967"/>
                  <a:ext cx="258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M</a:t>
                  </a:r>
                </a:p>
              </p:txBody>
            </p:sp>
            <p:sp>
              <p:nvSpPr>
                <p:cNvPr id="24" name="Text Box 16">
                  <a:extLst>
                    <a:ext uri="{FF2B5EF4-FFF2-40B4-BE49-F238E27FC236}">
                      <a16:creationId xmlns:a16="http://schemas.microsoft.com/office/drawing/2014/main" id="{A3D96A95-2325-4319-AB46-69CC978407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22" y="2806"/>
                  <a:ext cx="224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N</a:t>
                  </a:r>
                </a:p>
              </p:txBody>
            </p:sp>
            <p:sp>
              <p:nvSpPr>
                <p:cNvPr id="25" name="Text Box 17">
                  <a:extLst>
                    <a:ext uri="{FF2B5EF4-FFF2-40B4-BE49-F238E27FC236}">
                      <a16:creationId xmlns:a16="http://schemas.microsoft.com/office/drawing/2014/main" id="{502731A8-06DD-4897-B6A9-D0B815EFC3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0" y="2796"/>
                  <a:ext cx="209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P</a:t>
                  </a:r>
                </a:p>
              </p:txBody>
            </p:sp>
          </p:grpSp>
          <p:sp>
            <p:nvSpPr>
              <p:cNvPr id="13" name="Text Box 21">
                <a:extLst>
                  <a:ext uri="{FF2B5EF4-FFF2-40B4-BE49-F238E27FC236}">
                    <a16:creationId xmlns:a16="http://schemas.microsoft.com/office/drawing/2014/main" id="{6689569C-80C5-4753-8C6A-47D9EBA299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2" y="1170"/>
                <a:ext cx="347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8cm</a:t>
                </a:r>
              </a:p>
            </p:txBody>
          </p:sp>
          <p:sp>
            <p:nvSpPr>
              <p:cNvPr id="14" name="Text Box 22">
                <a:extLst>
                  <a:ext uri="{FF2B5EF4-FFF2-40B4-BE49-F238E27FC236}">
                    <a16:creationId xmlns:a16="http://schemas.microsoft.com/office/drawing/2014/main" id="{930A193D-7C37-4149-90C5-9F3C88916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3" y="1634"/>
                <a:ext cx="411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10cm</a:t>
                </a:r>
              </a:p>
            </p:txBody>
          </p:sp>
          <p:sp>
            <p:nvSpPr>
              <p:cNvPr id="15" name="Text Box 24">
                <a:extLst>
                  <a:ext uri="{FF2B5EF4-FFF2-40B4-BE49-F238E27FC236}">
                    <a16:creationId xmlns:a16="http://schemas.microsoft.com/office/drawing/2014/main" id="{4DFF3342-B2E0-4C7E-AB59-B4262E6086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9" y="2431"/>
                <a:ext cx="347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8cm</a:t>
                </a:r>
              </a:p>
            </p:txBody>
          </p:sp>
          <p:sp>
            <p:nvSpPr>
              <p:cNvPr id="16" name="Text Box 26">
                <a:extLst>
                  <a:ext uri="{FF2B5EF4-FFF2-40B4-BE49-F238E27FC236}">
                    <a16:creationId xmlns:a16="http://schemas.microsoft.com/office/drawing/2014/main" id="{0B8AA3BD-B42A-4110-91D8-527C88B1DF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5" y="2910"/>
                <a:ext cx="411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20cm</a:t>
                </a:r>
              </a:p>
            </p:txBody>
          </p:sp>
        </p:grpSp>
        <p:sp>
          <p:nvSpPr>
            <p:cNvPr id="11" name="Line 50">
              <a:extLst>
                <a:ext uri="{FF2B5EF4-FFF2-40B4-BE49-F238E27FC236}">
                  <a16:creationId xmlns:a16="http://schemas.microsoft.com/office/drawing/2014/main" id="{A955D5CA-EA89-43FB-834D-A535E341C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256"/>
              <a:ext cx="624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vi-VN" sz="1600"/>
            </a:p>
          </p:txBody>
        </p:sp>
      </p:grpSp>
    </p:spTree>
    <p:extLst>
      <p:ext uri="{BB962C8B-B14F-4D97-AF65-F5344CB8AC3E}">
        <p14:creationId xmlns:p14="http://schemas.microsoft.com/office/powerpoint/2010/main" val="27928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A4F4A83-EDAE-4364-BFE8-E8BDBFDA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422013"/>
            <a:ext cx="1233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E6848E-8FCF-4F47-B015-BBD6482FB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843558"/>
            <a:ext cx="520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4A75C0-DDCC-49F8-BC47-A34FB1D2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130" y="1367244"/>
            <a:ext cx="2496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10 = 80 ( cm</a:t>
            </a:r>
            <a:r>
              <a:rPr lang="en-US" altLang="en-US" sz="2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B049E6-F838-49FE-8B49-C411438D3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635" y="1889531"/>
            <a:ext cx="44228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DMNP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FAA00299-2806-4031-9C32-E41648D5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279" y="2444089"/>
            <a:ext cx="26757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8 = 160 ( cm</a:t>
            </a:r>
            <a:r>
              <a:rPr lang="en-US" altLang="en-US" sz="2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A13084-BC2D-4D99-842F-F784D7CD1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9" y="2935693"/>
            <a:ext cx="3462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69CE0BAC-E33D-42FE-84BD-9ACBF383E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972" y="3458446"/>
            <a:ext cx="29274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+ 160 = 240 ( cm</a:t>
            </a:r>
            <a:r>
              <a:rPr lang="en-US" altLang="en-US" sz="2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 Box 28">
            <a:extLst>
              <a:ext uri="{FF2B5EF4-FFF2-40B4-BE49-F238E27FC236}">
                <a16:creationId xmlns:a16="http://schemas.microsoft.com/office/drawing/2014/main" id="{7969C1BD-4210-4582-9A6E-1186DA52D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704" y="3949395"/>
            <a:ext cx="4822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a) 80 cm</a:t>
            </a:r>
            <a:r>
              <a:rPr lang="en-US" altLang="en-US" sz="2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160cm</a:t>
            </a:r>
            <a:r>
              <a:rPr lang="en-US" altLang="en-US" sz="2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 Box 28">
            <a:extLst>
              <a:ext uri="{FF2B5EF4-FFF2-40B4-BE49-F238E27FC236}">
                <a16:creationId xmlns:a16="http://schemas.microsoft.com/office/drawing/2014/main" id="{92973B6C-8135-42DA-94D4-9D39C659D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390" y="4407505"/>
            <a:ext cx="4822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240 cm</a:t>
            </a:r>
            <a:r>
              <a:rPr lang="en-US" altLang="en-US" sz="2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132AD85B-4F3D-47DB-A15A-E68BBBB6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645" y="327914"/>
            <a:ext cx="9621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610288F8-987D-46DA-AEE7-8795BC16D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032" y="3663645"/>
            <a:ext cx="1002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  <p:grpSp>
        <p:nvGrpSpPr>
          <p:cNvPr id="13" name="Group 51">
            <a:extLst>
              <a:ext uri="{FF2B5EF4-FFF2-40B4-BE49-F238E27FC236}">
                <a16:creationId xmlns:a16="http://schemas.microsoft.com/office/drawing/2014/main" id="{A4F45D7D-4FDB-4B61-AC14-E75A44BAEEA8}"/>
              </a:ext>
            </a:extLst>
          </p:cNvPr>
          <p:cNvGrpSpPr>
            <a:grpSpLocks/>
          </p:cNvGrpSpPr>
          <p:nvPr/>
        </p:nvGrpSpPr>
        <p:grpSpPr bwMode="auto">
          <a:xfrm>
            <a:off x="5868144" y="449515"/>
            <a:ext cx="3079751" cy="3138486"/>
            <a:chOff x="3936" y="1146"/>
            <a:chExt cx="1940" cy="1977"/>
          </a:xfrm>
          <a:noFill/>
        </p:grpSpPr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id="{80406A68-CDB1-49AD-958A-84CEB358F5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1146"/>
              <a:ext cx="1940" cy="1977"/>
              <a:chOff x="3936" y="1146"/>
              <a:chExt cx="1940" cy="1977"/>
            </a:xfrm>
            <a:grpFill/>
          </p:grpSpPr>
          <p:grpSp>
            <p:nvGrpSpPr>
              <p:cNvPr id="16" name="Group 18">
                <a:extLst>
                  <a:ext uri="{FF2B5EF4-FFF2-40B4-BE49-F238E27FC236}">
                    <a16:creationId xmlns:a16="http://schemas.microsoft.com/office/drawing/2014/main" id="{EEBE4638-58C0-4184-B856-3FF093AEAC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6" y="1146"/>
                <a:ext cx="1800" cy="1969"/>
                <a:chOff x="3446" y="1050"/>
                <a:chExt cx="1800" cy="1969"/>
              </a:xfrm>
              <a:grpFill/>
            </p:grpSpPr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5DCA7103-3826-4235-B85A-C5D8EBE39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1280"/>
                  <a:ext cx="520" cy="880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vi-VN" sz="1600">
                    <a:solidFill>
                      <a:srgbClr val="000000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5E0568AA-BC10-4437-9A37-88900423C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2160"/>
                  <a:ext cx="1326" cy="687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vi-VN" sz="1600">
                    <a:solidFill>
                      <a:srgbClr val="000000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23" name="Text Box 11">
                  <a:extLst>
                    <a:ext uri="{FF2B5EF4-FFF2-40B4-BE49-F238E27FC236}">
                      <a16:creationId xmlns:a16="http://schemas.microsoft.com/office/drawing/2014/main" id="{F343F7E3-28FB-4F66-BE99-7DE8A2BD67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82" y="1050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A</a:t>
                  </a:r>
                </a:p>
              </p:txBody>
            </p:sp>
            <p:sp>
              <p:nvSpPr>
                <p:cNvPr id="24" name="Text Box 12">
                  <a:extLst>
                    <a:ext uri="{FF2B5EF4-FFF2-40B4-BE49-F238E27FC236}">
                      <a16:creationId xmlns:a16="http://schemas.microsoft.com/office/drawing/2014/main" id="{4D17F56E-48A2-490F-A8F9-32B326B4CC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64" y="1138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B</a:t>
                  </a:r>
                </a:p>
              </p:txBody>
            </p:sp>
            <p:sp>
              <p:nvSpPr>
                <p:cNvPr id="25" name="Text Box 13">
                  <a:extLst>
                    <a:ext uri="{FF2B5EF4-FFF2-40B4-BE49-F238E27FC236}">
                      <a16:creationId xmlns:a16="http://schemas.microsoft.com/office/drawing/2014/main" id="{775E74AF-611C-4819-A9BA-11574A2FA5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8" y="1956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C</a:t>
                  </a:r>
                </a:p>
              </p:txBody>
            </p:sp>
            <p:sp>
              <p:nvSpPr>
                <p:cNvPr id="35" name="Text Box 14">
                  <a:extLst>
                    <a:ext uri="{FF2B5EF4-FFF2-40B4-BE49-F238E27FC236}">
                      <a16:creationId xmlns:a16="http://schemas.microsoft.com/office/drawing/2014/main" id="{1759A86D-1BF5-48DF-A76C-689A8FEE2B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46" y="2003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D</a:t>
                  </a:r>
                </a:p>
              </p:txBody>
            </p:sp>
            <p:sp>
              <p:nvSpPr>
                <p:cNvPr id="36" name="Text Box 15">
                  <a:extLst>
                    <a:ext uri="{FF2B5EF4-FFF2-40B4-BE49-F238E27FC236}">
                      <a16:creationId xmlns:a16="http://schemas.microsoft.com/office/drawing/2014/main" id="{EFAB9271-0A5B-4F9B-89E2-AC5EA55BDB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54" y="1967"/>
                  <a:ext cx="258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M</a:t>
                  </a:r>
                </a:p>
              </p:txBody>
            </p:sp>
            <p:sp>
              <p:nvSpPr>
                <p:cNvPr id="37" name="Text Box 16">
                  <a:extLst>
                    <a:ext uri="{FF2B5EF4-FFF2-40B4-BE49-F238E27FC236}">
                      <a16:creationId xmlns:a16="http://schemas.microsoft.com/office/drawing/2014/main" id="{A3D96A95-2325-4319-AB46-69CC978407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22" y="2806"/>
                  <a:ext cx="224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N</a:t>
                  </a:r>
                </a:p>
              </p:txBody>
            </p:sp>
            <p:sp>
              <p:nvSpPr>
                <p:cNvPr id="38" name="Text Box 17">
                  <a:extLst>
                    <a:ext uri="{FF2B5EF4-FFF2-40B4-BE49-F238E27FC236}">
                      <a16:creationId xmlns:a16="http://schemas.microsoft.com/office/drawing/2014/main" id="{502731A8-06DD-4897-B6A9-D0B815EFC3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0" y="2796"/>
                  <a:ext cx="209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P</a:t>
                  </a:r>
                </a:p>
              </p:txBody>
            </p:sp>
          </p:grpSp>
          <p:sp>
            <p:nvSpPr>
              <p:cNvPr id="17" name="Text Box 21">
                <a:extLst>
                  <a:ext uri="{FF2B5EF4-FFF2-40B4-BE49-F238E27FC236}">
                    <a16:creationId xmlns:a16="http://schemas.microsoft.com/office/drawing/2014/main" id="{6689569C-80C5-4753-8C6A-47D9EBA299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2" y="1170"/>
                <a:ext cx="347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8cm</a:t>
                </a:r>
              </a:p>
            </p:txBody>
          </p:sp>
          <p:sp>
            <p:nvSpPr>
              <p:cNvPr id="18" name="Text Box 22">
                <a:extLst>
                  <a:ext uri="{FF2B5EF4-FFF2-40B4-BE49-F238E27FC236}">
                    <a16:creationId xmlns:a16="http://schemas.microsoft.com/office/drawing/2014/main" id="{930A193D-7C37-4149-90C5-9F3C88916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3" y="1634"/>
                <a:ext cx="411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10cm</a:t>
                </a:r>
              </a:p>
            </p:txBody>
          </p:sp>
          <p:sp>
            <p:nvSpPr>
              <p:cNvPr id="19" name="Text Box 24">
                <a:extLst>
                  <a:ext uri="{FF2B5EF4-FFF2-40B4-BE49-F238E27FC236}">
                    <a16:creationId xmlns:a16="http://schemas.microsoft.com/office/drawing/2014/main" id="{4DFF3342-B2E0-4C7E-AB59-B4262E6086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9" y="2431"/>
                <a:ext cx="347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8cm</a:t>
                </a:r>
              </a:p>
            </p:txBody>
          </p:sp>
          <p:sp>
            <p:nvSpPr>
              <p:cNvPr id="20" name="Text Box 26">
                <a:extLst>
                  <a:ext uri="{FF2B5EF4-FFF2-40B4-BE49-F238E27FC236}">
                    <a16:creationId xmlns:a16="http://schemas.microsoft.com/office/drawing/2014/main" id="{0B8AA3BD-B42A-4110-91D8-527C88B1DF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5" y="2910"/>
                <a:ext cx="411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20cm</a:t>
                </a:r>
              </a:p>
            </p:txBody>
          </p:sp>
        </p:grpSp>
        <p:sp>
          <p:nvSpPr>
            <p:cNvPr id="15" name="Line 50">
              <a:extLst>
                <a:ext uri="{FF2B5EF4-FFF2-40B4-BE49-F238E27FC236}">
                  <a16:creationId xmlns:a16="http://schemas.microsoft.com/office/drawing/2014/main" id="{A955D5CA-EA89-43FB-834D-A535E341C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256"/>
              <a:ext cx="624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vi-VN" sz="1600"/>
            </a:p>
          </p:txBody>
        </p:sp>
      </p:grpSp>
    </p:spTree>
    <p:extLst>
      <p:ext uri="{BB962C8B-B14F-4D97-AF65-F5344CB8AC3E}">
        <p14:creationId xmlns:p14="http://schemas.microsoft.com/office/powerpoint/2010/main" val="282923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F0E0881F-A3D2-4533-A228-E58D21500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0391"/>
            <a:ext cx="9621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72D6679-24C5-40A0-9FEB-6386ED753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09264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hình chữ nhật có chiều rộng 5 cm, chiều dài gấp đôi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rộng. Tính diện tích hình chữ nhật 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D9B347-8AA4-4F8C-BBBC-8D7F8DE0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529" y="1561947"/>
            <a:ext cx="13388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81575-4302-4C2F-8789-FA37E901A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15" y="2113887"/>
            <a:ext cx="2404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cm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C1E62-1FC7-4B23-AFF8-3F67AF885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51" y="2575552"/>
            <a:ext cx="3898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E6B76B5B-9E58-4DD8-A71A-B64FC50FA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4" y="3097844"/>
            <a:ext cx="30732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:…..? cm</a:t>
            </a:r>
            <a:r>
              <a:rPr lang="en-US" altLang="en-US" sz="240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8FC705-8E64-49DB-8014-57F51CE0F15B}"/>
              </a:ext>
            </a:extLst>
          </p:cNvPr>
          <p:cNvCxnSpPr>
            <a:cxnSpLocks/>
          </p:cNvCxnSpPr>
          <p:nvPr/>
        </p:nvCxnSpPr>
        <p:spPr>
          <a:xfrm>
            <a:off x="4267739" y="1515372"/>
            <a:ext cx="0" cy="3143941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92B143-B91D-459B-9034-B061D2D1A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588" y="1537757"/>
            <a:ext cx="1285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F305B-6AA1-439C-9165-A22F24C9D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328" y="1974380"/>
            <a:ext cx="3517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2A5AD5-2870-4D27-BBFF-FF01EDF94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1912" y="2509450"/>
            <a:ext cx="2188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 ( cm)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F2599-D9B0-4E22-8518-48E9E6CC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930" y="2946407"/>
            <a:ext cx="3466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26CBFA-147F-4A08-A745-91359DD49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972" y="3469988"/>
            <a:ext cx="2496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= 50 ( cm</a:t>
            </a:r>
            <a:r>
              <a:rPr lang="en-US" alt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5A072BAA-BAD8-43C2-B446-6BAFD78C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457" y="3993569"/>
            <a:ext cx="2220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50 cm</a:t>
            </a:r>
            <a:r>
              <a:rPr lang="en-US" altLang="en-US" sz="2400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1763688" y="915566"/>
            <a:ext cx="1864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4139952" y="915566"/>
            <a:ext cx="2031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6392521" y="888743"/>
            <a:ext cx="2067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1213643" y="1282890"/>
            <a:ext cx="1353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841325-6133-40D4-8E3F-32E34D080FAB}"/>
              </a:ext>
            </a:extLst>
          </p:cNvPr>
          <p:cNvCxnSpPr>
            <a:cxnSpLocks/>
          </p:cNvCxnSpPr>
          <p:nvPr/>
        </p:nvCxnSpPr>
        <p:spPr>
          <a:xfrm>
            <a:off x="3463415" y="1282890"/>
            <a:ext cx="10865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9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474663" y="1263650"/>
            <a:ext cx="8458200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177925" y="2355850"/>
            <a:ext cx="7498531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3101975" y="571500"/>
            <a:ext cx="3205163" cy="46990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68569" tIns="68569" rIns="68569" bIns="68569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2727325" y="534988"/>
            <a:ext cx="3740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  <p:pic>
        <p:nvPicPr>
          <p:cNvPr id="6" name="Picture 2" descr="đánh Dấu PNG &amp;amp; đánh Dấu Transparent Clipart Miễn phí Tải về - Kiểm tra dấu  Máy tính Biểu tượng Clip nghệ thuật - xanh tic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19" y="2054225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76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52;p22"/>
          <p:cNvSpPr txBox="1">
            <a:spLocks/>
          </p:cNvSpPr>
          <p:nvPr/>
        </p:nvSpPr>
        <p:spPr bwMode="auto">
          <a:xfrm>
            <a:off x="971600" y="2067694"/>
            <a:ext cx="7498531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429711" indent="-429711">
              <a:buFontTx/>
              <a:buChar char="-"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đồ vật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 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đó.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72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23" y="699542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52;p22"/>
          <p:cNvSpPr txBox="1">
            <a:spLocks/>
          </p:cNvSpPr>
          <p:nvPr/>
        </p:nvSpPr>
        <p:spPr bwMode="auto">
          <a:xfrm>
            <a:off x="430324" y="2139702"/>
            <a:ext cx="7864066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429711" indent="-429711">
              <a:buFontTx/>
              <a:buChar char="-"/>
              <a:defRPr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(153).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8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组合 31"/>
          <p:cNvGrpSpPr>
            <a:grpSpLocks/>
          </p:cNvGrpSpPr>
          <p:nvPr/>
        </p:nvGrpSpPr>
        <p:grpSpPr bwMode="auto">
          <a:xfrm>
            <a:off x="1134666" y="622698"/>
            <a:ext cx="6890147" cy="3926681"/>
            <a:chOff x="-14514" y="-36198"/>
            <a:chExt cx="12249265" cy="6981372"/>
          </a:xfrm>
        </p:grpSpPr>
        <p:pic>
          <p:nvPicPr>
            <p:cNvPr id="29722" name="图片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14" y="-36198"/>
              <a:ext cx="12249265" cy="6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4089" y="173370"/>
              <a:ext cx="11701043" cy="6488147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zh-CN" altLang="en-US" sz="1013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29724" name="图片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>
              <a:fillRect/>
            </a:stretch>
          </p:blipFill>
          <p:spPr bwMode="auto">
            <a:xfrm>
              <a:off x="10014857" y="443744"/>
              <a:ext cx="827314" cy="81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5" name="图片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9" b="62529"/>
            <a:stretch>
              <a:fillRect/>
            </a:stretch>
          </p:blipFill>
          <p:spPr bwMode="auto">
            <a:xfrm rot="-5937936">
              <a:off x="7005736" y="316017"/>
              <a:ext cx="770963" cy="65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图片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5" r="52454" b="44389"/>
            <a:stretch>
              <a:fillRect/>
            </a:stretch>
          </p:blipFill>
          <p:spPr bwMode="auto">
            <a:xfrm>
              <a:off x="5204921" y="431575"/>
              <a:ext cx="868148" cy="81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7" name="图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8" t="12849" r="80495" b="76286"/>
            <a:stretch>
              <a:fillRect/>
            </a:stretch>
          </p:blipFill>
          <p:spPr bwMode="auto">
            <a:xfrm>
              <a:off x="4011947" y="2827935"/>
              <a:ext cx="664387" cy="74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8" name="图片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>
              <a:fillRect/>
            </a:stretch>
          </p:blipFill>
          <p:spPr bwMode="auto">
            <a:xfrm>
              <a:off x="8034877" y="642954"/>
              <a:ext cx="856723" cy="95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9" name="图片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8" t="58733" r="79323" b="27106"/>
            <a:stretch>
              <a:fillRect/>
            </a:stretch>
          </p:blipFill>
          <p:spPr bwMode="auto">
            <a:xfrm>
              <a:off x="2920292" y="4639376"/>
              <a:ext cx="771461" cy="97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0" name="图片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2" r="65486" b="60876"/>
            <a:stretch>
              <a:fillRect/>
            </a:stretch>
          </p:blipFill>
          <p:spPr bwMode="auto">
            <a:xfrm>
              <a:off x="7395067" y="4944156"/>
              <a:ext cx="730776" cy="886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1" name="图片 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8" b="59981"/>
            <a:stretch>
              <a:fillRect/>
            </a:stretch>
          </p:blipFill>
          <p:spPr bwMode="auto">
            <a:xfrm>
              <a:off x="2114323" y="2715356"/>
              <a:ext cx="538571" cy="85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2" name="图片 4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>
              <a:fillRect/>
            </a:stretch>
          </p:blipFill>
          <p:spPr bwMode="auto">
            <a:xfrm>
              <a:off x="9147536" y="1876244"/>
              <a:ext cx="867321" cy="622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3" name="图片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>
              <a:fillRect/>
            </a:stretch>
          </p:blipFill>
          <p:spPr bwMode="auto">
            <a:xfrm rot="-5400000">
              <a:off x="4016409" y="520957"/>
              <a:ext cx="856723" cy="95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4" name="图片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8" t="58733" r="79323" b="27106"/>
            <a:stretch>
              <a:fillRect/>
            </a:stretch>
          </p:blipFill>
          <p:spPr bwMode="auto">
            <a:xfrm rot="4436850">
              <a:off x="2134843" y="552079"/>
              <a:ext cx="771461" cy="97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5" name="图片 4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>
              <a:fillRect/>
            </a:stretch>
          </p:blipFill>
          <p:spPr bwMode="auto">
            <a:xfrm rot="-5172932">
              <a:off x="1143831" y="4872840"/>
              <a:ext cx="867321" cy="622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6" name="图片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>
              <a:fillRect/>
            </a:stretch>
          </p:blipFill>
          <p:spPr bwMode="auto">
            <a:xfrm rot="605173">
              <a:off x="8174224" y="5026879"/>
              <a:ext cx="856723" cy="95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7" name="图片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8" t="12849" r="80495" b="76286"/>
            <a:stretch>
              <a:fillRect/>
            </a:stretch>
          </p:blipFill>
          <p:spPr bwMode="auto">
            <a:xfrm rot="10609007">
              <a:off x="5350494" y="5131317"/>
              <a:ext cx="664387" cy="74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8" name="图片 4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8" t="12849" r="80495" b="76286"/>
            <a:stretch>
              <a:fillRect/>
            </a:stretch>
          </p:blipFill>
          <p:spPr bwMode="auto">
            <a:xfrm rot="9927949">
              <a:off x="11185682" y="558634"/>
              <a:ext cx="664387" cy="74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39" name="组合 49"/>
            <p:cNvGrpSpPr>
              <a:grpSpLocks/>
            </p:cNvGrpSpPr>
            <p:nvPr/>
          </p:nvGrpSpPr>
          <p:grpSpPr bwMode="auto"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004" y="4545822"/>
                <a:ext cx="12189996" cy="2311600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29740" name="图片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5" r="52454" b="44389"/>
            <a:stretch>
              <a:fillRect/>
            </a:stretch>
          </p:blipFill>
          <p:spPr bwMode="auto">
            <a:xfrm rot="7085163">
              <a:off x="5750161" y="2421088"/>
              <a:ext cx="868148" cy="81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1" name="图片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>
              <a:fillRect/>
            </a:stretch>
          </p:blipFill>
          <p:spPr bwMode="auto">
            <a:xfrm>
              <a:off x="10842171" y="3359625"/>
              <a:ext cx="856723" cy="95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2" name="图片 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8" t="12849" r="80495" b="76286"/>
            <a:stretch>
              <a:fillRect/>
            </a:stretch>
          </p:blipFill>
          <p:spPr bwMode="auto">
            <a:xfrm rot="-6353448">
              <a:off x="651806" y="899296"/>
              <a:ext cx="664387" cy="74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3" name="图片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>
              <a:fillRect/>
            </a:stretch>
          </p:blipFill>
          <p:spPr bwMode="auto">
            <a:xfrm rot="-6288280">
              <a:off x="569531" y="2831826"/>
              <a:ext cx="827314" cy="813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4" name="图片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8" b="59981"/>
            <a:stretch>
              <a:fillRect/>
            </a:stretch>
          </p:blipFill>
          <p:spPr bwMode="auto">
            <a:xfrm rot="-4779085">
              <a:off x="7592181" y="3745037"/>
              <a:ext cx="538571" cy="857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5" name="图片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>
              <a:fillRect/>
            </a:stretch>
          </p:blipFill>
          <p:spPr bwMode="auto">
            <a:xfrm rot="-6181922">
              <a:off x="7668944" y="2343317"/>
              <a:ext cx="856723" cy="95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6" name="图片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5" r="52454" b="44389"/>
            <a:stretch>
              <a:fillRect/>
            </a:stretch>
          </p:blipFill>
          <p:spPr bwMode="auto">
            <a:xfrm rot="5400000">
              <a:off x="9421375" y="4461801"/>
              <a:ext cx="868148" cy="81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47" name="图片 5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>
              <a:fillRect/>
            </a:stretch>
          </p:blipFill>
          <p:spPr bwMode="auto">
            <a:xfrm rot="-9915430">
              <a:off x="4356647" y="4013097"/>
              <a:ext cx="856723" cy="95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699" name="Picture 14" descr="icon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0" r="-2" b="32034"/>
          <a:stretch>
            <a:fillRect/>
          </a:stretch>
        </p:blipFill>
        <p:spPr bwMode="auto">
          <a:xfrm rot="619541">
            <a:off x="4980385" y="896541"/>
            <a:ext cx="2237184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332651" y="1429208"/>
            <a:ext cx="3049626" cy="1881684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zh-CN" altLang="en-US" sz="1013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9703" name="图形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35" y="1464469"/>
            <a:ext cx="1322784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009479B-901B-468F-88D0-CF84268A59A9}"/>
              </a:ext>
            </a:extLst>
          </p:cNvPr>
          <p:cNvSpPr txBox="1"/>
          <p:nvPr/>
        </p:nvSpPr>
        <p:spPr>
          <a:xfrm>
            <a:off x="3568304" y="2077642"/>
            <a:ext cx="2970609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altLang="zh-C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9705" name="组合 18"/>
          <p:cNvGrpSpPr>
            <a:grpSpLocks/>
          </p:cNvGrpSpPr>
          <p:nvPr/>
        </p:nvGrpSpPr>
        <p:grpSpPr bwMode="auto">
          <a:xfrm>
            <a:off x="5606653" y="2739629"/>
            <a:ext cx="651272" cy="464344"/>
            <a:chOff x="7444895" y="3056186"/>
            <a:chExt cx="1158566" cy="826022"/>
          </a:xfrm>
        </p:grpSpPr>
        <p:grpSp>
          <p:nvGrpSpPr>
            <p:cNvPr id="29706" name="组合 19"/>
            <p:cNvGrpSpPr>
              <a:grpSpLocks/>
            </p:cNvGrpSpPr>
            <p:nvPr/>
          </p:nvGrpSpPr>
          <p:grpSpPr bwMode="auto"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38761" y="4769144"/>
                <a:ext cx="747092" cy="725533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9716" name="组合 27"/>
              <p:cNvGrpSpPr>
                <a:grpSpLocks/>
              </p:cNvGrpSpPr>
              <p:nvPr/>
            </p:nvGrpSpPr>
            <p:grpSpPr bwMode="auto"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350">
                    <a:defRPr/>
                  </a:pPr>
                  <a:endParaRPr lang="zh-CN" altLang="en-US" sz="1013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16225" y="4683082"/>
                  <a:ext cx="290208" cy="21765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350">
                    <a:defRPr/>
                  </a:pPr>
                  <a:endParaRPr lang="zh-CN" altLang="en-US" sz="1013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60907" y="4914949"/>
                  <a:ext cx="129419" cy="147064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350">
                    <a:defRPr/>
                  </a:pPr>
                  <a:endParaRPr lang="zh-CN" altLang="en-US" sz="1013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707" name="组合 20"/>
            <p:cNvGrpSpPr>
              <a:grpSpLocks/>
            </p:cNvGrpSpPr>
            <p:nvPr/>
          </p:nvGrpSpPr>
          <p:grpSpPr bwMode="auto"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26642" y="4747404"/>
                <a:ext cx="755289" cy="73598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9709" name="组合 22"/>
              <p:cNvGrpSpPr>
                <a:grpSpLocks/>
              </p:cNvGrpSpPr>
              <p:nvPr/>
            </p:nvGrpSpPr>
            <p:grpSpPr bwMode="auto"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350">
                    <a:defRPr/>
                  </a:pPr>
                  <a:endParaRPr lang="zh-CN" altLang="en-US" sz="1013" dirty="0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06935" y="4631426"/>
                  <a:ext cx="292192" cy="223274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350">
                    <a:defRPr/>
                  </a:pPr>
                  <a:endParaRPr lang="zh-CN" altLang="en-US" sz="1013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45270" y="4886264"/>
                  <a:ext cx="129556" cy="148853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350">
                    <a:defRPr/>
                  </a:pPr>
                  <a:endParaRPr lang="zh-CN" altLang="en-US" sz="1013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99535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590" y="304299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3" y="3185671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9" y="2801589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32958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70" y="448876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78491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18" y="2894408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 </a:t>
            </a:r>
            <a:r>
              <a:rPr lang="en-US" sz="135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135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khen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0" y="206828"/>
            <a:ext cx="816690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8166900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 </a:t>
            </a:r>
            <a:r>
              <a:rPr lang="en-US" sz="135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135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khen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Một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105m,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6m.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630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536804" y="295235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135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135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135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khen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2dm,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9cm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180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6"/>
          <p:cNvSpPr txBox="1">
            <a:spLocks noChangeArrowheads="1"/>
          </p:cNvSpPr>
          <p:nvPr/>
        </p:nvSpPr>
        <p:spPr bwMode="auto">
          <a:xfrm>
            <a:off x="609600" y="38100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3095625" y="930275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TǨn</a:t>
            </a:r>
          </a:p>
        </p:txBody>
      </p:sp>
      <p:sp>
        <p:nvSpPr>
          <p:cNvPr id="77829" name="Rectangle 8"/>
          <p:cNvSpPr>
            <a:spLocks noChangeArrowheads="1"/>
          </p:cNvSpPr>
          <p:nvPr/>
        </p:nvSpPr>
        <p:spPr bwMode="auto">
          <a:xfrm>
            <a:off x="2555776" y="1576387"/>
            <a:ext cx="30957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(153)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348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474663" y="1263650"/>
            <a:ext cx="8458200" cy="274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177925" y="2355850"/>
            <a:ext cx="7498531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431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3101975" y="571500"/>
            <a:ext cx="3205163" cy="46990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68569" tIns="68569" rIns="68569" bIns="68569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2727325" y="534988"/>
            <a:ext cx="3740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5704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ikwxge3a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12472</TotalTime>
  <Words>561</Words>
  <Application>Microsoft Office PowerPoint</Application>
  <PresentationFormat>On-screen Show (16:9)</PresentationFormat>
  <Paragraphs>97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50" baseType="lpstr">
      <vt:lpstr>Calibri</vt:lpstr>
      <vt:lpstr>.VnTime</vt:lpstr>
      <vt:lpstr>HP001 4 hàng</vt:lpstr>
      <vt:lpstr>milk tea</vt:lpstr>
      <vt:lpstr>Times New Roman</vt:lpstr>
      <vt:lpstr>Calibri Light</vt:lpstr>
      <vt:lpstr>Courier New</vt:lpstr>
      <vt:lpstr>Wingdings 2</vt:lpstr>
      <vt:lpstr>Arial Black</vt:lpstr>
      <vt:lpstr>Arial</vt:lpstr>
      <vt:lpstr>.VnArial</vt:lpstr>
      <vt:lpstr>SimSun</vt:lpstr>
      <vt:lpstr>FC Onigiri Outline</vt:lpstr>
      <vt:lpstr>等线</vt:lpstr>
      <vt:lpstr>VNI-Times</vt:lpstr>
      <vt:lpstr>Tw Cen MT</vt:lpstr>
      <vt:lpstr>ITC Avant Garde Std Bk</vt:lpstr>
      <vt:lpstr>SimSun</vt:lpstr>
      <vt:lpstr>milk tea Med</vt:lpstr>
      <vt:lpstr>思源黑体 CN Medium</vt:lpstr>
      <vt:lpstr>黑体</vt:lpstr>
      <vt:lpstr>Tahoma</vt:lpstr>
      <vt:lpstr>Tulpen One</vt:lpstr>
      <vt:lpstr>Odibee Sans</vt:lpstr>
      <vt:lpstr>can_NongAor</vt:lpstr>
      <vt:lpstr>Cambria Math</vt:lpstr>
      <vt:lpstr>Cordia New</vt:lpstr>
      <vt:lpstr>ชุดรูปแบบของ Office</vt:lpstr>
      <vt:lpstr>Office Theme</vt:lpstr>
      <vt:lpstr>Droplet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Định hướng học tập tiếp theo:</vt:lpstr>
      <vt:lpstr>PowerPoint Presentation</vt:lpstr>
    </vt:vector>
  </TitlesOfParts>
  <Company>www.PowerPointHub.com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Learning</dc:title>
  <dc:creator>Science Learning</dc:creator>
  <cp:lastModifiedBy>Admin</cp:lastModifiedBy>
  <cp:revision>61</cp:revision>
  <dcterms:created xsi:type="dcterms:W3CDTF">2021-07-28T16:57:18Z</dcterms:created>
  <dcterms:modified xsi:type="dcterms:W3CDTF">2022-04-03T15:29:45Z</dcterms:modified>
</cp:coreProperties>
</file>