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7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wav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1" r:id="rId1"/>
    <p:sldMasterId id="2147484777" r:id="rId2"/>
    <p:sldMasterId id="2147484863" r:id="rId3"/>
    <p:sldMasterId id="2147484941" r:id="rId4"/>
    <p:sldMasterId id="2147484980" r:id="rId5"/>
    <p:sldMasterId id="2147484992" r:id="rId6"/>
    <p:sldMasterId id="2147485004" r:id="rId7"/>
    <p:sldMasterId id="2147485029" r:id="rId8"/>
  </p:sldMasterIdLst>
  <p:notesMasterIdLst>
    <p:notesMasterId r:id="rId27"/>
  </p:notesMasterIdLst>
  <p:sldIdLst>
    <p:sldId id="372" r:id="rId9"/>
    <p:sldId id="346" r:id="rId10"/>
    <p:sldId id="387" r:id="rId11"/>
    <p:sldId id="388" r:id="rId12"/>
    <p:sldId id="389" r:id="rId13"/>
    <p:sldId id="390" r:id="rId14"/>
    <p:sldId id="393" r:id="rId15"/>
    <p:sldId id="394" r:id="rId16"/>
    <p:sldId id="365" r:id="rId17"/>
    <p:sldId id="391" r:id="rId18"/>
    <p:sldId id="392" r:id="rId19"/>
    <p:sldId id="382" r:id="rId20"/>
    <p:sldId id="381" r:id="rId21"/>
    <p:sldId id="384" r:id="rId22"/>
    <p:sldId id="399" r:id="rId23"/>
    <p:sldId id="397" r:id="rId24"/>
    <p:sldId id="395" r:id="rId25"/>
    <p:sldId id="400" r:id="rId26"/>
  </p:sldIdLst>
  <p:sldSz cx="12192000" cy="6858000"/>
  <p:notesSz cx="6858000" cy="9144000"/>
  <p:defaultTextStyle>
    <a:defPPr>
      <a:defRPr lang="en-US"/>
    </a:defPPr>
    <a:lvl1pPr marL="0" algn="l" defTabSz="913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79" algn="l" defTabSz="913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221" algn="l" defTabSz="913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832" algn="l" defTabSz="913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442" algn="l" defTabSz="913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086" algn="l" defTabSz="913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662" algn="l" defTabSz="913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6240" algn="l" defTabSz="913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819" algn="l" defTabSz="913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458" autoAdjust="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04F91-8D90-4720-B08E-8078E0D3A3B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471D-4CF4-4A54-8D5A-C08CE9AB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79" algn="l" defTabSz="9132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21" algn="l" defTabSz="9132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32" algn="l" defTabSz="9132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442" algn="l" defTabSz="9132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086" algn="l" defTabSz="9132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662" algn="l" defTabSz="9132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240" algn="l" defTabSz="9132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819" algn="l" defTabSz="9132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B1658-5900-45BF-B2E8-1FC2EC1AE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05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593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文本占位符 59394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4212" name="灯片编号占位符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66112C-514F-4F65-B47D-ABD70E5273D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3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3" y="228600"/>
            <a:ext cx="11595100" cy="603408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anchor="ctr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3051"/>
            <a:ext cx="11631083" cy="1333500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ED620-6466-41C9-833D-B7260663637B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3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AC729-37E8-4BF5-A560-6EF25434AC93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281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 userDrawn="1"/>
        </p:nvSpPr>
        <p:spPr>
          <a:xfrm>
            <a:off x="1138767" y="1030818"/>
            <a:ext cx="9914467" cy="4233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圆角矩形 5"/>
          <p:cNvSpPr/>
          <p:nvPr userDrawn="1"/>
        </p:nvSpPr>
        <p:spPr>
          <a:xfrm>
            <a:off x="5899151" y="6451601"/>
            <a:ext cx="393700" cy="2328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9073-8FFE-4F18-B513-07581FC6638E}" type="datetime1">
              <a:rPr lang="en-US" altLang="zh-CN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4673600" y="6396567"/>
            <a:ext cx="2844800" cy="364067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4E8B55E5-EA86-4188-9F64-D24AC17F73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265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7141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8285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9756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4977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9020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1213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6139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6528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41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304803" y="228605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anchor="ctr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81517" y="712790"/>
            <a:ext cx="11631083" cy="1333500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4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1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E16BC-5DF8-4F53-AED1-F5162976CCC6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080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6381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0397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4373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47" indent="0">
              <a:buNone/>
              <a:defRPr sz="1600"/>
            </a:lvl2pPr>
            <a:lvl3pPr marL="1218896" indent="0">
              <a:buNone/>
              <a:defRPr sz="1400"/>
            </a:lvl3pPr>
            <a:lvl4pPr marL="1828342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E2AB-752E-447C-9895-D4DCF7443A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075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99"/>
            </a:lvl1pPr>
            <a:lvl2pPr marL="609447" indent="0">
              <a:buNone/>
              <a:defRPr sz="3799"/>
            </a:lvl2pPr>
            <a:lvl3pPr marL="1218896" indent="0">
              <a:buNone/>
              <a:defRPr sz="3199"/>
            </a:lvl3pPr>
            <a:lvl4pPr marL="1828342" indent="0">
              <a:buNone/>
              <a:defRPr sz="2699"/>
            </a:lvl4pPr>
            <a:lvl5pPr marL="2437790" indent="0">
              <a:buNone/>
              <a:defRPr sz="2699"/>
            </a:lvl5pPr>
            <a:lvl6pPr marL="3047238" indent="0">
              <a:buNone/>
              <a:defRPr sz="2699"/>
            </a:lvl6pPr>
            <a:lvl7pPr marL="3656686" indent="0">
              <a:buNone/>
              <a:defRPr sz="2699"/>
            </a:lvl7pPr>
            <a:lvl8pPr marL="4266133" indent="0">
              <a:buNone/>
              <a:defRPr sz="2699"/>
            </a:lvl8pPr>
            <a:lvl9pPr marL="4875581" indent="0">
              <a:buNone/>
              <a:defRPr sz="2699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47" indent="0">
              <a:buNone/>
              <a:defRPr sz="1600"/>
            </a:lvl2pPr>
            <a:lvl3pPr marL="1218896" indent="0">
              <a:buNone/>
              <a:defRPr sz="1400"/>
            </a:lvl3pPr>
            <a:lvl4pPr marL="1828342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91BC-8D77-4671-83A6-76D57CD7BE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156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2B3B-9638-4246-A1A4-345EAF6377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91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CCB2B-E3F0-4384-867C-488925CC71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055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7481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2F1AEBB-E84E-497F-A7F3-9F8FC62AB012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354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18BF648C-D7F5-4E44-B76E-43BD9A11F6C1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82" indent="0" algn="ctr">
              <a:buNone/>
              <a:defRPr/>
            </a:lvl3pPr>
            <a:lvl4pPr marL="1371124" indent="0" algn="ctr">
              <a:buNone/>
              <a:defRPr/>
            </a:lvl4pPr>
            <a:lvl5pPr marL="1828165" indent="0" algn="ctr">
              <a:buNone/>
              <a:defRPr/>
            </a:lvl5pPr>
            <a:lvl6pPr marL="2285214" indent="0" algn="ctr">
              <a:buNone/>
              <a:defRPr/>
            </a:lvl6pPr>
            <a:lvl7pPr marL="2742246" indent="0" algn="ctr">
              <a:buNone/>
              <a:defRPr/>
            </a:lvl7pPr>
            <a:lvl8pPr marL="3199280" indent="0" algn="ctr">
              <a:buNone/>
              <a:defRPr/>
            </a:lvl8pPr>
            <a:lvl9pPr marL="365631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BC03C-622A-44F9-B0BA-8DBB651E4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72761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9015AF1-2770-4597-ABDD-25366D2FDB21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449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7DAE79E-3382-414E-A760-6D80980B5242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816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A140A8D6-ADFB-4059-B31D-B88EF6F87A90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775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5E049C6E-2715-4318-BCE2-72E51FF7E59C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998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C9DEA425-141D-4914-8422-8A0389770F41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949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12FA86AB-5D6E-4880-9DBD-A5C768E74DE6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053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9A0E13DC-A783-4034-A860-FA55806CC042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094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C7149ED3-EC7A-48DA-B6CC-FC4A17F06A5A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38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EF0D10E-6A37-4CD0-B0ED-864E251DD3DD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92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E0B95-F0E7-45F6-B8F2-707E60CE5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62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900"/>
            </a:lvl2pPr>
            <a:lvl3pPr marL="914082" indent="0">
              <a:buNone/>
              <a:defRPr sz="1600"/>
            </a:lvl3pPr>
            <a:lvl4pPr marL="1371124" indent="0">
              <a:buNone/>
              <a:defRPr sz="1500"/>
            </a:lvl4pPr>
            <a:lvl5pPr marL="1828165" indent="0">
              <a:buNone/>
              <a:defRPr sz="1500"/>
            </a:lvl5pPr>
            <a:lvl6pPr marL="2285214" indent="0">
              <a:buNone/>
              <a:defRPr sz="1500"/>
            </a:lvl6pPr>
            <a:lvl7pPr marL="2742246" indent="0">
              <a:buNone/>
              <a:defRPr sz="1500"/>
            </a:lvl7pPr>
            <a:lvl8pPr marL="3199280" indent="0">
              <a:buNone/>
              <a:defRPr sz="1500"/>
            </a:lvl8pPr>
            <a:lvl9pPr marL="365631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2FF79-83CD-4600-914F-8C15BBFA1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693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7E0A-1720-472C-AEB1-6D426A8F5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54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82" indent="0">
              <a:buNone/>
              <a:defRPr sz="1900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82" indent="0">
              <a:buNone/>
              <a:defRPr sz="1900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9230C-D3A6-4FC7-9E36-EF88D28A5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443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20AF3-8865-4D27-9018-768E4A482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29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E81EA-AEE7-4D9F-B016-E1F8FBF8C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017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5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35" indent="0">
              <a:buNone/>
              <a:defRPr sz="1200"/>
            </a:lvl2pPr>
            <a:lvl3pPr marL="914082" indent="0">
              <a:buNone/>
              <a:defRPr sz="1100"/>
            </a:lvl3pPr>
            <a:lvl4pPr marL="1371124" indent="0">
              <a:buNone/>
              <a:defRPr sz="900"/>
            </a:lvl4pPr>
            <a:lvl5pPr marL="1828165" indent="0">
              <a:buNone/>
              <a:defRPr sz="900"/>
            </a:lvl5pPr>
            <a:lvl6pPr marL="2285214" indent="0">
              <a:buNone/>
              <a:defRPr sz="900"/>
            </a:lvl6pPr>
            <a:lvl7pPr marL="2742246" indent="0">
              <a:buNone/>
              <a:defRPr sz="900"/>
            </a:lvl7pPr>
            <a:lvl8pPr marL="3199280" indent="0">
              <a:buNone/>
              <a:defRPr sz="900"/>
            </a:lvl8pPr>
            <a:lvl9pPr marL="36563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F76-D694-41D7-B077-5C31AB165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690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D5DE-98E9-4109-92C1-BBD0E9A161E6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51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82" indent="0">
              <a:buNone/>
              <a:defRPr sz="2400"/>
            </a:lvl3pPr>
            <a:lvl4pPr marL="1371124" indent="0">
              <a:buNone/>
              <a:defRPr sz="2000"/>
            </a:lvl4pPr>
            <a:lvl5pPr marL="1828165" indent="0">
              <a:buNone/>
              <a:defRPr sz="2000"/>
            </a:lvl5pPr>
            <a:lvl6pPr marL="2285214" indent="0">
              <a:buNone/>
              <a:defRPr sz="2000"/>
            </a:lvl6pPr>
            <a:lvl7pPr marL="2742246" indent="0">
              <a:buNone/>
              <a:defRPr sz="2000"/>
            </a:lvl7pPr>
            <a:lvl8pPr marL="3199280" indent="0">
              <a:buNone/>
              <a:defRPr sz="2000"/>
            </a:lvl8pPr>
            <a:lvl9pPr marL="36563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35" indent="0">
              <a:buNone/>
              <a:defRPr sz="1200"/>
            </a:lvl2pPr>
            <a:lvl3pPr marL="914082" indent="0">
              <a:buNone/>
              <a:defRPr sz="1100"/>
            </a:lvl3pPr>
            <a:lvl4pPr marL="1371124" indent="0">
              <a:buNone/>
              <a:defRPr sz="900"/>
            </a:lvl4pPr>
            <a:lvl5pPr marL="1828165" indent="0">
              <a:buNone/>
              <a:defRPr sz="900"/>
            </a:lvl5pPr>
            <a:lvl6pPr marL="2285214" indent="0">
              <a:buNone/>
              <a:defRPr sz="900"/>
            </a:lvl6pPr>
            <a:lvl7pPr marL="2742246" indent="0">
              <a:buNone/>
              <a:defRPr sz="900"/>
            </a:lvl7pPr>
            <a:lvl8pPr marL="3199280" indent="0">
              <a:buNone/>
              <a:defRPr sz="900"/>
            </a:lvl8pPr>
            <a:lvl9pPr marL="36563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24E9E-FA1F-435E-8A93-D3901BEA6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6408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569FC-83CC-4823-85C3-134763B3C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409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5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5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6C8D6-F624-430A-8EF8-D9EACCABF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9873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71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5BE0B-D854-4EE2-ADC7-9B5A4E254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9892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4761D-68BC-4A40-8614-9F5AEC1C5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36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35" indent="0" algn="ctr">
              <a:buNone/>
              <a:defRPr sz="2000"/>
            </a:lvl2pPr>
            <a:lvl3pPr marL="914082" indent="0" algn="ctr">
              <a:buNone/>
              <a:defRPr sz="1900"/>
            </a:lvl3pPr>
            <a:lvl4pPr marL="1371124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214" indent="0" algn="ctr">
              <a:buNone/>
              <a:defRPr sz="1600"/>
            </a:lvl6pPr>
            <a:lvl7pPr marL="2742246" indent="0" algn="ctr">
              <a:buNone/>
              <a:defRPr sz="1600"/>
            </a:lvl7pPr>
            <a:lvl8pPr marL="3199280" indent="0" algn="ctr">
              <a:buNone/>
              <a:defRPr sz="1600"/>
            </a:lvl8pPr>
            <a:lvl9pPr marL="365631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82" indent="0">
              <a:buNone/>
              <a:defRPr sz="1900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82" indent="0">
              <a:buNone/>
              <a:defRPr sz="1900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3" y="228603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anchor="ctr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3"/>
            <a:ext cx="383540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2" tIns="45718" rIns="91412" bIns="45718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5"/>
            <a:ext cx="7393517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2" tIns="45718" rIns="91412" bIns="45718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5"/>
            <a:ext cx="728980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2" tIns="45718" rIns="91412" bIns="45718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82" y="4075209"/>
            <a:ext cx="4409017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2" tIns="45718" rIns="91412" bIns="45718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black"/>
              </a:solidFill>
              <a:latin typeface="Trebuchet MS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7764"/>
            <a:ext cx="11631083" cy="1331913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2" tIns="45718" rIns="91412" bIns="45718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0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2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3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35EB-B760-4A1D-918B-4C0C36489C14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60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7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4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53DB-FDED-4706-8184-083005A3DDA4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99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8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9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0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6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0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035" indent="0">
              <a:buNone/>
              <a:defRPr sz="2000" b="1"/>
            </a:lvl2pPr>
            <a:lvl3pPr marL="914082" indent="0">
              <a:buNone/>
              <a:defRPr sz="1900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97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0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035" indent="0">
              <a:buNone/>
              <a:defRPr sz="2000" b="1"/>
            </a:lvl2pPr>
            <a:lvl3pPr marL="914082" indent="0">
              <a:buNone/>
              <a:defRPr sz="1900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97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6EC87-A413-4D18-B31F-F5D1654C1F37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13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500"/>
            </a:lvl2pPr>
            <a:lvl3pPr marL="914082" indent="0">
              <a:buNone/>
              <a:defRPr sz="1200"/>
            </a:lvl3pPr>
            <a:lvl4pPr marL="1371124" indent="0">
              <a:buNone/>
              <a:defRPr sz="1100"/>
            </a:lvl4pPr>
            <a:lvl5pPr marL="1828165" indent="0">
              <a:buNone/>
              <a:defRPr sz="1100"/>
            </a:lvl5pPr>
            <a:lvl6pPr marL="2285214" indent="0">
              <a:buNone/>
              <a:defRPr sz="1100"/>
            </a:lvl6pPr>
            <a:lvl7pPr marL="2742246" indent="0">
              <a:buNone/>
              <a:defRPr sz="1100"/>
            </a:lvl7pPr>
            <a:lvl8pPr marL="3199280" indent="0">
              <a:buNone/>
              <a:defRPr sz="1100"/>
            </a:lvl8pPr>
            <a:lvl9pPr marL="365631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5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82" indent="0">
              <a:buNone/>
              <a:defRPr sz="2400"/>
            </a:lvl3pPr>
            <a:lvl4pPr marL="1371124" indent="0">
              <a:buNone/>
              <a:defRPr sz="2000"/>
            </a:lvl4pPr>
            <a:lvl5pPr marL="1828165" indent="0">
              <a:buNone/>
              <a:defRPr sz="2000"/>
            </a:lvl5pPr>
            <a:lvl6pPr marL="2285214" indent="0">
              <a:buNone/>
              <a:defRPr sz="2000"/>
            </a:lvl6pPr>
            <a:lvl7pPr marL="2742246" indent="0">
              <a:buNone/>
              <a:defRPr sz="2000"/>
            </a:lvl7pPr>
            <a:lvl8pPr marL="3199280" indent="0">
              <a:buNone/>
              <a:defRPr sz="2000"/>
            </a:lvl8pPr>
            <a:lvl9pPr marL="365631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500"/>
            </a:lvl2pPr>
            <a:lvl3pPr marL="914082" indent="0">
              <a:buNone/>
              <a:defRPr sz="1200"/>
            </a:lvl3pPr>
            <a:lvl4pPr marL="1371124" indent="0">
              <a:buNone/>
              <a:defRPr sz="1100"/>
            </a:lvl4pPr>
            <a:lvl5pPr marL="1828165" indent="0">
              <a:buNone/>
              <a:defRPr sz="1100"/>
            </a:lvl5pPr>
            <a:lvl6pPr marL="2285214" indent="0">
              <a:buNone/>
              <a:defRPr sz="1100"/>
            </a:lvl6pPr>
            <a:lvl7pPr marL="2742246" indent="0">
              <a:buNone/>
              <a:defRPr sz="1100"/>
            </a:lvl7pPr>
            <a:lvl8pPr marL="3199280" indent="0">
              <a:buNone/>
              <a:defRPr sz="1100"/>
            </a:lvl8pPr>
            <a:lvl9pPr marL="365631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8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43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43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0C9F25-29F7-412C-A203-1A2E963C7096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576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0C9F25-29F7-412C-A203-1A2E963C7096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7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B84F-F1C2-40E6-B09F-A5BAED05B01A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1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3" indent="0" algn="ctr">
              <a:buNone/>
              <a:defRPr sz="2000"/>
            </a:lvl2pPr>
            <a:lvl3pPr marL="914173" indent="0" algn="ctr">
              <a:buNone/>
              <a:defRPr sz="1900"/>
            </a:lvl3pPr>
            <a:lvl4pPr marL="1371260" indent="0" algn="ctr">
              <a:buNone/>
              <a:defRPr sz="1600"/>
            </a:lvl4pPr>
            <a:lvl5pPr marL="1828346" indent="0" algn="ctr">
              <a:buNone/>
              <a:defRPr sz="1600"/>
            </a:lvl5pPr>
            <a:lvl6pPr marL="2285438" indent="0" algn="ctr">
              <a:buNone/>
              <a:defRPr sz="1600"/>
            </a:lvl6pPr>
            <a:lvl7pPr marL="2742518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93EA6-8A3C-4992-8999-3132945C6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519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C693F-B9A7-4764-A3E7-A48674303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05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05D15-DC42-402A-A327-9E213C0A7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0130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9C82C-F879-4377-A352-1D85D9AA2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1857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DB9F4-CA1F-4DD7-A2EC-14C2D877F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6356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A7074-A2E7-4D46-86C0-CC4961ED5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2650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33156-9B4E-4A96-8E96-B91C0787F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0666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D9FC2-FB23-436E-A199-7798601B5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7843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3" indent="0">
              <a:buNone/>
              <a:defRPr sz="2800"/>
            </a:lvl2pPr>
            <a:lvl3pPr marL="914173" indent="0">
              <a:buNone/>
              <a:defRPr sz="2400"/>
            </a:lvl3pPr>
            <a:lvl4pPr marL="1371260" indent="0">
              <a:buNone/>
              <a:defRPr sz="2000"/>
            </a:lvl4pPr>
            <a:lvl5pPr marL="1828346" indent="0">
              <a:buNone/>
              <a:defRPr sz="2000"/>
            </a:lvl5pPr>
            <a:lvl6pPr marL="2285438" indent="0">
              <a:buNone/>
              <a:defRPr sz="2000"/>
            </a:lvl6pPr>
            <a:lvl7pPr marL="2742518" indent="0">
              <a:buNone/>
              <a:defRPr sz="2000"/>
            </a:lvl7pPr>
            <a:lvl8pPr marL="3199600" indent="0">
              <a:buNone/>
              <a:defRPr sz="2000"/>
            </a:lvl8pPr>
            <a:lvl9pPr marL="36566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32387-A293-4874-8397-D544B24330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4357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3BC64-6F18-4A9E-AABE-95A2B74E1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84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3" y="228605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anchor="ctr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81517" y="712788"/>
            <a:ext cx="11631083" cy="1331912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30D3-DF84-4EBA-BF6E-CD041E25BC15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121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8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8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F7FA0-AC8C-4D80-9978-6099B392E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1179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97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97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97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fld id="{F15A623D-7DCD-40F8-B56B-2ABA63489E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2716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8633A-C982-46A5-ADDE-D79F56F1BE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0E4D1-58A4-431F-A15F-0EF65886A7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2958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8633A-C982-46A5-ADDE-D79F56F1BE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0E4D1-58A4-431F-A15F-0EF65886A7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9962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8633A-C982-46A5-ADDE-D79F56F1BE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0E4D1-58A4-431F-A15F-0EF65886A7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6477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8633A-C982-46A5-ADDE-D79F56F1BE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0E4D1-58A4-431F-A15F-0EF65886A7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9631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8633A-C982-46A5-ADDE-D79F56F1BE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0E4D1-58A4-431F-A15F-0EF65886A7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7207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8633A-C982-46A5-ADDE-D79F56F1BE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0E4D1-58A4-431F-A15F-0EF65886A7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1324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8633A-C982-46A5-ADDE-D79F56F1BE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0E4D1-58A4-431F-A15F-0EF65886A7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9978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8633A-C982-46A5-ADDE-D79F56F1BE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0E4D1-58A4-431F-A15F-0EF65886A7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5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3" y="228605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anchor="ctr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2790"/>
            <a:ext cx="11631083" cy="1333500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514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7035" indent="0">
              <a:buNone/>
              <a:defRPr sz="1200"/>
            </a:lvl2pPr>
            <a:lvl3pPr marL="914082" indent="0">
              <a:buNone/>
              <a:defRPr sz="1100"/>
            </a:lvl3pPr>
            <a:lvl4pPr marL="1371124" indent="0">
              <a:buNone/>
              <a:defRPr sz="900"/>
            </a:lvl4pPr>
            <a:lvl5pPr marL="1828165" indent="0">
              <a:buNone/>
              <a:defRPr sz="900"/>
            </a:lvl5pPr>
            <a:lvl6pPr marL="2285214" indent="0">
              <a:buNone/>
              <a:defRPr sz="900"/>
            </a:lvl6pPr>
            <a:lvl7pPr marL="2742246" indent="0">
              <a:buNone/>
              <a:defRPr sz="900"/>
            </a:lvl7pPr>
            <a:lvl8pPr marL="3199280" indent="0">
              <a:buNone/>
              <a:defRPr sz="900"/>
            </a:lvl8pPr>
            <a:lvl9pPr marL="36563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4CFD-7B74-4871-BD2E-D9949CC694D1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937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8633A-C982-46A5-ADDE-D79F56F1BE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0E4D1-58A4-431F-A15F-0EF65886A7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2860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8633A-C982-46A5-ADDE-D79F56F1BE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0E4D1-58A4-431F-A15F-0EF65886A7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8083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8633A-C982-46A5-ADDE-D79F56F1BE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0E4D1-58A4-431F-A15F-0EF65886A7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5702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E266C65-321F-4081-BF1E-D4AB9F2841E2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146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1FCEBC37-BEB5-49E2-B927-B1F5C7F38765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344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A028071-A1BB-41A9-87FC-63177246E1F3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29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F9C1880-B3A8-423A-B478-92941453060F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677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773EABF3-A19B-4364-A98C-4E50A6D20B34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780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92527AFF-5D9A-4D99-A7F6-E7330031B4B5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22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C73E361D-30BA-4782-9E15-0AF01B34555D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5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3" y="228600"/>
            <a:ext cx="11595100" cy="603408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anchor="ctr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81517" y="5353051"/>
            <a:ext cx="11631083" cy="1333500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58" y="3387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96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7035" indent="0">
              <a:buNone/>
              <a:defRPr sz="1200"/>
            </a:lvl2pPr>
            <a:lvl3pPr marL="914082" indent="0">
              <a:buNone/>
              <a:defRPr sz="1100"/>
            </a:lvl3pPr>
            <a:lvl4pPr marL="1371124" indent="0">
              <a:buNone/>
              <a:defRPr sz="900"/>
            </a:lvl4pPr>
            <a:lvl5pPr marL="1828165" indent="0">
              <a:buNone/>
              <a:defRPr sz="900"/>
            </a:lvl5pPr>
            <a:lvl6pPr marL="2285214" indent="0">
              <a:buNone/>
              <a:defRPr sz="900"/>
            </a:lvl6pPr>
            <a:lvl7pPr marL="2742246" indent="0">
              <a:buNone/>
              <a:defRPr sz="900"/>
            </a:lvl7pPr>
            <a:lvl8pPr marL="3199280" indent="0">
              <a:buNone/>
              <a:defRPr sz="900"/>
            </a:lvl8pPr>
            <a:lvl9pPr marL="36563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035" indent="0">
              <a:buNone/>
              <a:defRPr sz="2800"/>
            </a:lvl2pPr>
            <a:lvl3pPr marL="914082" indent="0">
              <a:buNone/>
              <a:defRPr sz="2400"/>
            </a:lvl3pPr>
            <a:lvl4pPr marL="1371124" indent="0">
              <a:buNone/>
              <a:defRPr sz="2000"/>
            </a:lvl4pPr>
            <a:lvl5pPr marL="1828165" indent="0">
              <a:buNone/>
              <a:defRPr sz="2000"/>
            </a:lvl5pPr>
            <a:lvl6pPr marL="2285214" indent="0">
              <a:buNone/>
              <a:defRPr sz="2000"/>
            </a:lvl6pPr>
            <a:lvl7pPr marL="2742246" indent="0">
              <a:buNone/>
              <a:defRPr sz="2000"/>
            </a:lvl7pPr>
            <a:lvl8pPr marL="3199280" indent="0">
              <a:buNone/>
              <a:defRPr sz="2000"/>
            </a:lvl8pPr>
            <a:lvl9pPr marL="3656315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078B-0175-497D-BFB9-6B568FDE1B16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669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A54C47A2-0EA6-4273-BF61-03F293FC7F79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331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0D6FA96-CC53-4229-B0F7-3B4D250E177C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175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D08FDE3-4FC4-429D-9B88-AA47D52A79E7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373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9212DB7B-7823-485C-B7DC-F977E29202D5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147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F2D71-F192-4F7C-BA55-A516F2999F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929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C5DE-EB03-4ED3-993F-4FFC068E64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848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3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5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2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6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1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F8F1-95B4-49AE-A09D-B5845D55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715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93676-868B-4D3A-824D-4D7EB4B31F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969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47" indent="0">
              <a:buNone/>
              <a:defRPr sz="2699" b="1"/>
            </a:lvl2pPr>
            <a:lvl3pPr marL="1218896" indent="0">
              <a:buNone/>
              <a:defRPr sz="2400" b="1"/>
            </a:lvl3pPr>
            <a:lvl4pPr marL="1828342" indent="0">
              <a:buNone/>
              <a:defRPr sz="2200" b="1"/>
            </a:lvl4pPr>
            <a:lvl5pPr marL="2437790" indent="0">
              <a:buNone/>
              <a:defRPr sz="2200" b="1"/>
            </a:lvl5pPr>
            <a:lvl6pPr marL="3047238" indent="0">
              <a:buNone/>
              <a:defRPr sz="2200" b="1"/>
            </a:lvl6pPr>
            <a:lvl7pPr marL="3656686" indent="0">
              <a:buNone/>
              <a:defRPr sz="2200" b="1"/>
            </a:lvl7pPr>
            <a:lvl8pPr marL="4266133" indent="0">
              <a:buNone/>
              <a:defRPr sz="2200" b="1"/>
            </a:lvl8pPr>
            <a:lvl9pPr marL="4875581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47" indent="0">
              <a:buNone/>
              <a:defRPr sz="2699" b="1"/>
            </a:lvl2pPr>
            <a:lvl3pPr marL="1218896" indent="0">
              <a:buNone/>
              <a:defRPr sz="2400" b="1"/>
            </a:lvl3pPr>
            <a:lvl4pPr marL="1828342" indent="0">
              <a:buNone/>
              <a:defRPr sz="2200" b="1"/>
            </a:lvl4pPr>
            <a:lvl5pPr marL="2437790" indent="0">
              <a:buNone/>
              <a:defRPr sz="2200" b="1"/>
            </a:lvl5pPr>
            <a:lvl6pPr marL="3047238" indent="0">
              <a:buNone/>
              <a:defRPr sz="2200" b="1"/>
            </a:lvl6pPr>
            <a:lvl7pPr marL="3656686" indent="0">
              <a:buNone/>
              <a:defRPr sz="2200" b="1"/>
            </a:lvl7pPr>
            <a:lvl8pPr marL="4266133" indent="0">
              <a:buNone/>
              <a:defRPr sz="2200" b="1"/>
            </a:lvl8pPr>
            <a:lvl9pPr marL="4875581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7D841-A361-476F-B0E4-F5218618AF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865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4E48-3F1D-4FD9-BFF0-9BFD56D6E7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7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image" Target="../media/image2.jpeg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image" Target="../media/image4.jpeg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3" y="228697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anchor="ctr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grpSp>
        <p:nvGrpSpPr>
          <p:cNvPr id="6147" name="Group 15"/>
          <p:cNvGrpSpPr>
            <a:grpSpLocks noChangeAspect="1"/>
          </p:cNvGrpSpPr>
          <p:nvPr/>
        </p:nvGrpSpPr>
        <p:grpSpPr bwMode="auto">
          <a:xfrm>
            <a:off x="281517" y="1677988"/>
            <a:ext cx="11631083" cy="1331912"/>
            <a:chOff x="-3905251" y="4294188"/>
            <a:chExt cx="13027839" cy="1892300"/>
          </a:xfrm>
        </p:grpSpPr>
        <p:sp>
          <p:nvSpPr>
            <p:cNvPr id="615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615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615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615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615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8" rIns="9141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600" y="6250084"/>
            <a:ext cx="5048249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r">
              <a:defRPr sz="110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50084"/>
            <a:ext cx="5048251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l">
              <a:defRPr sz="110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50084"/>
            <a:ext cx="1549400" cy="365125"/>
          </a:xfrm>
          <a:prstGeom prst="rect">
            <a:avLst/>
          </a:prstGeom>
        </p:spPr>
        <p:txBody>
          <a:bodyPr vert="horz" wrap="square" lIns="91412" tIns="45718" rIns="91412" bIns="45718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A10B3C-F48F-4FED-96D8-75F9F0E1F49B}" type="slidenum">
              <a:rPr lang="en-US" altLang="en-US" smtClean="0">
                <a:solidFill>
                  <a:srgbClr val="073E87"/>
                </a:solidFill>
                <a:latin typeface="Trebuchet MS" pitchFamily="34" charset="0"/>
              </a:rPr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Trebuchet MS" pitchFamily="34" charset="0"/>
            </a:endParaRPr>
          </a:p>
        </p:txBody>
      </p:sp>
      <p:sp>
        <p:nvSpPr>
          <p:cNvPr id="61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3" y="2675052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80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2957" indent="-27295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066" indent="-27295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5364" indent="-228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606" indent="-228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1582" indent="-228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2462" indent="-228525" algn="l" defTabSz="91408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2390" indent="-228525" algn="l" defTabSz="91408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2318" indent="-228525" algn="l" defTabSz="91408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2246" indent="-228525" algn="l" defTabSz="91408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2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6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8" rIns="9141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500" b="0">
                <a:solidFill>
                  <a:srgbClr val="000000"/>
                </a:solidFill>
                <a:latin typeface="+mn-lt"/>
              </a:defRPr>
            </a:lvl1pPr>
          </a:lstStyle>
          <a:p>
            <a:pPr defTabSz="914082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500" b="0">
                <a:solidFill>
                  <a:srgbClr val="000000"/>
                </a:solidFill>
                <a:latin typeface="+mn-lt"/>
              </a:defRPr>
            </a:lvl1pPr>
          </a:lstStyle>
          <a:p>
            <a:pPr defTabSz="914082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082" fontAlgn="base">
              <a:spcBef>
                <a:spcPct val="0"/>
              </a:spcBef>
              <a:spcAft>
                <a:spcPct val="0"/>
              </a:spcAft>
              <a:defRPr/>
            </a:pPr>
            <a:fld id="{C0A6357C-0589-4D06-B6B3-031C390D53A5}" type="slidenum">
              <a:rPr lang="en-US" smtClean="0"/>
              <a:pPr defTabSz="91408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1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  <p:sldLayoutId id="2147484789" r:id="rId12"/>
    <p:sldLayoutId id="214748479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86" indent="-3427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89" indent="-28565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06" indent="-2285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640" indent="-2285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675" indent="-2285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722" indent="-2285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764" indent="-2285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805" indent="-2285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854" indent="-2285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2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6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2" tIns="45718" rIns="9141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2" tIns="45718" rIns="91412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82"/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082"/>
              <a:t>2022/3/31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8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82"/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08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0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  <p:sldLayoutId id="2147484875" r:id="rId12"/>
    <p:sldLayoutId id="2147484876" r:id="rId13"/>
    <p:sldLayoutId id="2147484877" r:id="rId14"/>
    <p:sldLayoutId id="2147484878" r:id="rId15"/>
    <p:sldLayoutId id="2147484879" r:id="rId16"/>
    <p:sldLayoutId id="2147484880" r:id="rId17"/>
    <p:sldLayoutId id="2147484881" r:id="rId18"/>
    <p:sldLayoutId id="2147484882" r:id="rId19"/>
    <p:sldLayoutId id="2147484883" r:id="rId20"/>
    <p:sldLayoutId id="2147484884" r:id="rId21"/>
    <p:sldLayoutId id="2147484885" r:id="rId22"/>
    <p:sldLayoutId id="2147484886" r:id="rId23"/>
    <p:sldLayoutId id="2147484887" r:id="rId24"/>
    <p:sldLayoutId id="2147484888" r:id="rId25"/>
    <p:sldLayoutId id="2147484889" r:id="rId26"/>
    <p:sldLayoutId id="2147484890" r:id="rId27"/>
    <p:sldLayoutId id="2147484891" r:id="rId28"/>
    <p:sldLayoutId id="2147484892" r:id="rId29"/>
    <p:sldLayoutId id="2147484893" r:id="rId30"/>
    <p:sldLayoutId id="2147484894" r:id="rId31"/>
    <p:sldLayoutId id="2147484895" r:id="rId32"/>
    <p:sldLayoutId id="2147484896" r:id="rId33"/>
    <p:sldLayoutId id="2147484897" r:id="rId34"/>
    <p:sldLayoutId id="2147484898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08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5" indent="-228525" algn="l" defTabSz="91408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7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06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5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22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5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2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6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6191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3" tIns="60946" rIns="121893" bIns="609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121893" tIns="60946" rIns="121893" bIns="609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3"/>
            <a:ext cx="2743200" cy="366183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196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3"/>
            <a:ext cx="4114800" cy="366183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196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3"/>
            <a:ext cx="2743200" cy="366183"/>
          </a:xfrm>
          <a:prstGeom prst="rect">
            <a:avLst/>
          </a:prstGeom>
        </p:spPr>
        <p:txBody>
          <a:bodyPr vert="horz" wrap="square" lIns="121893" tIns="60946" rIns="121893" bIns="6094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196" fontAlgn="base">
              <a:spcBef>
                <a:spcPct val="0"/>
              </a:spcBef>
              <a:spcAft>
                <a:spcPct val="0"/>
              </a:spcAft>
            </a:pPr>
            <a:fld id="{48E7C89F-96D4-4D9F-9571-59823F1D74F3}" type="slidenum">
              <a:rPr lang="en-US" altLang="en-US" smtClean="0"/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552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2" r:id="rId1"/>
    <p:sldLayoutId id="2147484943" r:id="rId2"/>
    <p:sldLayoutId id="2147484944" r:id="rId3"/>
    <p:sldLayoutId id="2147484945" r:id="rId4"/>
    <p:sldLayoutId id="2147484946" r:id="rId5"/>
    <p:sldLayoutId id="2147484947" r:id="rId6"/>
    <p:sldLayoutId id="2147484948" r:id="rId7"/>
    <p:sldLayoutId id="2147484949" r:id="rId8"/>
    <p:sldLayoutId id="2147484950" r:id="rId9"/>
    <p:sldLayoutId id="2147484951" r:id="rId10"/>
    <p:sldLayoutId id="2147484952" r:id="rId11"/>
    <p:sldLayoutId id="2147484953" r:id="rId12"/>
  </p:sldLayoutIdLst>
  <p:txStyles>
    <p:titleStyle>
      <a:lvl1pPr algn="l" defTabSz="914173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1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41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41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41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609443" algn="l" defTabSz="9141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1218900" algn="l" defTabSz="9141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828346" algn="l" defTabSz="9141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2437798" algn="l" defTabSz="9141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546" indent="-228546" algn="l" defTabSz="914173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38" indent="-228546" algn="l" defTabSz="91417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6" algn="l" defTabSz="91417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6" algn="l" defTabSz="91417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3" indent="-228546" algn="l" defTabSz="91417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6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8633A-C982-46A5-ADDE-D79F56F1BE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0E4D1-58A4-431F-A15F-0EF65886A7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49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1" r:id="rId1"/>
    <p:sldLayoutId id="2147484982" r:id="rId2"/>
    <p:sldLayoutId id="2147484983" r:id="rId3"/>
    <p:sldLayoutId id="2147484984" r:id="rId4"/>
    <p:sldLayoutId id="2147484985" r:id="rId5"/>
    <p:sldLayoutId id="2147484986" r:id="rId6"/>
    <p:sldLayoutId id="2147484987" r:id="rId7"/>
    <p:sldLayoutId id="2147484988" r:id="rId8"/>
    <p:sldLayoutId id="2147484989" r:id="rId9"/>
    <p:sldLayoutId id="2147484990" r:id="rId10"/>
    <p:sldLayoutId id="21474849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CCA88B9-5F17-49B4-9442-424F962A12F6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0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3" r:id="rId1"/>
    <p:sldLayoutId id="2147484994" r:id="rId2"/>
    <p:sldLayoutId id="2147484995" r:id="rId3"/>
    <p:sldLayoutId id="2147484996" r:id="rId4"/>
    <p:sldLayoutId id="2147484997" r:id="rId5"/>
    <p:sldLayoutId id="2147484998" r:id="rId6"/>
    <p:sldLayoutId id="2147484999" r:id="rId7"/>
    <p:sldLayoutId id="2147485000" r:id="rId8"/>
    <p:sldLayoutId id="2147485001" r:id="rId9"/>
    <p:sldLayoutId id="2147485002" r:id="rId10"/>
    <p:sldLayoutId id="2147485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600" b="0">
                <a:solidFill>
                  <a:prstClr val="black">
                    <a:tint val="75000"/>
                  </a:prstClr>
                </a:solidFill>
                <a:latin typeface="思源黑体 CN Medium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600" b="0">
                <a:solidFill>
                  <a:prstClr val="black">
                    <a:tint val="75000"/>
                  </a:prstClr>
                </a:solidFill>
                <a:latin typeface="思源黑体 CN Medium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600" b="0">
                <a:solidFill>
                  <a:prstClr val="black">
                    <a:tint val="75000"/>
                  </a:prstClr>
                </a:solidFill>
                <a:latin typeface="思源黑体 CN Medium"/>
              </a:defRPr>
            </a:lvl1pPr>
          </a:lstStyle>
          <a:p>
            <a:pPr>
              <a:defRPr/>
            </a:pPr>
            <a:fld id="{5C88FDEF-B220-429E-A1CB-5F22F0738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5" r:id="rId1"/>
    <p:sldLayoutId id="2147485006" r:id="rId2"/>
    <p:sldLayoutId id="2147485007" r:id="rId3"/>
    <p:sldLayoutId id="2147485008" r:id="rId4"/>
    <p:sldLayoutId id="2147485009" r:id="rId5"/>
    <p:sldLayoutId id="2147485010" r:id="rId6"/>
    <p:sldLayoutId id="2147485011" r:id="rId7"/>
    <p:sldLayoutId id="2147485012" r:id="rId8"/>
    <p:sldLayoutId id="2147485013" r:id="rId9"/>
    <p:sldLayoutId id="2147485014" r:id="rId10"/>
    <p:sldLayoutId id="2147485015" r:id="rId11"/>
    <p:sldLayoutId id="2147485016" r:id="rId12"/>
    <p:sldLayoutId id="2147485017" r:id="rId13"/>
    <p:sldLayoutId id="2147485018" r:id="rId14"/>
    <p:sldLayoutId id="2147485019" r:id="rId15"/>
    <p:sldLayoutId id="2147485020" r:id="rId16"/>
    <p:sldLayoutId id="2147485021" r:id="rId17"/>
    <p:sldLayoutId id="2147485022" r:id="rId18"/>
    <p:sldLayoutId id="2147485023" r:id="rId19"/>
    <p:sldLayoutId id="2147485024" r:id="rId20"/>
    <p:sldLayoutId id="2147485025" r:id="rId21"/>
    <p:sldLayoutId id="2147485026" r:id="rId22"/>
    <p:sldLayoutId id="2147485027" r:id="rId23"/>
    <p:sldLayoutId id="2147485028" r:id="rId24"/>
  </p:sldLayoutIdLst>
  <p:hf hdr="0" ftr="0" dt="0"/>
  <p:txStyles>
    <p:titleStyle>
      <a:lvl1pPr algn="ctr" defTabSz="1217054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思源黑体 CN Medium"/>
        </a:defRPr>
      </a:lvl1pPr>
      <a:lvl2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2pPr>
      <a:lvl3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3pPr>
      <a:lvl4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4pPr>
      <a:lvl5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5pPr>
      <a:lvl6pPr marL="609585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6pPr>
      <a:lvl7pPr marL="1219170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7pPr>
      <a:lvl8pPr marL="1828754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8pPr>
      <a:lvl9pPr marL="2438339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9pPr>
    </p:titleStyle>
    <p:bodyStyle>
      <a:lvl1pPr marL="455073" indent="-455073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思源黑体 CN Medium"/>
        </a:defRPr>
      </a:lvl1pPr>
      <a:lvl2pPr marL="988459" indent="-378875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思源黑体 CN Medium"/>
        </a:defRPr>
      </a:lvl2pPr>
      <a:lvl3pPr marL="1521846" indent="-302676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67" kern="1200">
          <a:solidFill>
            <a:schemeClr val="tx1"/>
          </a:solidFill>
          <a:latin typeface="+mn-lt"/>
          <a:ea typeface="+mn-ea"/>
          <a:cs typeface="思源黑体 CN Medium"/>
        </a:defRPr>
      </a:lvl3pPr>
      <a:lvl4pPr marL="2131431" indent="-302676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思源黑体 CN Medium"/>
        </a:defRPr>
      </a:lvl4pPr>
      <a:lvl5pPr marL="2741015" indent="-302676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思源黑体 CN Medium"/>
        </a:defRPr>
      </a:lvl5pPr>
      <a:lvl6pPr marL="3351962" indent="-304723" algn="l" defTabSz="121889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410" indent="-304723" algn="l" defTabSz="121889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8" indent="-304723" algn="l" defTabSz="121889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3" algn="l" defTabSz="121889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7" algn="l" defTabSz="12188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6" algn="l" defTabSz="12188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2" algn="l" defTabSz="12188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188880-3072-473B-89DC-80A2F46460BE}" type="slidenum">
              <a:rPr lang="en-US" altLang="en-US" b="1" smtClean="0">
                <a:latin typeface=".VnArial" panose="020B7200000000000000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0" r:id="rId1"/>
    <p:sldLayoutId id="2147485031" r:id="rId2"/>
    <p:sldLayoutId id="2147485032" r:id="rId3"/>
    <p:sldLayoutId id="2147485033" r:id="rId4"/>
    <p:sldLayoutId id="2147485034" r:id="rId5"/>
    <p:sldLayoutId id="2147485035" r:id="rId6"/>
    <p:sldLayoutId id="2147485036" r:id="rId7"/>
    <p:sldLayoutId id="2147485037" r:id="rId8"/>
    <p:sldLayoutId id="2147485038" r:id="rId9"/>
    <p:sldLayoutId id="2147485039" r:id="rId10"/>
    <p:sldLayoutId id="21474850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4.gif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4.gif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35" y="315543"/>
            <a:ext cx="897519" cy="4785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55" y="230351"/>
            <a:ext cx="988967" cy="5637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2" y="-32829"/>
            <a:ext cx="1515113" cy="15151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7" y="703217"/>
            <a:ext cx="1828503" cy="1042247"/>
          </a:xfrm>
          <a:prstGeom prst="rect">
            <a:avLst/>
          </a:prstGeom>
        </p:spPr>
      </p:pic>
      <p:sp>
        <p:nvSpPr>
          <p:cNvPr id="9" name="AutoShape 8" descr="Đôrêmon - Bài viết | Facebook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/>
          <a:p>
            <a:pPr defTabSz="914082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10" descr="Đôrêmon - Bài viết | Facebook"/>
          <p:cNvSpPr>
            <a:spLocks noChangeAspect="1" noChangeArrowheads="1"/>
          </p:cNvSpPr>
          <p:nvPr/>
        </p:nvSpPr>
        <p:spPr bwMode="auto">
          <a:xfrm>
            <a:off x="307975" y="79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/>
          <a:p>
            <a:pPr defTabSz="914082"/>
            <a:endParaRPr lang="en-US">
              <a:solidFill>
                <a:prstClr val="black"/>
              </a:solidFill>
            </a:endParaRPr>
          </a:p>
        </p:txBody>
      </p:sp>
      <p:pic>
        <p:nvPicPr>
          <p:cNvPr id="29" name="图片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57" y="2287353"/>
            <a:ext cx="2733080" cy="24895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199" y="2007887"/>
            <a:ext cx="11684000" cy="1200325"/>
          </a:xfrm>
          <a:prstGeom prst="rect">
            <a:avLst/>
          </a:prstGeom>
          <a:noFill/>
        </p:spPr>
        <p:txBody>
          <a:bodyPr lIns="91370" tIns="45718" rIns="91370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3606">
              <a:defRPr/>
            </a:pPr>
            <a:r>
              <a:rPr lang="en-US" sz="3600" b="1" spc="51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</a:t>
            </a:r>
          </a:p>
          <a:p>
            <a:pPr algn="ctr" defTabSz="913606">
              <a:defRPr/>
            </a:pPr>
            <a:r>
              <a:rPr lang="en-US" sz="3600" b="1" spc="51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 VỚI GIỜ HỌC HÔM NAY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94840" y="3440873"/>
            <a:ext cx="2178717" cy="707883"/>
          </a:xfrm>
          <a:prstGeom prst="rect">
            <a:avLst/>
          </a:prstGeom>
        </p:spPr>
        <p:txBody>
          <a:bodyPr wrap="none" lIns="91370" tIns="45718" rIns="91370" bIns="45718">
            <a:spAutoFit/>
          </a:bodyPr>
          <a:lstStyle/>
          <a:p>
            <a:pPr defTabSz="913606">
              <a:defRPr/>
            </a:pPr>
            <a:r>
              <a:rPr lang="en-US" sz="40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/>
              </a:rPr>
              <a:t>TOÁN 3 </a:t>
            </a:r>
            <a:endParaRPr lang="en-US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5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940635" y="3088754"/>
            <a:ext cx="488823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18" rIns="91412" bIns="45718"/>
          <a:lstStyle/>
          <a:p>
            <a:pPr algn="ctr" defTabSz="914082">
              <a:spcBef>
                <a:spcPct val="20000"/>
              </a:spcBef>
              <a:buClr>
                <a:srgbClr val="0563C1"/>
              </a:buClr>
              <a:buSzPct val="60000"/>
              <a:defRPr/>
            </a:pP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defTabSz="914082">
              <a:spcBef>
                <a:spcPct val="20000"/>
              </a:spcBef>
              <a:buClr>
                <a:srgbClr val="0563C1"/>
              </a:buClr>
              <a:buSzPct val="60000"/>
              <a:defRPr/>
            </a:pP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088290" y="2497440"/>
            <a:ext cx="1518308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18" rIns="91412" bIns="45718">
            <a:spAutoFit/>
          </a:bodyPr>
          <a:lstStyle/>
          <a:p>
            <a:pPr defTabSz="914082" fontAlgn="base">
              <a:spcBef>
                <a:spcPct val="30000"/>
              </a:spcBef>
              <a:spcAft>
                <a:spcPct val="0"/>
              </a:spcAft>
            </a:pPr>
            <a:r>
              <a:rPr lang="en-US" altLang="vi-VN" sz="32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vi-VN" sz="3200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8092713" y="2512758"/>
            <a:ext cx="2116928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8" rIns="91412" bIns="45718">
            <a:spAutoFit/>
          </a:bodyPr>
          <a:lstStyle/>
          <a:p>
            <a:pPr defTabSz="914082" fontAlgn="base">
              <a:spcBef>
                <a:spcPct val="30000"/>
              </a:spcBef>
              <a:spcAft>
                <a:spcPct val="0"/>
              </a:spcAft>
            </a:pPr>
            <a:r>
              <a:rPr lang="en-US" altLang="vi-VN" sz="32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vi-VN" sz="3200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>
            <a:off x="6239719" y="1286548"/>
            <a:ext cx="0" cy="37630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2" tIns="45718" rIns="91412" bIns="45718"/>
          <a:lstStyle/>
          <a:p>
            <a:pPr defTabSz="91408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6655627" y="3114570"/>
            <a:ext cx="4991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18" rIns="91412" bIns="45718"/>
          <a:lstStyle/>
          <a:p>
            <a:pPr algn="ctr" defTabSz="914082">
              <a:spcBef>
                <a:spcPct val="20000"/>
              </a:spcBef>
              <a:buClr>
                <a:srgbClr val="0563C1"/>
              </a:buClr>
              <a:buSzPct val="60000"/>
              <a:defRPr/>
            </a:pP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914082">
              <a:spcBef>
                <a:spcPct val="20000"/>
              </a:spcBef>
              <a:buClr>
                <a:srgbClr val="0563C1"/>
              </a:buClr>
              <a:buSzPct val="60000"/>
              <a:defRPr/>
            </a:pP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082">
              <a:spcBef>
                <a:spcPct val="20000"/>
              </a:spcBef>
              <a:buClr>
                <a:srgbClr val="0563C1"/>
              </a:buClr>
              <a:buSzPct val="60000"/>
              <a:defRPr/>
            </a:pP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649636" y="515835"/>
            <a:ext cx="13639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8" rIns="9141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0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99016" y="1286548"/>
            <a:ext cx="5029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91412" tIns="45718" rIns="9141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7cm.</a:t>
            </a:r>
            <a:r>
              <a:rPr lang="en-US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6583236" y="1205078"/>
            <a:ext cx="5063491" cy="1023939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12" tIns="45718" rIns="91412" bIns="45718" anchor="ctr"/>
          <a:lstStyle/>
          <a:p>
            <a:pPr algn="ctr" defTabSz="914082">
              <a:defRPr/>
            </a:pP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5cm.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2383" y="3808092"/>
            <a:ext cx="2967422" cy="584771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algn="ctr" defTabSz="914082">
              <a:spcBef>
                <a:spcPct val="20000"/>
              </a:spcBef>
              <a:buClr>
                <a:srgbClr val="0563C1"/>
              </a:buClr>
              <a:buSzPct val="60000"/>
              <a:defRPr/>
            </a:pP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x 7 = 49 (cm</a:t>
            </a:r>
            <a:r>
              <a:rPr lang="en-US" sz="32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9703" y="4464848"/>
            <a:ext cx="2794298" cy="584771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algn="ctr" defTabSz="914082">
              <a:spcBef>
                <a:spcPct val="20000"/>
              </a:spcBef>
              <a:buClr>
                <a:srgbClr val="0563C1"/>
              </a:buClr>
              <a:buSzPct val="60000"/>
              <a:defRPr/>
            </a:pPr>
            <a:r>
              <a:rPr lang="en-US" sz="32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49 cm</a:t>
            </a:r>
            <a:r>
              <a:rPr lang="en-US" sz="32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91722" y="3808092"/>
            <a:ext cx="2762238" cy="584771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algn="ctr" defTabSz="914082">
              <a:spcBef>
                <a:spcPct val="20000"/>
              </a:spcBef>
              <a:buClr>
                <a:srgbClr val="0563C1"/>
              </a:buClr>
              <a:buSzPct val="60000"/>
              <a:defRPr/>
            </a:pP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5 = 25(cm</a:t>
            </a:r>
            <a:r>
              <a:rPr lang="en-US" sz="32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60477" y="4464848"/>
            <a:ext cx="2794298" cy="584771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algn="ctr" defTabSz="914082">
              <a:spcBef>
                <a:spcPct val="20000"/>
              </a:spcBef>
              <a:buClr>
                <a:srgbClr val="0563C1"/>
              </a:buClr>
              <a:buSzPct val="60000"/>
              <a:defRPr/>
            </a:pPr>
            <a:r>
              <a:rPr lang="en-US" sz="32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cm</a:t>
            </a:r>
            <a:r>
              <a:rPr lang="en-US" sz="32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02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314018"/>
              </p:ext>
            </p:extLst>
          </p:nvPr>
        </p:nvGraphicFramePr>
        <p:xfrm>
          <a:off x="1213990" y="2528357"/>
          <a:ext cx="2895600" cy="2720341"/>
        </p:xfrm>
        <a:graphic>
          <a:graphicData uri="http://schemas.openxmlformats.org/drawingml/2006/table">
            <a:tbl>
              <a:tblPr/>
              <a:tblGrid>
                <a:gridCol w="94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5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40155" y="361175"/>
            <a:ext cx="11018458" cy="156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8" rIns="91412" bIns="45718">
            <a:spAutoFit/>
          </a:bodyPr>
          <a:lstStyle/>
          <a:p>
            <a:pPr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men,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10cm. 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Rectangle 128"/>
          <p:cNvSpPr>
            <a:spLocks noChangeArrowheads="1"/>
          </p:cNvSpPr>
          <p:nvPr/>
        </p:nvSpPr>
        <p:spPr bwMode="auto">
          <a:xfrm>
            <a:off x="7287196" y="5221615"/>
            <a:ext cx="3760471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18" rIns="91412" bIns="45718"/>
          <a:lstStyle/>
          <a:p>
            <a:pPr marL="342786" indent="-342786" algn="ctr" defTabSz="914082" fontAlgn="base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60000"/>
            </a:pPr>
            <a:r>
              <a:rPr lang="en-US" altLang="vi-VN" sz="3200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3200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900 (</a:t>
            </a:r>
            <a:r>
              <a:rPr lang="en-US" altLang="vi-VN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vi-VN" sz="3600" baseline="30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86" indent="-342786" algn="ctr" defTabSz="914082" fontAlgn="base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60000"/>
            </a:pPr>
            <a:endParaRPr lang="en-US" altLang="vi-VN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>
            <a:off x="4724194" y="2117902"/>
            <a:ext cx="0" cy="37630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2" tIns="45718" rIns="91412" bIns="45718"/>
          <a:lstStyle/>
          <a:p>
            <a:pPr defTabSz="91408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37314" y="2203778"/>
            <a:ext cx="1576016" cy="584771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marL="342786" indent="-342786" algn="ctr" defTabSz="914082" fontAlgn="base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60000"/>
            </a:pPr>
            <a:r>
              <a:rPr lang="en-US" altLang="vi-VN" sz="3200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5021" y="2772718"/>
            <a:ext cx="5452077" cy="584771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marL="342786" indent="-342786" algn="ctr" defTabSz="914082" fontAlgn="base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60000"/>
            </a:pPr>
            <a:r>
              <a:rPr lang="en-US" altLang="vi-VN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altLang="vi-VN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9076" y="3349490"/>
            <a:ext cx="3578167" cy="646327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marL="342786" indent="-342786" algn="ctr" defTabSz="91408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10 = </a:t>
            </a:r>
            <a:r>
              <a:rPr lang="en-US" altLang="vi-VN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(</a:t>
            </a:r>
            <a:r>
              <a:rPr lang="en-US" altLang="vi-VN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vi-VN" sz="3600" baseline="30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7858" y="3888528"/>
            <a:ext cx="6660741" cy="584771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marL="342786" indent="-342786" algn="ctr" defTabSz="914082" fontAlgn="base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60000"/>
            </a:pPr>
            <a:r>
              <a:rPr lang="en-US" altLang="vi-VN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vi-VN" sz="320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vi-VN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vi-VN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vi-VN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vi-VN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altLang="vi-VN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3195" y="4557478"/>
            <a:ext cx="3578167" cy="646327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marL="342786" indent="-342786" algn="ctr" defTabSz="914082" fontAlgn="base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60000"/>
            </a:pPr>
            <a:r>
              <a:rPr lang="en-US" altLang="vi-VN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x 9 = 900 (</a:t>
            </a:r>
            <a:r>
              <a:rPr lang="en-US" altLang="vi-VN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vi-VN" sz="3600" baseline="30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1026489" y="2566456"/>
            <a:ext cx="153988" cy="762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412" tIns="45718" rIns="91412" bIns="45718"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28"/>
          <p:cNvSpPr>
            <a:spLocks noChangeArrowheads="1"/>
          </p:cNvSpPr>
          <p:nvPr/>
        </p:nvSpPr>
        <p:spPr bwMode="auto">
          <a:xfrm>
            <a:off x="184799" y="2586448"/>
            <a:ext cx="105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18" rIns="91412" bIns="45718"/>
          <a:lstStyle/>
          <a:p>
            <a:pPr marL="342786" indent="-342786"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10cm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841325-6133-40D4-8E3F-32E34D080FAB}"/>
              </a:ext>
            </a:extLst>
          </p:cNvPr>
          <p:cNvCxnSpPr>
            <a:cxnSpLocks/>
          </p:cNvCxnSpPr>
          <p:nvPr/>
        </p:nvCxnSpPr>
        <p:spPr>
          <a:xfrm>
            <a:off x="9361140" y="844129"/>
            <a:ext cx="18640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841325-6133-40D4-8E3F-32E34D080FAB}"/>
              </a:ext>
            </a:extLst>
          </p:cNvPr>
          <p:cNvCxnSpPr>
            <a:cxnSpLocks/>
          </p:cNvCxnSpPr>
          <p:nvPr/>
        </p:nvCxnSpPr>
        <p:spPr>
          <a:xfrm>
            <a:off x="4161060" y="1356381"/>
            <a:ext cx="20317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841325-6133-40D4-8E3F-32E34D080FAB}"/>
              </a:ext>
            </a:extLst>
          </p:cNvPr>
          <p:cNvCxnSpPr>
            <a:cxnSpLocks/>
          </p:cNvCxnSpPr>
          <p:nvPr/>
        </p:nvCxnSpPr>
        <p:spPr>
          <a:xfrm>
            <a:off x="6859410" y="1356381"/>
            <a:ext cx="17988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841325-6133-40D4-8E3F-32E34D080FAB}"/>
              </a:ext>
            </a:extLst>
          </p:cNvPr>
          <p:cNvCxnSpPr>
            <a:cxnSpLocks/>
          </p:cNvCxnSpPr>
          <p:nvPr/>
        </p:nvCxnSpPr>
        <p:spPr>
          <a:xfrm>
            <a:off x="9655209" y="1313753"/>
            <a:ext cx="13926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841325-6133-40D4-8E3F-32E34D080FAB}"/>
              </a:ext>
            </a:extLst>
          </p:cNvPr>
          <p:cNvCxnSpPr>
            <a:cxnSpLocks/>
          </p:cNvCxnSpPr>
          <p:nvPr/>
        </p:nvCxnSpPr>
        <p:spPr>
          <a:xfrm>
            <a:off x="7821647" y="1809053"/>
            <a:ext cx="31082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289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1583267" y="2087033"/>
            <a:ext cx="31496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890" tIns="60945" rIns="121890" bIns="60945" anchor="ctr"/>
          <a:lstStyle/>
          <a:p>
            <a:pPr defTabSz="1218900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8081009" y="1891032"/>
            <a:ext cx="1771651" cy="169756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21890" tIns="60945" rIns="121890" bIns="60945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1218900">
              <a:defRPr/>
            </a:pPr>
            <a:endParaRPr lang="vi-VN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1390651" y="1686987"/>
            <a:ext cx="4064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4404784" y="1710270"/>
            <a:ext cx="448733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4424272" y="3387095"/>
            <a:ext cx="522817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346" name="Text Box 17"/>
          <p:cNvSpPr txBox="1">
            <a:spLocks noChangeArrowheads="1"/>
          </p:cNvSpPr>
          <p:nvPr/>
        </p:nvSpPr>
        <p:spPr bwMode="auto">
          <a:xfrm>
            <a:off x="1373717" y="3404026"/>
            <a:ext cx="4064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4347" name="Text Box 18"/>
          <p:cNvSpPr txBox="1">
            <a:spLocks noChangeArrowheads="1"/>
          </p:cNvSpPr>
          <p:nvPr/>
        </p:nvSpPr>
        <p:spPr bwMode="auto">
          <a:xfrm>
            <a:off x="2681396" y="1708575"/>
            <a:ext cx="1566333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14348" name="Text Box 19"/>
          <p:cNvSpPr txBox="1">
            <a:spLocks noChangeArrowheads="1"/>
          </p:cNvSpPr>
          <p:nvPr/>
        </p:nvSpPr>
        <p:spPr bwMode="auto">
          <a:xfrm>
            <a:off x="815777" y="2571327"/>
            <a:ext cx="903815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14349" name="Text Box 20"/>
          <p:cNvSpPr txBox="1">
            <a:spLocks noChangeArrowheads="1"/>
          </p:cNvSpPr>
          <p:nvPr/>
        </p:nvSpPr>
        <p:spPr bwMode="auto">
          <a:xfrm>
            <a:off x="7926071" y="1496063"/>
            <a:ext cx="7112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9541511" y="1507491"/>
            <a:ext cx="43688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351" name="Text Box 22"/>
          <p:cNvSpPr txBox="1">
            <a:spLocks noChangeArrowheads="1"/>
          </p:cNvSpPr>
          <p:nvPr/>
        </p:nvSpPr>
        <p:spPr bwMode="auto">
          <a:xfrm>
            <a:off x="9631680" y="3468795"/>
            <a:ext cx="6096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4352" name="Text Box 23"/>
          <p:cNvSpPr txBox="1">
            <a:spLocks noChangeArrowheads="1"/>
          </p:cNvSpPr>
          <p:nvPr/>
        </p:nvSpPr>
        <p:spPr bwMode="auto">
          <a:xfrm>
            <a:off x="9728625" y="2526879"/>
            <a:ext cx="1080347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14353" name="Text Box 24"/>
          <p:cNvSpPr txBox="1">
            <a:spLocks noChangeArrowheads="1"/>
          </p:cNvSpPr>
          <p:nvPr/>
        </p:nvSpPr>
        <p:spPr bwMode="auto">
          <a:xfrm>
            <a:off x="8495042" y="1535015"/>
            <a:ext cx="940647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14354" name="Text Box 20"/>
          <p:cNvSpPr txBox="1">
            <a:spLocks noChangeArrowheads="1"/>
          </p:cNvSpPr>
          <p:nvPr/>
        </p:nvSpPr>
        <p:spPr bwMode="auto">
          <a:xfrm>
            <a:off x="7927764" y="3525946"/>
            <a:ext cx="4826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1719592" y="303086"/>
            <a:ext cx="10782300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8" rIns="9141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19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19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815765" y="4157357"/>
            <a:ext cx="8053915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8" rIns="9142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781051" y="4946662"/>
            <a:ext cx="10454640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8" rIns="9142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EGHI.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803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Rectangle 8"/>
          <p:cNvSpPr>
            <a:spLocks noGrp="1" noChangeArrowheads="1"/>
          </p:cNvSpPr>
          <p:nvPr>
            <p:ph sz="half" idx="1"/>
          </p:nvPr>
        </p:nvSpPr>
        <p:spPr bwMode="auto">
          <a:xfrm>
            <a:off x="1598087" y="3039466"/>
            <a:ext cx="2857500" cy="615951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altLang="en-US" sz="31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1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81" name="Rectangle 9"/>
          <p:cNvSpPr>
            <a:spLocks noGrp="1" noChangeArrowheads="1"/>
          </p:cNvSpPr>
          <p:nvPr>
            <p:ph sz="half" idx="2"/>
          </p:nvPr>
        </p:nvSpPr>
        <p:spPr bwMode="auto">
          <a:xfrm>
            <a:off x="7780448" y="3089406"/>
            <a:ext cx="1794933" cy="611716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altLang="en-US" sz="31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1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altLang="en-US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1583267" y="1161203"/>
            <a:ext cx="31496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890" tIns="60945" rIns="121890" bIns="60945" anchor="ctr"/>
          <a:lstStyle/>
          <a:p>
            <a:pPr defTabSz="1218900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7997825" y="1182372"/>
            <a:ext cx="1771651" cy="169756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21890" tIns="60945" rIns="121890" bIns="60945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1218900">
              <a:defRPr/>
            </a:pPr>
            <a:endParaRPr lang="vi-VN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1379220" y="761159"/>
            <a:ext cx="4064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4473364" y="773011"/>
            <a:ext cx="448733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4664301" y="2198375"/>
            <a:ext cx="522817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346" name="Text Box 17"/>
          <p:cNvSpPr txBox="1">
            <a:spLocks noChangeArrowheads="1"/>
          </p:cNvSpPr>
          <p:nvPr/>
        </p:nvSpPr>
        <p:spPr bwMode="auto">
          <a:xfrm>
            <a:off x="1167977" y="2226735"/>
            <a:ext cx="4064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4347" name="Text Box 18"/>
          <p:cNvSpPr txBox="1">
            <a:spLocks noChangeArrowheads="1"/>
          </p:cNvSpPr>
          <p:nvPr/>
        </p:nvSpPr>
        <p:spPr bwMode="auto">
          <a:xfrm>
            <a:off x="2681396" y="805607"/>
            <a:ext cx="1566333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14348" name="Text Box 19"/>
          <p:cNvSpPr txBox="1">
            <a:spLocks noChangeArrowheads="1"/>
          </p:cNvSpPr>
          <p:nvPr/>
        </p:nvSpPr>
        <p:spPr bwMode="auto">
          <a:xfrm>
            <a:off x="838637" y="1531199"/>
            <a:ext cx="903815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14349" name="Text Box 20"/>
          <p:cNvSpPr txBox="1">
            <a:spLocks noChangeArrowheads="1"/>
          </p:cNvSpPr>
          <p:nvPr/>
        </p:nvSpPr>
        <p:spPr bwMode="auto">
          <a:xfrm>
            <a:off x="7891781" y="798831"/>
            <a:ext cx="521547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9438640" y="810263"/>
            <a:ext cx="43688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4351" name="Text Box 22"/>
          <p:cNvSpPr txBox="1">
            <a:spLocks noChangeArrowheads="1"/>
          </p:cNvSpPr>
          <p:nvPr/>
        </p:nvSpPr>
        <p:spPr bwMode="auto">
          <a:xfrm>
            <a:off x="9824876" y="2557716"/>
            <a:ext cx="6096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4352" name="Text Box 23"/>
          <p:cNvSpPr txBox="1">
            <a:spLocks noChangeArrowheads="1"/>
          </p:cNvSpPr>
          <p:nvPr/>
        </p:nvSpPr>
        <p:spPr bwMode="auto">
          <a:xfrm>
            <a:off x="7262720" y="1803083"/>
            <a:ext cx="1056215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14353" name="Text Box 24"/>
          <p:cNvSpPr txBox="1">
            <a:spLocks noChangeArrowheads="1"/>
          </p:cNvSpPr>
          <p:nvPr/>
        </p:nvSpPr>
        <p:spPr bwMode="auto">
          <a:xfrm>
            <a:off x="8436199" y="814599"/>
            <a:ext cx="940647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14354" name="Text Box 20"/>
          <p:cNvSpPr txBox="1">
            <a:spLocks noChangeArrowheads="1"/>
          </p:cNvSpPr>
          <p:nvPr/>
        </p:nvSpPr>
        <p:spPr bwMode="auto">
          <a:xfrm>
            <a:off x="7637625" y="2566945"/>
            <a:ext cx="4826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0" name="Rectangle 8"/>
          <p:cNvSpPr txBox="1">
            <a:spLocks noChangeArrowheads="1"/>
          </p:cNvSpPr>
          <p:nvPr/>
        </p:nvSpPr>
        <p:spPr>
          <a:xfrm>
            <a:off x="158751" y="3520782"/>
            <a:ext cx="5994400" cy="546100"/>
          </a:xfrm>
          <a:prstGeom prst="rect">
            <a:avLst/>
          </a:prstGeom>
        </p:spPr>
        <p:txBody>
          <a:bodyPr lIns="121890" tIns="60945" rIns="121890" bIns="60945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  <a:defRPr/>
            </a:pPr>
            <a:endParaRPr lang="en-US" altLang="en-US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8"/>
          <p:cNvSpPr txBox="1">
            <a:spLocks noChangeArrowheads="1"/>
          </p:cNvSpPr>
          <p:nvPr/>
        </p:nvSpPr>
        <p:spPr>
          <a:xfrm>
            <a:off x="908052" y="4024974"/>
            <a:ext cx="4132581" cy="535516"/>
          </a:xfrm>
          <a:prstGeom prst="rect">
            <a:avLst/>
          </a:prstGeom>
        </p:spPr>
        <p:txBody>
          <a:bodyPr lIns="121890" tIns="60945" rIns="121890" bIns="60945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150" fontAlgn="base">
              <a:spcAft>
                <a:spcPct val="0"/>
              </a:spcAft>
              <a:buNone/>
            </a:pP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+ 5) x 2  = 16 </a:t>
            </a:r>
            <a:r>
              <a:rPr lang="en-US" alt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(cm)</a:t>
            </a:r>
            <a:endParaRPr lang="en-US" altLang="en-US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en-US" altLang="en-US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>
          <a:xfrm>
            <a:off x="0" y="4487254"/>
            <a:ext cx="6198872" cy="582084"/>
          </a:xfrm>
          <a:prstGeom prst="rect">
            <a:avLst/>
          </a:prstGeom>
        </p:spPr>
        <p:txBody>
          <a:bodyPr lIns="121890" tIns="60945" rIns="121890" bIns="60945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3" name="Rectangle 8"/>
          <p:cNvSpPr txBox="1">
            <a:spLocks noChangeArrowheads="1"/>
          </p:cNvSpPr>
          <p:nvPr/>
        </p:nvSpPr>
        <p:spPr bwMode="auto">
          <a:xfrm>
            <a:off x="734913" y="5012188"/>
            <a:ext cx="3929379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1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5 x 3  = 15 </a:t>
            </a:r>
            <a:r>
              <a:rPr lang="en-US" alt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(cm</a:t>
            </a:r>
            <a:r>
              <a:rPr lang="en-US" altLang="en-US" sz="31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altLang="en-US" sz="3100" baseline="30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1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endParaRPr lang="en-US" altLang="en-US" sz="3100" baseline="30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1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8"/>
          <p:cNvSpPr txBox="1">
            <a:spLocks noChangeArrowheads="1"/>
          </p:cNvSpPr>
          <p:nvPr/>
        </p:nvSpPr>
        <p:spPr bwMode="auto">
          <a:xfrm>
            <a:off x="1039706" y="5521036"/>
            <a:ext cx="4949615" cy="92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150" fontAlgn="base">
              <a:spcAft>
                <a:spcPct val="0"/>
              </a:spcAft>
            </a:pPr>
            <a:r>
              <a:rPr lang="en-US" altLang="en-US" sz="31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1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Chu vi: 16 cm</a:t>
            </a:r>
          </a:p>
          <a:p>
            <a:pPr algn="ctr" defTabSz="914150" fontAlgn="base">
              <a:spcAft>
                <a:spcPct val="0"/>
              </a:spcAft>
            </a:pP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cm</a:t>
            </a:r>
            <a:r>
              <a:rPr lang="en-US" altLang="en-US" sz="31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1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endParaRPr lang="en-US" altLang="en-US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9"/>
          <p:cNvSpPr txBox="1">
            <a:spLocks noChangeArrowheads="1"/>
          </p:cNvSpPr>
          <p:nvPr/>
        </p:nvSpPr>
        <p:spPr>
          <a:xfrm>
            <a:off x="5825491" y="3627462"/>
            <a:ext cx="6299200" cy="546100"/>
          </a:xfrm>
          <a:prstGeom prst="rect">
            <a:avLst/>
          </a:prstGeom>
        </p:spPr>
        <p:txBody>
          <a:bodyPr lIns="121890" tIns="60945" rIns="121890" bIns="60945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EGHI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8" name="Rectangle 9"/>
          <p:cNvSpPr txBox="1">
            <a:spLocks noChangeArrowheads="1"/>
          </p:cNvSpPr>
          <p:nvPr/>
        </p:nvSpPr>
        <p:spPr>
          <a:xfrm>
            <a:off x="7142061" y="4127009"/>
            <a:ext cx="3019211" cy="522817"/>
          </a:xfrm>
          <a:prstGeom prst="rect">
            <a:avLst/>
          </a:prstGeom>
        </p:spPr>
        <p:txBody>
          <a:bodyPr lIns="121890" tIns="60945" rIns="121890" bIns="60945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x  4  = 16 </a:t>
            </a:r>
            <a:r>
              <a:rPr lang="en-US" alt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(cm)</a:t>
            </a:r>
            <a:endParaRPr lang="en-US" altLang="en-US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9"/>
          <p:cNvSpPr txBox="1">
            <a:spLocks noChangeArrowheads="1"/>
          </p:cNvSpPr>
          <p:nvPr/>
        </p:nvSpPr>
        <p:spPr bwMode="auto">
          <a:xfrm>
            <a:off x="6064251" y="4615536"/>
            <a:ext cx="6299200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1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EGHI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0" name="Rectangle 9"/>
          <p:cNvSpPr txBox="1">
            <a:spLocks noChangeArrowheads="1"/>
          </p:cNvSpPr>
          <p:nvPr/>
        </p:nvSpPr>
        <p:spPr bwMode="auto">
          <a:xfrm>
            <a:off x="6956641" y="5091800"/>
            <a:ext cx="3611455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defRPr/>
            </a:pP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4  x 4 =16 </a:t>
            </a:r>
            <a:r>
              <a:rPr lang="en-US" alt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(cm</a:t>
            </a:r>
            <a:r>
              <a:rPr lang="en-US" altLang="en-US" sz="31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 defTabSz="9141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endParaRPr lang="en-US" altLang="en-US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9"/>
          <p:cNvSpPr txBox="1">
            <a:spLocks noChangeArrowheads="1"/>
          </p:cNvSpPr>
          <p:nvPr/>
        </p:nvSpPr>
        <p:spPr>
          <a:xfrm>
            <a:off x="7543800" y="5712804"/>
            <a:ext cx="4617720" cy="946571"/>
          </a:xfrm>
          <a:prstGeom prst="rect">
            <a:avLst/>
          </a:prstGeom>
        </p:spPr>
        <p:txBody>
          <a:bodyPr lIns="121890" tIns="60945" rIns="121890" bIns="60945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1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1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Chu vi: 16 cm</a:t>
            </a:r>
          </a:p>
          <a:p>
            <a:pPr marL="0" indent="0">
              <a:buNone/>
              <a:defRPr/>
            </a:pP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 cm</a:t>
            </a:r>
            <a:r>
              <a:rPr lang="en-US" altLang="en-US" sz="31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endParaRPr lang="en-US" altLang="en-US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H="1">
            <a:off x="6153152" y="1211269"/>
            <a:ext cx="0" cy="5104879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2" tIns="45718" rIns="91412" bIns="45718"/>
          <a:lstStyle/>
          <a:p>
            <a:pPr defTabSz="91408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816737" y="105082"/>
            <a:ext cx="10375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8" rIns="9142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0" grpId="0" build="p"/>
      <p:bldP spid="105481" grpId="0" build="p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493408" y="215512"/>
            <a:ext cx="1166622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8" rIns="9141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196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1717067" y="198291"/>
            <a:ext cx="990600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8" rIns="9142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itchFamily="18" charset="0"/>
              </a:rPr>
              <a:t>b) So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EGHI. 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9502" y="5271165"/>
            <a:ext cx="9651576" cy="57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2" tIns="45718" rIns="91422" bIns="45718" anchor="ctr" anchorCtr="1"/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 vi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EGHI.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063651" y="4798889"/>
            <a:ext cx="11212831" cy="54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2" tIns="45718" rIns="91422" bIns="45718"/>
          <a:lstStyle/>
          <a:p>
            <a:pPr marL="342826" indent="-342826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EGHI.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15274" y="5839422"/>
            <a:ext cx="1150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2" tIns="45718" rIns="91422" bIns="45718"/>
          <a:lstStyle/>
          <a:p>
            <a:pPr marL="342826" indent="-342826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ABCD 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EGHI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EGHI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ABCD.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8"/>
          <p:cNvSpPr>
            <a:spLocks noGrp="1" noChangeArrowheads="1"/>
          </p:cNvSpPr>
          <p:nvPr>
            <p:ph sz="half" idx="1"/>
          </p:nvPr>
        </p:nvSpPr>
        <p:spPr bwMode="auto">
          <a:xfrm>
            <a:off x="1627651" y="1144003"/>
            <a:ext cx="2857500" cy="615951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9"/>
          <p:cNvSpPr>
            <a:spLocks noGrp="1" noChangeArrowheads="1"/>
          </p:cNvSpPr>
          <p:nvPr>
            <p:ph sz="half" idx="2"/>
          </p:nvPr>
        </p:nvSpPr>
        <p:spPr bwMode="auto">
          <a:xfrm>
            <a:off x="7754199" y="1127891"/>
            <a:ext cx="1794933" cy="611716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alt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8"/>
          <p:cNvSpPr txBox="1">
            <a:spLocks noChangeArrowheads="1"/>
          </p:cNvSpPr>
          <p:nvPr/>
        </p:nvSpPr>
        <p:spPr>
          <a:xfrm>
            <a:off x="171738" y="1566920"/>
            <a:ext cx="5994400" cy="546100"/>
          </a:xfrm>
          <a:prstGeom prst="rect">
            <a:avLst/>
          </a:prstGeom>
        </p:spPr>
        <p:txBody>
          <a:bodyPr lIns="121890" tIns="60945" rIns="121890" bIns="60945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  <a:defRPr/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8"/>
          <p:cNvSpPr txBox="1">
            <a:spLocks noChangeArrowheads="1"/>
          </p:cNvSpPr>
          <p:nvPr/>
        </p:nvSpPr>
        <p:spPr>
          <a:xfrm>
            <a:off x="990110" y="2043700"/>
            <a:ext cx="4132581" cy="535516"/>
          </a:xfrm>
          <a:prstGeom prst="rect">
            <a:avLst/>
          </a:prstGeom>
        </p:spPr>
        <p:txBody>
          <a:bodyPr lIns="121890" tIns="60945" rIns="121890" bIns="60945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150" fontAlgn="base"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+ 5) x 2  = 16 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(cm)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8"/>
          <p:cNvSpPr txBox="1">
            <a:spLocks noChangeArrowheads="1"/>
          </p:cNvSpPr>
          <p:nvPr/>
        </p:nvSpPr>
        <p:spPr>
          <a:xfrm>
            <a:off x="69502" y="2442530"/>
            <a:ext cx="6198872" cy="582084"/>
          </a:xfrm>
          <a:prstGeom prst="rect">
            <a:avLst/>
          </a:prstGeom>
        </p:spPr>
        <p:txBody>
          <a:bodyPr lIns="121890" tIns="60945" rIns="121890" bIns="60945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7" name="Rectangle 8"/>
          <p:cNvSpPr txBox="1">
            <a:spLocks noChangeArrowheads="1"/>
          </p:cNvSpPr>
          <p:nvPr/>
        </p:nvSpPr>
        <p:spPr bwMode="auto">
          <a:xfrm>
            <a:off x="837395" y="2899809"/>
            <a:ext cx="3929379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1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5 x 3  = 15 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(cm</a:t>
            </a:r>
            <a:r>
              <a:rPr lang="en-US" altLang="en-US" sz="24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altLang="en-US" sz="2400" baseline="30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1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endParaRPr lang="en-US" altLang="en-US" sz="2400" baseline="30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1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8"/>
          <p:cNvSpPr txBox="1">
            <a:spLocks noChangeArrowheads="1"/>
          </p:cNvSpPr>
          <p:nvPr/>
        </p:nvSpPr>
        <p:spPr bwMode="auto">
          <a:xfrm>
            <a:off x="1391713" y="3339330"/>
            <a:ext cx="4949615" cy="92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150" fontAlgn="base">
              <a:spcAft>
                <a:spcPct val="0"/>
              </a:spcAft>
            </a:pPr>
            <a:r>
              <a:rPr lang="en-US" alt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Chu vi: 16 cm</a:t>
            </a:r>
          </a:p>
          <a:p>
            <a:pPr algn="ctr" defTabSz="914150"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cm</a:t>
            </a:r>
            <a:r>
              <a:rPr lang="en-US" altLang="en-US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1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9"/>
          <p:cNvSpPr txBox="1">
            <a:spLocks noChangeArrowheads="1"/>
          </p:cNvSpPr>
          <p:nvPr/>
        </p:nvSpPr>
        <p:spPr>
          <a:xfrm>
            <a:off x="5860428" y="1514857"/>
            <a:ext cx="6299200" cy="546100"/>
          </a:xfrm>
          <a:prstGeom prst="rect">
            <a:avLst/>
          </a:prstGeom>
        </p:spPr>
        <p:txBody>
          <a:bodyPr lIns="121890" tIns="60945" rIns="121890" bIns="60945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EGHI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0" name="Rectangle 9"/>
          <p:cNvSpPr txBox="1">
            <a:spLocks noChangeArrowheads="1"/>
          </p:cNvSpPr>
          <p:nvPr/>
        </p:nvSpPr>
        <p:spPr>
          <a:xfrm>
            <a:off x="7142059" y="2024948"/>
            <a:ext cx="3019211" cy="522817"/>
          </a:xfrm>
          <a:prstGeom prst="rect">
            <a:avLst/>
          </a:prstGeom>
        </p:spPr>
        <p:txBody>
          <a:bodyPr lIns="121890" tIns="60945" rIns="121890" bIns="60945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x  4  = 16 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cm)</a:t>
            </a:r>
            <a:endParaRPr lang="en-US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9"/>
          <p:cNvSpPr txBox="1">
            <a:spLocks noChangeArrowheads="1"/>
          </p:cNvSpPr>
          <p:nvPr/>
        </p:nvSpPr>
        <p:spPr bwMode="auto">
          <a:xfrm>
            <a:off x="5953620" y="2480708"/>
            <a:ext cx="6299200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1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EGHI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2" name="Rectangle 9"/>
          <p:cNvSpPr txBox="1">
            <a:spLocks noChangeArrowheads="1"/>
          </p:cNvSpPr>
          <p:nvPr/>
        </p:nvSpPr>
        <p:spPr bwMode="auto">
          <a:xfrm>
            <a:off x="6893248" y="2900066"/>
            <a:ext cx="3611455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defRPr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4  x 4 =16 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(cm</a:t>
            </a:r>
            <a:r>
              <a:rPr lang="en-US" altLang="en-US" sz="24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 defTabSz="9141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9"/>
          <p:cNvSpPr txBox="1">
            <a:spLocks noChangeArrowheads="1"/>
          </p:cNvSpPr>
          <p:nvPr/>
        </p:nvSpPr>
        <p:spPr>
          <a:xfrm>
            <a:off x="8195843" y="3430980"/>
            <a:ext cx="4617720" cy="946571"/>
          </a:xfrm>
          <a:prstGeom prst="rect">
            <a:avLst/>
          </a:prstGeom>
        </p:spPr>
        <p:txBody>
          <a:bodyPr lIns="121890" tIns="60945" rIns="121890" bIns="60945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Chu vi: 16 cm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 cm</a:t>
            </a:r>
            <a:r>
              <a:rPr lang="en-US" altLang="en-US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 flipH="1">
            <a:off x="6153152" y="1481328"/>
            <a:ext cx="0" cy="3049859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2" tIns="45718" rIns="91412" bIns="45718"/>
          <a:lstStyle/>
          <a:p>
            <a:pPr defTabSz="91408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5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圆角矩形 1"/>
          <p:cNvSpPr>
            <a:spLocks noChangeArrowheads="1"/>
          </p:cNvSpPr>
          <p:nvPr/>
        </p:nvSpPr>
        <p:spPr bwMode="auto">
          <a:xfrm>
            <a:off x="632884" y="1684867"/>
            <a:ext cx="11277600" cy="365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727" name="Google Shape;552;p22"/>
          <p:cNvSpPr txBox="1">
            <a:spLocks/>
          </p:cNvSpPr>
          <p:nvPr/>
        </p:nvSpPr>
        <p:spPr bwMode="auto">
          <a:xfrm>
            <a:off x="1570568" y="3141133"/>
            <a:ext cx="9998041" cy="7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F53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4135967" y="762000"/>
            <a:ext cx="4273551" cy="626533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35" name="Google Shape;462;p21"/>
          <p:cNvSpPr txBox="1">
            <a:spLocks/>
          </p:cNvSpPr>
          <p:nvPr/>
        </p:nvSpPr>
        <p:spPr bwMode="auto">
          <a:xfrm>
            <a:off x="3636433" y="713317"/>
            <a:ext cx="4986867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Odibee Sans" panose="020B0604020202020204" charset="0"/>
                <a:cs typeface="Times New Roman" panose="02020603050405020304" pitchFamily="18" charset="0"/>
                <a:sym typeface="Odibee Sans" panose="020B0604020202020204" charset="0"/>
              </a:rPr>
              <a:t>MỤC TIÊU</a:t>
            </a:r>
          </a:p>
        </p:txBody>
      </p:sp>
      <p:pic>
        <p:nvPicPr>
          <p:cNvPr id="6" name="Picture 2" descr="đánh Dấu PNG &amp;amp; đánh Dấu Transparent Clipart Miễn phí Tải về - Kiểm tra dấu  Máy tính Biểu tượng Clip nghệ thuật - xanh tic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297" y="3141133"/>
            <a:ext cx="603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15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36" y="3428999"/>
            <a:ext cx="6297952" cy="345338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C63FB3B-2651-4058-87CD-262AD4AB9CF4}"/>
              </a:ext>
            </a:extLst>
          </p:cNvPr>
          <p:cNvGrpSpPr/>
          <p:nvPr/>
        </p:nvGrpSpPr>
        <p:grpSpPr>
          <a:xfrm>
            <a:off x="2709479" y="-90157"/>
            <a:ext cx="6773041" cy="4624351"/>
            <a:chOff x="2970007" y="0"/>
            <a:chExt cx="6773041" cy="462435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007" y="0"/>
              <a:ext cx="6773041" cy="462435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5C4E69-6937-4A90-8CF5-8D4EDCEFAAB6}"/>
                </a:ext>
              </a:extLst>
            </p:cNvPr>
            <p:cNvSpPr txBox="1"/>
            <p:nvPr/>
          </p:nvSpPr>
          <p:spPr>
            <a:xfrm>
              <a:off x="3764240" y="1358917"/>
              <a:ext cx="54323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Vận</a:t>
              </a:r>
              <a:r>
                <a:rPr kumimoji="0" 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dụng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7">
            <a:extLst>
              <a:ext uri="{FF2B5EF4-FFF2-40B4-BE49-F238E27FC236}">
                <a16:creationId xmlns:a16="http://schemas.microsoft.com/office/drawing/2014/main" id="{842C6AFA-C6E8-4A60-97C5-9CF8800A9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48" y="0"/>
            <a:ext cx="2631473" cy="4479603"/>
          </a:xfrm>
          <a:prstGeom prst="rect">
            <a:avLst/>
          </a:prstGeom>
        </p:spPr>
      </p:pic>
      <p:pic>
        <p:nvPicPr>
          <p:cNvPr id="8" name="Picture 2" descr="Giới Thiệu Về Quizizz - Ứng Dụng Tạo Trò Chơi Học Tập 10/20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919" y="4297456"/>
            <a:ext cx="1985963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11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650066" y="693738"/>
            <a:ext cx="7761439" cy="76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719" rIns="91391" bIns="45719">
            <a:spAutoFit/>
          </a:bodyPr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思源黑体 CN Medium"/>
                <a:ea typeface="思源黑体 CN Medium"/>
                <a:cs typeface="思源黑体 CN Medium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思源黑体 CN Medium"/>
                <a:ea typeface="思源黑体 CN Medium"/>
                <a:cs typeface="思源黑体 CN Medium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思源黑体 CN Medium"/>
                <a:ea typeface="思源黑体 CN Medium"/>
                <a:cs typeface="思源黑体 CN Medium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思源黑体 CN Medium"/>
                <a:ea typeface="思源黑体 CN Medium"/>
                <a:cs typeface="思源黑体 CN Medium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思源黑体 CN Medium"/>
                <a:ea typeface="思源黑体 CN Medium"/>
                <a:cs typeface="思源黑体 CN Medium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思源黑体 CN Medium"/>
                <a:ea typeface="思源黑体 CN Medium"/>
                <a:cs typeface="思源黑体 CN Medium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思源黑体 CN Medium"/>
                <a:ea typeface="思源黑体 CN Medium"/>
                <a:cs typeface="思源黑体 CN Medium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思源黑体 CN Medium"/>
                <a:ea typeface="思源黑体 CN Medium"/>
                <a:cs typeface="思源黑体 CN Medium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思源黑体 CN Medium"/>
                <a:ea typeface="思源黑体 CN Medium"/>
                <a:cs typeface="思源黑体 CN Medium"/>
              </a:defRPr>
            </a:lvl9pPr>
          </a:lstStyle>
          <a:p>
            <a:pPr marL="0" marR="0" lvl="0" indent="0" algn="l" defTabSz="9122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4325" y="2119630"/>
            <a:ext cx="120586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82"/>
                    </a:gs>
                    <a:gs pos="30000">
                      <a:srgbClr val="66008F">
                        <a:alpha val="99400"/>
                      </a:srgbClr>
                    </a:gs>
                    <a:gs pos="64999">
                      <a:srgbClr val="BA0066">
                        <a:alpha val="98700"/>
                      </a:srgbClr>
                    </a:gs>
                    <a:gs pos="89999">
                      <a:srgbClr val="FF0000">
                        <a:alpha val="98200"/>
                      </a:srgbClr>
                    </a:gs>
                    <a:gs pos="100000">
                      <a:srgbClr val="FF8200">
                        <a:alpha val="98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en-US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cộng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vi 100 000 (155).</a:t>
            </a:r>
            <a:endParaRPr kumimoji="0" lang="en-US" altLang="en-US" sz="3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图片 46086" descr="1-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74083"/>
            <a:ext cx="12295717" cy="69574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</p:pic>
      <p:pic>
        <p:nvPicPr>
          <p:cNvPr id="46086" name="图片 46085" descr="1-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1" y="-112184"/>
            <a:ext cx="3198283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/>
          </p:cNvPr>
          <p:cNvSpPr/>
          <p:nvPr/>
        </p:nvSpPr>
        <p:spPr>
          <a:xfrm>
            <a:off x="2946969" y="2311401"/>
            <a:ext cx="6199081" cy="1446483"/>
          </a:xfrm>
          <a:prstGeom prst="rect">
            <a:avLst/>
          </a:prstGeom>
          <a:noFill/>
        </p:spPr>
        <p:txBody>
          <a:bodyPr lIns="91352" tIns="45687" rIns="91352" bIns="45687">
            <a:spAutoFit/>
          </a:bodyPr>
          <a:lstStyle/>
          <a:p>
            <a:pPr algn="ctr" defTabSz="913468">
              <a:defRPr/>
            </a:pPr>
            <a:r>
              <a:rPr lang="en-US" sz="4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Arial"/>
                <a:ea typeface="宋体"/>
              </a:rPr>
              <a:t>CHÀO TẠM BIỆT VÀ 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246176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857251"/>
            <a:ext cx="1366096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4"/>
            <a:ext cx="123952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/>
          </p:cNvPr>
          <p:cNvSpPr/>
          <p:nvPr/>
        </p:nvSpPr>
        <p:spPr>
          <a:xfrm>
            <a:off x="2713485" y="1589006"/>
            <a:ext cx="4123563" cy="869467"/>
          </a:xfrm>
          <a:prstGeom prst="rect">
            <a:avLst/>
          </a:prstGeom>
          <a:noFill/>
        </p:spPr>
        <p:txBody>
          <a:bodyPr wrap="none" lIns="68560" tIns="34286" rIns="68560" bIns="34286">
            <a:spAutoFit/>
          </a:bodyPr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F5C040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3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7270" y="902295"/>
            <a:ext cx="5097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5400" b="1" i="0" u="none" strike="noStrike" kern="1200" cap="none" spc="50" normalizeH="0" baseline="0" noProof="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5400" b="1" i="0" u="none" strike="noStrike" kern="1200" cap="none" spc="50" normalizeH="0" baseline="0" noProof="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gấu</a:t>
            </a:r>
            <a:r>
              <a:rPr kumimoji="0" lang="en-US" sz="5400" b="1" i="0" u="none" strike="noStrike" kern="1200" cap="none" spc="50" normalizeH="0" baseline="0" noProof="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endParaRPr kumimoji="0" lang="en-US" sz="54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89" y="3710598"/>
            <a:ext cx="1399380" cy="1249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18" y="2856785"/>
            <a:ext cx="1638299" cy="1638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54" y="3051334"/>
            <a:ext cx="1399380" cy="1249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531" y="4382112"/>
            <a:ext cx="1399380" cy="1249203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87" y="4240813"/>
            <a:ext cx="2441477" cy="25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5" y="2923848"/>
            <a:ext cx="1428750" cy="14287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6" y="3044626"/>
            <a:ext cx="1428750" cy="11871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87" y="3120390"/>
            <a:ext cx="1338263" cy="1194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87" y="3120390"/>
            <a:ext cx="1338263" cy="11946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5" y="3833028"/>
            <a:ext cx="1338263" cy="11946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5" y="3833028"/>
            <a:ext cx="1338263" cy="119464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984425" y="3044626"/>
            <a:ext cx="885137" cy="7080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52" y="2889558"/>
            <a:ext cx="804742" cy="7071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318" y="2905098"/>
            <a:ext cx="804742" cy="70719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17724" y="112119"/>
            <a:ext cx="11962002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1599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Muốn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tính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diện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tích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ta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thê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́ </a:t>
            </a: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nào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?</a:t>
            </a:r>
          </a:p>
          <a:p>
            <a:pPr marL="0" marR="0" lvl="0" indent="0" algn="l" defTabSz="159964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4. </a:t>
            </a:r>
          </a:p>
          <a:p>
            <a:pPr marL="0" marR="0" lvl="0" indent="0" algn="l" defTabSz="159964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159964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94847" y="4106401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54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9690" y="4874692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287070" y="4218590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54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58" y="6294274"/>
            <a:ext cx="591424" cy="59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67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3" y="3251505"/>
            <a:ext cx="1428750" cy="14287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13" y="3493061"/>
            <a:ext cx="1428750" cy="11871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87" y="3120390"/>
            <a:ext cx="1338263" cy="1194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87" y="3120390"/>
            <a:ext cx="1338263" cy="11946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47" y="2989776"/>
            <a:ext cx="1338263" cy="11946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47" y="2989776"/>
            <a:ext cx="1338263" cy="119464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976666" y="3233068"/>
            <a:ext cx="885137" cy="708059"/>
          </a:xfrm>
          <a:prstGeom prst="rect">
            <a:avLst/>
          </a:prstGeom>
          <a:noFill/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64" y="2046306"/>
            <a:ext cx="804742" cy="7071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47" y="2282579"/>
            <a:ext cx="804742" cy="7071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94847" y="4106401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54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481" y="4520108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87070" y="4218590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54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451" y="0"/>
            <a:ext cx="12322570" cy="21020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4521" y="191178"/>
            <a:ext cx="1121437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cm.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Diện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64 cm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B. 32 cm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64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58" y="6294274"/>
            <a:ext cx="591424" cy="59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83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52" y="2939593"/>
            <a:ext cx="1428750" cy="14287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53" y="3060371"/>
            <a:ext cx="1428750" cy="11871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58" y="3023945"/>
            <a:ext cx="1338263" cy="1194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58" y="3023945"/>
            <a:ext cx="1338263" cy="11946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" y="3831039"/>
            <a:ext cx="1338263" cy="11946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" y="3831039"/>
            <a:ext cx="1338263" cy="119464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057077" y="3174446"/>
            <a:ext cx="885137" cy="7080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4" y="2887569"/>
            <a:ext cx="804742" cy="7071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78" y="2423879"/>
            <a:ext cx="804742" cy="7071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94847" y="4106401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54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9690" y="4874692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87070" y="4218590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54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451" y="-1"/>
            <a:ext cx="12322570" cy="26338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9923" y="48545"/>
            <a:ext cx="11224455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 vuông có chu vi 20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iện tích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 vuông 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vi-VN" sz="3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B. 80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vi-VN" sz="3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C.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vi-VN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66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Box 6"/>
          <p:cNvSpPr txBox="1">
            <a:spLocks noChangeArrowheads="1"/>
          </p:cNvSpPr>
          <p:nvPr/>
        </p:nvSpPr>
        <p:spPr bwMode="auto">
          <a:xfrm>
            <a:off x="812800" y="50801"/>
            <a:ext cx="10769600" cy="107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05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267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4267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altLang="en-US" sz="4267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4267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67" b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 </a:t>
            </a:r>
            <a:r>
              <a:rPr lang="en-US" altLang="en-US" sz="4267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4267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altLang="en-US" sz="4267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4267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77828" name="Rectangle 7"/>
          <p:cNvSpPr>
            <a:spLocks noChangeArrowheads="1"/>
          </p:cNvSpPr>
          <p:nvPr/>
        </p:nvSpPr>
        <p:spPr bwMode="auto">
          <a:xfrm>
            <a:off x="4127500" y="1240367"/>
            <a:ext cx="6096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US" sz="4267" b="1">
                <a:solidFill>
                  <a:prstClr val="white"/>
                </a:solidFill>
                <a:latin typeface="HP001 4 hàng" panose="020B0603050302020204" pitchFamily="34" charset="0"/>
              </a:rPr>
              <a:t> TǨn</a:t>
            </a:r>
          </a:p>
        </p:txBody>
      </p:sp>
      <p:sp>
        <p:nvSpPr>
          <p:cNvPr id="77829" name="Rectangle 8"/>
          <p:cNvSpPr>
            <a:spLocks noChangeArrowheads="1"/>
          </p:cNvSpPr>
          <p:nvPr/>
        </p:nvSpPr>
        <p:spPr bwMode="auto">
          <a:xfrm>
            <a:off x="3407702" y="2101849"/>
            <a:ext cx="408477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267" b="1" dirty="0" err="1">
                <a:solidFill>
                  <a:srgbClr val="FFC000"/>
                </a:solidFill>
                <a:latin typeface="HP001 4 hàng" panose="020B0603050302020204" pitchFamily="34" charset="0"/>
              </a:rPr>
              <a:t>Luyện</a:t>
            </a:r>
            <a:r>
              <a:rPr lang="en-US" altLang="en-US" sz="4267" b="1" dirty="0">
                <a:solidFill>
                  <a:srgbClr val="FFC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267" b="1" dirty="0" err="1">
                <a:solidFill>
                  <a:srgbClr val="FFC000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en-US" sz="4267" b="1" dirty="0">
                <a:solidFill>
                  <a:srgbClr val="FFC000"/>
                </a:solidFill>
                <a:latin typeface="HP001 4 hàng" panose="020B0603050302020204" pitchFamily="34" charset="0"/>
              </a:rPr>
              <a:t> (</a:t>
            </a:r>
            <a:r>
              <a:rPr lang="en-US" altLang="en-US" sz="4267" b="1" dirty="0" smtClean="0">
                <a:solidFill>
                  <a:srgbClr val="FFC000"/>
                </a:solidFill>
                <a:latin typeface="HP001 4 hàng" panose="020B0603050302020204" pitchFamily="34" charset="0"/>
              </a:rPr>
              <a:t>154)</a:t>
            </a:r>
            <a:endParaRPr lang="en-US" altLang="en-US" sz="4267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5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圆角矩形 1"/>
          <p:cNvSpPr>
            <a:spLocks noChangeArrowheads="1"/>
          </p:cNvSpPr>
          <p:nvPr/>
        </p:nvSpPr>
        <p:spPr bwMode="auto">
          <a:xfrm>
            <a:off x="632884" y="1684867"/>
            <a:ext cx="11277600" cy="365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defTabSz="1219140">
              <a:spcBef>
                <a:spcPct val="0"/>
              </a:spcBef>
              <a:buClrTx/>
              <a:buSzTx/>
              <a:buNone/>
              <a:defRPr/>
            </a:pPr>
            <a:endParaRPr lang="zh-CN" altLang="en-US" sz="1800" kern="0">
              <a:solidFill>
                <a:srgbClr val="FFFFFF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727" name="Google Shape;552;p22"/>
          <p:cNvSpPr txBox="1">
            <a:spLocks/>
          </p:cNvSpPr>
          <p:nvPr/>
        </p:nvSpPr>
        <p:spPr bwMode="auto">
          <a:xfrm>
            <a:off x="1570568" y="3141133"/>
            <a:ext cx="9998041" cy="7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defTabSz="1219140">
              <a:buClr>
                <a:srgbClr val="FFBF53"/>
              </a:buClr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1219140">
              <a:spcBef>
                <a:spcPct val="0"/>
              </a:spcBef>
              <a:buClrTx/>
              <a:buSzTx/>
              <a:buNone/>
              <a:defRPr/>
            </a:pPr>
            <a:endParaRPr lang="en-US" altLang="en-US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4135967" y="762000"/>
            <a:ext cx="4273551" cy="626533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defTabSz="1219140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35" name="Google Shape;462;p21"/>
          <p:cNvSpPr txBox="1">
            <a:spLocks/>
          </p:cNvSpPr>
          <p:nvPr/>
        </p:nvSpPr>
        <p:spPr bwMode="auto">
          <a:xfrm>
            <a:off x="3636433" y="713317"/>
            <a:ext cx="4986867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defTabSz="1219140">
              <a:spcBef>
                <a:spcPct val="0"/>
              </a:spcBef>
              <a:buClr>
                <a:srgbClr val="000000"/>
              </a:buClr>
              <a:buSzPts val="3000"/>
              <a:buNone/>
              <a:defRPr/>
            </a:pPr>
            <a:r>
              <a:rPr lang="en-US" altLang="en-US" sz="3200" b="1" kern="0">
                <a:solidFill>
                  <a:srgbClr val="FFFFFF"/>
                </a:solidFill>
                <a:latin typeface="Times New Roman" panose="02020603050405020304" pitchFamily="18" charset="0"/>
                <a:ea typeface="Odibee Sans" panose="020B0604020202020204" charset="0"/>
                <a:cs typeface="Times New Roman" panose="02020603050405020304" pitchFamily="18" charset="0"/>
                <a:sym typeface="Odibee Sans" panose="020B0604020202020204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9905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4931" y="1253339"/>
            <a:ext cx="547714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12" tIns="45718" rIns="91412" bIns="45718">
            <a:spAutoFit/>
          </a:bodyPr>
          <a:lstStyle/>
          <a:p>
            <a:pPr algn="ctr" defTabSz="913986"/>
            <a:r>
              <a:rPr lang="en-US" sz="7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B05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</a:t>
            </a:r>
          </a:p>
        </p:txBody>
      </p:sp>
      <p:pic>
        <p:nvPicPr>
          <p:cNvPr id="5" name="Picture 3" descr="22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83" y="533400"/>
            <a:ext cx="209338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423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F049189-1BA1-46B1-968F-B5DB74DC9A41}_35.png&quot;/&gt;&lt;left val=&quot;123&quot;/&gt;&lt;top val=&quot;307&quot;/&gt;&lt;width val=&quot;598&quot;/&gt;&lt;height val=&quot;119&quot;/&gt;&lt;hasText val=&quot;1&quot;/&gt;&lt;/Image&gt;&lt;/ThreeDShapeInfo&gt;"/>
  <p:tag name="PRESENTER_SHAPETEXTINFO" val="&lt;ShapeTextInfo&gt;&lt;TableIndex row=&quot;-1&quot; col=&quot;-1&quot;&gt;&lt;linesCount val=&quot;3&quot;/&gt;&lt;lineCharCount val=&quot;49&quot;/&gt;&lt;lineCharCount val=&quot;14&quot;/&gt;&lt;lineCharCount val=&quot;46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7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7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808</Words>
  <Application>Microsoft Office PowerPoint</Application>
  <PresentationFormat>Widescreen</PresentationFormat>
  <Paragraphs>122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45" baseType="lpstr">
      <vt:lpstr>宋体</vt:lpstr>
      <vt:lpstr>.VnArial</vt:lpstr>
      <vt:lpstr>Arial</vt:lpstr>
      <vt:lpstr>Calibri</vt:lpstr>
      <vt:lpstr>Calibri Light</vt:lpstr>
      <vt:lpstr>Candara</vt:lpstr>
      <vt:lpstr>等线</vt:lpstr>
      <vt:lpstr>等线 Light</vt:lpstr>
      <vt:lpstr>HP001 4 hàng</vt:lpstr>
      <vt:lpstr>ITC Avant Garde Std Bk</vt:lpstr>
      <vt:lpstr>Odibee Sans</vt:lpstr>
      <vt:lpstr>黑体</vt:lpstr>
      <vt:lpstr>Symbol</vt:lpstr>
      <vt:lpstr>Times New Roman</vt:lpstr>
      <vt:lpstr>Trebuchet MS</vt:lpstr>
      <vt:lpstr>Verdana</vt:lpstr>
      <vt:lpstr>Wingdings</vt:lpstr>
      <vt:lpstr>Wingdings 2</vt:lpstr>
      <vt:lpstr>思源黑体 CN Medium</vt:lpstr>
      <vt:lpstr>Waveform</vt:lpstr>
      <vt:lpstr>9_Default Design</vt:lpstr>
      <vt:lpstr>千图网拥有20W+精美PPT模板 更多PPT模板下载至：www.58pic.com/office/ppt​​</vt:lpstr>
      <vt:lpstr>2_Office Theme</vt:lpstr>
      <vt:lpstr>5_Office Theme</vt:lpstr>
      <vt:lpstr>6_Office Theme</vt:lpstr>
      <vt:lpstr>7_Office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Anh</dc:creator>
  <cp:lastModifiedBy>Admin</cp:lastModifiedBy>
  <cp:revision>292</cp:revision>
  <dcterms:created xsi:type="dcterms:W3CDTF">2021-12-06T05:56:26Z</dcterms:created>
  <dcterms:modified xsi:type="dcterms:W3CDTF">2022-03-31T09:31:35Z</dcterms:modified>
</cp:coreProperties>
</file>