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1" r:id="rId1"/>
    <p:sldMasterId id="2147483705" r:id="rId2"/>
    <p:sldMasterId id="2147483717" r:id="rId3"/>
    <p:sldMasterId id="2147483742" r:id="rId4"/>
    <p:sldMasterId id="2147483760" r:id="rId5"/>
    <p:sldMasterId id="2147483771" r:id="rId6"/>
    <p:sldMasterId id="2147483796" r:id="rId7"/>
  </p:sldMasterIdLst>
  <p:notesMasterIdLst>
    <p:notesMasterId r:id="rId23"/>
  </p:notesMasterIdLst>
  <p:sldIdLst>
    <p:sldId id="256" r:id="rId8"/>
    <p:sldId id="293" r:id="rId9"/>
    <p:sldId id="302" r:id="rId10"/>
    <p:sldId id="303" r:id="rId11"/>
    <p:sldId id="304" r:id="rId12"/>
    <p:sldId id="295" r:id="rId13"/>
    <p:sldId id="298" r:id="rId14"/>
    <p:sldId id="305" r:id="rId15"/>
    <p:sldId id="296" r:id="rId16"/>
    <p:sldId id="299" r:id="rId17"/>
    <p:sldId id="301" r:id="rId18"/>
    <p:sldId id="306" r:id="rId19"/>
    <p:sldId id="307" r:id="rId20"/>
    <p:sldId id="308" r:id="rId21"/>
    <p:sldId id="309" r:id="rId22"/>
  </p:sldIdLst>
  <p:sldSz cx="9144000" cy="5143500" type="screen16x9"/>
  <p:notesSz cx="6858000" cy="9144000"/>
  <p:embeddedFontLst>
    <p:embeddedFont>
      <p:font typeface=".VnArial" panose="020B7200000000000000" pitchFamily="34" charset="0"/>
      <p:regular r:id="rId24"/>
      <p:bold r:id="rId25"/>
      <p:italic r:id="rId26"/>
      <p:boldItalic r:id="rId27"/>
    </p:embeddedFont>
    <p:embeddedFont>
      <p:font typeface=".VnTime" panose="020B7200000000000000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NI-Times" pitchFamily="2" charset="0"/>
      <p:regular r:id="rId36"/>
      <p:bold r:id="rId37"/>
      <p:italic r:id="rId38"/>
      <p:boldItalic r:id="rId39"/>
    </p:embeddedFont>
    <p:embeddedFont>
      <p:font typeface="HP001 4 hàng" panose="020B0603050302020204" pitchFamily="34" charset="0"/>
      <p:regular r:id="rId40"/>
      <p:bold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Wingdings 2" panose="05020102010507070707" pitchFamily="18" charset="2"/>
      <p:regular r:id="rId44"/>
    </p:embeddedFont>
    <p:embeddedFont>
      <p:font typeface="SimSun" panose="02010600030101010101" pitchFamily="2" charset="-122"/>
      <p:regular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FFFBCD"/>
    <a:srgbClr val="FDDEEB"/>
    <a:srgbClr val="FFF789"/>
    <a:srgbClr val="E07235"/>
    <a:srgbClr val="EB54E9"/>
    <a:srgbClr val="D34CD6"/>
    <a:srgbClr val="D8F3FC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E39F-59C4-4CC8-BB1F-8AD4A1C93F2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CC256-9557-4431-9E66-5A1D6504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đễn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4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đễn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8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Bài 1 SGK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C2B7C-99A6-4383-8ACE-58D41595A51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44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593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文本占位符 59394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4212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B667B-4072-4DC1-917B-7E4738114BA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5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90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928EF-83C4-4E44-B813-410C831E54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006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066F1-D810-40CF-926E-92424151EA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04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E7C51-9BF4-44E6-B7BD-F7A5EE3F31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809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C96EC-6E07-47EB-A8C2-BA15C32F8A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372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66BE-115E-4E5E-AF79-BEB4FBEB33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345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854075" y="773113"/>
            <a:ext cx="7435850" cy="31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4424363" y="4838700"/>
            <a:ext cx="295275" cy="174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3505200" y="4797425"/>
            <a:ext cx="2133600" cy="27305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37825-6CD3-44E9-8B00-5A1D88CF01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483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312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9905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0344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72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823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6223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3274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077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1617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0769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973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218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925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A2D77-AFFF-4CEE-8557-E94E4540CD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3219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7E2F0-AF38-4FBB-B981-7E5DD0564E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5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63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0BBB5-8A82-45EF-BDA7-FE95308A1E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3624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999C-B158-43E0-A1C1-394B2935FA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509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8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266C65-321F-4081-BF1E-D4AB9F2841E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9976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EBC37-BEB5-49E2-B927-B1F5C7F3876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558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028071-A1BB-41A9-87FC-63177246E1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5183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C1880-B3A8-423A-B478-92941453060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903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EABF3-A19B-4364-A98C-4E50A6D20B34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5905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27AFF-5D9A-4D99-A7F6-E7330031B4B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511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E361D-30BA-4782-9E15-0AF01B34555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7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31277497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4C47A2-0EA6-4273-BF61-03F293FC7F79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5696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6FA96-CC53-4229-B0F7-3B4D250E177C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86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8FDE3-4FC4-429D-9B88-AA47D52A79E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349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2DB7B-7823-485C-B7DC-F977E29202D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86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0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84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3E266C65-321F-4081-BF1E-D4AB9F2841E2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0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1FCEBC37-BEB5-49E2-B927-B1F5C7F38765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80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8A028071-A1BB-41A9-87FC-63177246E1F3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6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90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0F9C1880-B3A8-423A-B478-92941453060F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09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773EABF3-A19B-4364-A98C-4E50A6D20B34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3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92527AFF-5D9A-4D99-A7F6-E7330031B4B5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55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C73E361D-30BA-4782-9E15-0AF01B34555D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36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A54C47A2-0EA6-4273-BF61-03F293FC7F79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7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E0D6FA96-CC53-4229-B0F7-3B4D250E177C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2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0D08FDE3-4FC4-429D-9B88-AA47D52A79E7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99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9212DB7B-7823-485C-B7DC-F977E29202D5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64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2D71-F192-4F7C-BA55-A516F2999F41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90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C5DE-EB03-4ED3-993F-4FFC068E6459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2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368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8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7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1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F8F1-95B4-49AE-A09D-B5845D55C306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66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3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3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3676-868B-4D3A-824D-4D7EB4B31F07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23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7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5" indent="0">
              <a:buNone/>
              <a:defRPr sz="2024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50" b="1"/>
            </a:lvl4pPr>
            <a:lvl5pPr marL="1828343" indent="0">
              <a:buNone/>
              <a:defRPr sz="1650" b="1"/>
            </a:lvl5pPr>
            <a:lvl6pPr marL="2285429" indent="0">
              <a:buNone/>
              <a:defRPr sz="1650" b="1"/>
            </a:lvl6pPr>
            <a:lvl7pPr marL="2742515" indent="0">
              <a:buNone/>
              <a:defRPr sz="1650" b="1"/>
            </a:lvl7pPr>
            <a:lvl8pPr marL="3199600" indent="0">
              <a:buNone/>
              <a:defRPr sz="1650" b="1"/>
            </a:lvl8pPr>
            <a:lvl9pPr marL="365668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5" indent="0">
              <a:buNone/>
              <a:defRPr sz="2024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50" b="1"/>
            </a:lvl4pPr>
            <a:lvl5pPr marL="1828343" indent="0">
              <a:buNone/>
              <a:defRPr sz="1650" b="1"/>
            </a:lvl5pPr>
            <a:lvl6pPr marL="2285429" indent="0">
              <a:buNone/>
              <a:defRPr sz="1650" b="1"/>
            </a:lvl6pPr>
            <a:lvl7pPr marL="2742515" indent="0">
              <a:buNone/>
              <a:defRPr sz="1650" b="1"/>
            </a:lvl7pPr>
            <a:lvl8pPr marL="3199600" indent="0">
              <a:buNone/>
              <a:defRPr sz="1650" b="1"/>
            </a:lvl8pPr>
            <a:lvl9pPr marL="365668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D841-A361-476F-B0E4-F5218618AF24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20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4E48-3F1D-4FD9-BFF0-9BFD56D6E788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01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854076" y="773114"/>
            <a:ext cx="7435850" cy="31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marL="0" marR="0" lvl="0" indent="0" algn="ctr" defTabSz="685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4424363" y="4838701"/>
            <a:ext cx="295275" cy="174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marL="0" marR="0" lvl="0" indent="0" algn="ctr" defTabSz="685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3505200" y="4797426"/>
            <a:ext cx="2133600" cy="27305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4E8B55E5-EA86-4188-9F64-D24AC17F7391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72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23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628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774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308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63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450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425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527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25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673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4566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803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53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30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85" indent="0">
              <a:buNone/>
              <a:defRPr sz="1200"/>
            </a:lvl2pPr>
            <a:lvl3pPr marL="914172" indent="0">
              <a:buNone/>
              <a:defRPr sz="105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2AB-752E-447C-9895-D4DCF7443A8C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985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24"/>
            </a:lvl1pPr>
            <a:lvl2pPr marL="457085" indent="0">
              <a:buNone/>
              <a:defRPr sz="2849"/>
            </a:lvl2pPr>
            <a:lvl3pPr marL="914172" indent="0">
              <a:buNone/>
              <a:defRPr sz="2399"/>
            </a:lvl3pPr>
            <a:lvl4pPr marL="1371257" indent="0">
              <a:buNone/>
              <a:defRPr sz="2024"/>
            </a:lvl4pPr>
            <a:lvl5pPr marL="1828343" indent="0">
              <a:buNone/>
              <a:defRPr sz="2024"/>
            </a:lvl5pPr>
            <a:lvl6pPr marL="2285429" indent="0">
              <a:buNone/>
              <a:defRPr sz="2024"/>
            </a:lvl6pPr>
            <a:lvl7pPr marL="2742515" indent="0">
              <a:buNone/>
              <a:defRPr sz="2024"/>
            </a:lvl7pPr>
            <a:lvl8pPr marL="3199600" indent="0">
              <a:buNone/>
              <a:defRPr sz="2024"/>
            </a:lvl8pPr>
            <a:lvl9pPr marL="3656686" indent="0">
              <a:buNone/>
              <a:defRPr sz="2024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85" indent="0">
              <a:buNone/>
              <a:defRPr sz="1200"/>
            </a:lvl2pPr>
            <a:lvl3pPr marL="914172" indent="0">
              <a:buNone/>
              <a:defRPr sz="105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91BC-8D77-4671-83A6-76D57CD7BE52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069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2B3B-9638-4246-A1A4-345EAF6377FF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1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042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CB2B-E3F0-4384-867C-488925CC7131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12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1242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A4DCC35-DABE-4B8A-82E5-9E1901497C4F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36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E226066-5C71-4748-A6C4-EC853B38976A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52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15253E2-991D-47BF-AE2F-B98789F50C31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563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6803390-C81A-4421-9AB6-DB1834545594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431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19FA7C2-3D07-4552-A45F-180E569BEAE8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68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0AF8D3A-0130-4779-8EDF-08468C9D33AD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486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C11F08F-C991-4D83-A080-E25A39C02408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76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483C4D8-F447-41CF-A0B4-6EBE3D5AD329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4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004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98F9695-C075-4D9A-8DCF-E3E4267B980F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20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98D8F18-A53F-4739-BDE4-66294DB598BF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98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98D8F18-A53F-4739-BDE4-66294DB598BF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85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98D8F18-A53F-4739-BDE4-66294DB598BF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charset="0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4530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98D8F18-A53F-4739-BDE4-66294DB598BF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450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98D8F18-A53F-4739-BDE4-66294DB598BF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780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98D8F18-A53F-4739-BDE4-66294DB598BF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06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A6A5E3-379E-496E-842F-1453D6C39F76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513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81765AE-78B7-4A40-91BE-0B0C88866518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754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;p2"/>
          <p:cNvGrpSpPr>
            <a:grpSpLocks/>
          </p:cNvGrpSpPr>
          <p:nvPr/>
        </p:nvGrpSpPr>
        <p:grpSpPr bwMode="auto">
          <a:xfrm>
            <a:off x="161925" y="273050"/>
            <a:ext cx="8707438" cy="4611688"/>
            <a:chOff x="161500" y="273825"/>
            <a:chExt cx="8708575" cy="4611600"/>
          </a:xfrm>
        </p:grpSpPr>
        <p:sp>
          <p:nvSpPr>
            <p:cNvPr id="5" name="Google Shape;10;p2"/>
            <p:cNvSpPr>
              <a:spLocks noChangeArrowheads="1"/>
            </p:cNvSpPr>
            <p:nvPr/>
          </p:nvSpPr>
          <p:spPr bwMode="auto">
            <a:xfrm>
              <a:off x="342499" y="273825"/>
              <a:ext cx="8527576" cy="4611600"/>
            </a:xfrm>
            <a:prstGeom prst="roundRect">
              <a:avLst>
                <a:gd name="adj" fmla="val 4556"/>
              </a:avLst>
            </a:prstGeom>
            <a:solidFill>
              <a:srgbClr val="DB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Google Shape;11;p2"/>
            <p:cNvSpPr>
              <a:spLocks noChangeArrowheads="1"/>
            </p:cNvSpPr>
            <p:nvPr/>
          </p:nvSpPr>
          <p:spPr bwMode="auto">
            <a:xfrm>
              <a:off x="436174" y="786578"/>
              <a:ext cx="155595" cy="153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Google Shape;12;p2"/>
            <p:cNvSpPr>
              <a:spLocks noChangeArrowheads="1"/>
            </p:cNvSpPr>
            <p:nvPr/>
          </p:nvSpPr>
          <p:spPr bwMode="auto">
            <a:xfrm>
              <a:off x="436174" y="1265994"/>
              <a:ext cx="155595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Google Shape;13;p2"/>
            <p:cNvSpPr>
              <a:spLocks noChangeArrowheads="1"/>
            </p:cNvSpPr>
            <p:nvPr/>
          </p:nvSpPr>
          <p:spPr bwMode="auto">
            <a:xfrm>
              <a:off x="436174" y="1746997"/>
              <a:ext cx="155595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Google Shape;14;p2"/>
            <p:cNvSpPr>
              <a:spLocks noChangeArrowheads="1"/>
            </p:cNvSpPr>
            <p:nvPr/>
          </p:nvSpPr>
          <p:spPr bwMode="auto">
            <a:xfrm>
              <a:off x="436174" y="2247050"/>
              <a:ext cx="155595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15;p2"/>
            <p:cNvSpPr>
              <a:spLocks noChangeArrowheads="1"/>
            </p:cNvSpPr>
            <p:nvPr/>
          </p:nvSpPr>
          <p:spPr bwMode="auto">
            <a:xfrm>
              <a:off x="436174" y="2707417"/>
              <a:ext cx="155595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oogle Shape;16;p2"/>
            <p:cNvSpPr>
              <a:spLocks noChangeArrowheads="1"/>
            </p:cNvSpPr>
            <p:nvPr/>
          </p:nvSpPr>
          <p:spPr bwMode="auto">
            <a:xfrm>
              <a:off x="436174" y="3188419"/>
              <a:ext cx="155595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7;p2"/>
            <p:cNvSpPr>
              <a:spLocks noChangeArrowheads="1"/>
            </p:cNvSpPr>
            <p:nvPr/>
          </p:nvSpPr>
          <p:spPr bwMode="auto">
            <a:xfrm>
              <a:off x="436174" y="3667835"/>
              <a:ext cx="155595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18;p2"/>
            <p:cNvSpPr>
              <a:spLocks noChangeArrowheads="1"/>
            </p:cNvSpPr>
            <p:nvPr/>
          </p:nvSpPr>
          <p:spPr bwMode="auto">
            <a:xfrm>
              <a:off x="436174" y="4169476"/>
              <a:ext cx="155595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oogle Shape;19;p2"/>
            <p:cNvSpPr>
              <a:spLocks noChangeArrowheads="1"/>
            </p:cNvSpPr>
            <p:nvPr/>
          </p:nvSpPr>
          <p:spPr bwMode="auto">
            <a:xfrm>
              <a:off x="161500" y="2288325"/>
              <a:ext cx="352471" cy="730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20;p2"/>
            <p:cNvSpPr>
              <a:spLocks noChangeArrowheads="1"/>
            </p:cNvSpPr>
            <p:nvPr/>
          </p:nvSpPr>
          <p:spPr bwMode="auto">
            <a:xfrm>
              <a:off x="161500" y="2748691"/>
              <a:ext cx="352471" cy="730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21;p2"/>
            <p:cNvSpPr>
              <a:spLocks noChangeArrowheads="1"/>
            </p:cNvSpPr>
            <p:nvPr/>
          </p:nvSpPr>
          <p:spPr bwMode="auto">
            <a:xfrm>
              <a:off x="161500" y="3228107"/>
              <a:ext cx="352471" cy="7461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22;p2"/>
            <p:cNvSpPr>
              <a:spLocks noChangeArrowheads="1"/>
            </p:cNvSpPr>
            <p:nvPr/>
          </p:nvSpPr>
          <p:spPr bwMode="auto">
            <a:xfrm>
              <a:off x="161500" y="3709109"/>
              <a:ext cx="352471" cy="7461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23;p2"/>
            <p:cNvSpPr>
              <a:spLocks noChangeArrowheads="1"/>
            </p:cNvSpPr>
            <p:nvPr/>
          </p:nvSpPr>
          <p:spPr bwMode="auto">
            <a:xfrm>
              <a:off x="161500" y="4210750"/>
              <a:ext cx="352471" cy="730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oogle Shape;24;p2"/>
            <p:cNvSpPr>
              <a:spLocks noChangeArrowheads="1"/>
            </p:cNvSpPr>
            <p:nvPr/>
          </p:nvSpPr>
          <p:spPr bwMode="auto">
            <a:xfrm>
              <a:off x="161500" y="1786684"/>
              <a:ext cx="352471" cy="7461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Google Shape;25;p2"/>
            <p:cNvSpPr>
              <a:spLocks noChangeArrowheads="1"/>
            </p:cNvSpPr>
            <p:nvPr/>
          </p:nvSpPr>
          <p:spPr bwMode="auto">
            <a:xfrm>
              <a:off x="161500" y="1307268"/>
              <a:ext cx="352471" cy="730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Google Shape;26;p2"/>
            <p:cNvSpPr>
              <a:spLocks noChangeArrowheads="1"/>
            </p:cNvSpPr>
            <p:nvPr/>
          </p:nvSpPr>
          <p:spPr bwMode="auto">
            <a:xfrm>
              <a:off x="161500" y="826264"/>
              <a:ext cx="352471" cy="7461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Google Shape;27;p2"/>
          <p:cNvGrpSpPr>
            <a:grpSpLocks/>
          </p:cNvGrpSpPr>
          <p:nvPr/>
        </p:nvGrpSpPr>
        <p:grpSpPr bwMode="auto">
          <a:xfrm>
            <a:off x="1243013" y="946150"/>
            <a:ext cx="6878637" cy="3267075"/>
            <a:chOff x="1243016" y="946100"/>
            <a:chExt cx="6878360" cy="3267300"/>
          </a:xfrm>
        </p:grpSpPr>
        <p:sp>
          <p:nvSpPr>
            <p:cNvPr id="23" name="Google Shape;28;p2"/>
            <p:cNvSpPr>
              <a:spLocks noChangeArrowheads="1"/>
            </p:cNvSpPr>
            <p:nvPr/>
          </p:nvSpPr>
          <p:spPr bwMode="auto">
            <a:xfrm>
              <a:off x="1282701" y="946100"/>
              <a:ext cx="6838675" cy="3267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4" name="Google Shape;29;p2"/>
            <p:cNvGrpSpPr>
              <a:grpSpLocks/>
            </p:cNvGrpSpPr>
            <p:nvPr/>
          </p:nvGrpSpPr>
          <p:grpSpPr bwMode="auto"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25" name="Google Shape;30;p2"/>
              <p:cNvSpPr>
                <a:spLocks noChangeArrowheads="1"/>
              </p:cNvSpPr>
              <p:nvPr/>
            </p:nvSpPr>
            <p:spPr bwMode="auto">
              <a:xfrm>
                <a:off x="1243016" y="1125500"/>
                <a:ext cx="155569" cy="155586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31;p2"/>
              <p:cNvSpPr>
                <a:spLocks noChangeArrowheads="1"/>
              </p:cNvSpPr>
              <p:nvPr/>
            </p:nvSpPr>
            <p:spPr bwMode="auto">
              <a:xfrm>
                <a:off x="1243016" y="1514464"/>
                <a:ext cx="155569" cy="155586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32;p2"/>
              <p:cNvSpPr>
                <a:spLocks noChangeArrowheads="1"/>
              </p:cNvSpPr>
              <p:nvPr/>
            </p:nvSpPr>
            <p:spPr bwMode="auto">
              <a:xfrm>
                <a:off x="1243016" y="1903429"/>
                <a:ext cx="155569" cy="155586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Google Shape;33;p2"/>
              <p:cNvSpPr>
                <a:spLocks noChangeArrowheads="1"/>
              </p:cNvSpPr>
              <p:nvPr/>
            </p:nvSpPr>
            <p:spPr bwMode="auto">
              <a:xfrm>
                <a:off x="1243016" y="2292392"/>
                <a:ext cx="155569" cy="153999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34;p2"/>
              <p:cNvSpPr>
                <a:spLocks noChangeArrowheads="1"/>
              </p:cNvSpPr>
              <p:nvPr/>
            </p:nvSpPr>
            <p:spPr bwMode="auto">
              <a:xfrm>
                <a:off x="1243016" y="2681357"/>
                <a:ext cx="155569" cy="153998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Google Shape;35;p2"/>
              <p:cNvSpPr>
                <a:spLocks noChangeArrowheads="1"/>
              </p:cNvSpPr>
              <p:nvPr/>
            </p:nvSpPr>
            <p:spPr bwMode="auto">
              <a:xfrm>
                <a:off x="1243016" y="3068734"/>
                <a:ext cx="155569" cy="155586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36;p2"/>
              <p:cNvSpPr>
                <a:spLocks noChangeArrowheads="1"/>
              </p:cNvSpPr>
              <p:nvPr/>
            </p:nvSpPr>
            <p:spPr bwMode="auto">
              <a:xfrm>
                <a:off x="1243016" y="3457697"/>
                <a:ext cx="155569" cy="155586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Google Shape;37;p2"/>
              <p:cNvSpPr>
                <a:spLocks noChangeArrowheads="1"/>
              </p:cNvSpPr>
              <p:nvPr/>
            </p:nvSpPr>
            <p:spPr bwMode="auto">
              <a:xfrm>
                <a:off x="1243016" y="3846662"/>
                <a:ext cx="155569" cy="155586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869946" y="1439575"/>
            <a:ext cx="5673300" cy="1672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19908" y="3354825"/>
            <a:ext cx="4366200" cy="39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7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5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DBBCFF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8;p9"/>
          <p:cNvGrpSpPr>
            <a:grpSpLocks/>
          </p:cNvGrpSpPr>
          <p:nvPr/>
        </p:nvGrpSpPr>
        <p:grpSpPr bwMode="auto">
          <a:xfrm>
            <a:off x="-852488" y="273050"/>
            <a:ext cx="9721851" cy="4611688"/>
            <a:chOff x="-851875" y="273825"/>
            <a:chExt cx="9721950" cy="4611600"/>
          </a:xfrm>
        </p:grpSpPr>
        <p:sp>
          <p:nvSpPr>
            <p:cNvPr id="5" name="Google Shape;289;p9"/>
            <p:cNvSpPr>
              <a:spLocks noChangeArrowheads="1"/>
            </p:cNvSpPr>
            <p:nvPr/>
          </p:nvSpPr>
          <p:spPr bwMode="auto">
            <a:xfrm>
              <a:off x="341938" y="273825"/>
              <a:ext cx="8528137" cy="4611600"/>
            </a:xfrm>
            <a:prstGeom prst="roundRect">
              <a:avLst>
                <a:gd name="adj" fmla="val 455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Google Shape;290;p9"/>
            <p:cNvSpPr>
              <a:spLocks noChangeArrowheads="1"/>
            </p:cNvSpPr>
            <p:nvPr/>
          </p:nvSpPr>
          <p:spPr bwMode="auto">
            <a:xfrm>
              <a:off x="-851875" y="273825"/>
              <a:ext cx="1152538" cy="4611600"/>
            </a:xfrm>
            <a:prstGeom prst="roundRect">
              <a:avLst>
                <a:gd name="adj" fmla="val 2275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oogle Shape;291;p9"/>
            <p:cNvGrpSpPr>
              <a:grpSpLocks/>
            </p:cNvGrpSpPr>
            <p:nvPr/>
          </p:nvGrpSpPr>
          <p:grpSpPr bwMode="auto"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7" name="Google Shape;292;p9"/>
              <p:cNvSpPr/>
              <p:nvPr/>
            </p:nvSpPr>
            <p:spPr>
              <a:xfrm>
                <a:off x="435886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Google Shape;293;p9"/>
              <p:cNvSpPr/>
              <p:nvPr/>
            </p:nvSpPr>
            <p:spPr>
              <a:xfrm>
                <a:off x="435886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294;p9"/>
              <p:cNvSpPr/>
              <p:nvPr/>
            </p:nvSpPr>
            <p:spPr>
              <a:xfrm>
                <a:off x="435886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Google Shape;295;p9"/>
              <p:cNvSpPr/>
              <p:nvPr/>
            </p:nvSpPr>
            <p:spPr>
              <a:xfrm>
                <a:off x="435886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Google Shape;296;p9"/>
              <p:cNvSpPr/>
              <p:nvPr/>
            </p:nvSpPr>
            <p:spPr>
              <a:xfrm>
                <a:off x="435886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Google Shape;297;p9"/>
              <p:cNvSpPr/>
              <p:nvPr/>
            </p:nvSpPr>
            <p:spPr>
              <a:xfrm>
                <a:off x="435886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Google Shape;298;p9"/>
              <p:cNvSpPr/>
              <p:nvPr/>
            </p:nvSpPr>
            <p:spPr>
              <a:xfrm>
                <a:off x="435886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Google Shape;299;p9"/>
              <p:cNvSpPr/>
              <p:nvPr/>
            </p:nvSpPr>
            <p:spPr>
              <a:xfrm>
                <a:off x="435886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300;p9"/>
            <p:cNvGrpSpPr>
              <a:grpSpLocks/>
            </p:cNvGrpSpPr>
            <p:nvPr/>
          </p:nvGrpSpPr>
          <p:grpSpPr bwMode="auto"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9" name="Google Shape;301;p9"/>
              <p:cNvSpPr/>
              <p:nvPr/>
            </p:nvSpPr>
            <p:spPr>
              <a:xfrm>
                <a:off x="435601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Google Shape;302;p9"/>
              <p:cNvSpPr/>
              <p:nvPr/>
            </p:nvSpPr>
            <p:spPr>
              <a:xfrm>
                <a:off x="435601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303;p9"/>
              <p:cNvSpPr/>
              <p:nvPr/>
            </p:nvSpPr>
            <p:spPr>
              <a:xfrm>
                <a:off x="435601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Google Shape;304;p9"/>
              <p:cNvSpPr/>
              <p:nvPr/>
            </p:nvSpPr>
            <p:spPr>
              <a:xfrm>
                <a:off x="435601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305;p9"/>
              <p:cNvSpPr/>
              <p:nvPr/>
            </p:nvSpPr>
            <p:spPr>
              <a:xfrm>
                <a:off x="435601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Google Shape;306;p9"/>
              <p:cNvSpPr/>
              <p:nvPr/>
            </p:nvSpPr>
            <p:spPr>
              <a:xfrm>
                <a:off x="435601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307;p9"/>
              <p:cNvSpPr/>
              <p:nvPr/>
            </p:nvSpPr>
            <p:spPr>
              <a:xfrm>
                <a:off x="435601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Google Shape;308;p9"/>
              <p:cNvSpPr/>
              <p:nvPr/>
            </p:nvSpPr>
            <p:spPr>
              <a:xfrm>
                <a:off x="435601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309;p9"/>
            <p:cNvGrpSpPr>
              <a:grpSpLocks/>
            </p:cNvGrpSpPr>
            <p:nvPr/>
          </p:nvGrpSpPr>
          <p:grpSpPr bwMode="auto"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1" name="Google Shape;310;p9"/>
              <p:cNvSpPr>
                <a:spLocks noChangeArrowheads="1"/>
              </p:cNvSpPr>
              <p:nvPr/>
            </p:nvSpPr>
            <p:spPr bwMode="auto">
              <a:xfrm>
                <a:off x="160961" y="228832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Google Shape;311;p9"/>
              <p:cNvSpPr>
                <a:spLocks noChangeArrowheads="1"/>
              </p:cNvSpPr>
              <p:nvPr/>
            </p:nvSpPr>
            <p:spPr bwMode="auto">
              <a:xfrm>
                <a:off x="160961" y="2748690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Google Shape;312;p9"/>
              <p:cNvSpPr>
                <a:spLocks noChangeArrowheads="1"/>
              </p:cNvSpPr>
              <p:nvPr/>
            </p:nvSpPr>
            <p:spPr bwMode="auto">
              <a:xfrm>
                <a:off x="160961" y="3228106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313;p9"/>
              <p:cNvSpPr>
                <a:spLocks noChangeArrowheads="1"/>
              </p:cNvSpPr>
              <p:nvPr/>
            </p:nvSpPr>
            <p:spPr bwMode="auto">
              <a:xfrm>
                <a:off x="160961" y="370910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Google Shape;314;p9"/>
              <p:cNvSpPr>
                <a:spLocks noChangeArrowheads="1"/>
              </p:cNvSpPr>
              <p:nvPr/>
            </p:nvSpPr>
            <p:spPr bwMode="auto">
              <a:xfrm>
                <a:off x="160961" y="421074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315;p9"/>
              <p:cNvSpPr>
                <a:spLocks noChangeArrowheads="1"/>
              </p:cNvSpPr>
              <p:nvPr/>
            </p:nvSpPr>
            <p:spPr bwMode="auto">
              <a:xfrm>
                <a:off x="160961" y="1786684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Google Shape;316;p9"/>
              <p:cNvSpPr>
                <a:spLocks noChangeArrowheads="1"/>
              </p:cNvSpPr>
              <p:nvPr/>
            </p:nvSpPr>
            <p:spPr bwMode="auto">
              <a:xfrm>
                <a:off x="160961" y="1307268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317;p9"/>
              <p:cNvSpPr>
                <a:spLocks noChangeArrowheads="1"/>
              </p:cNvSpPr>
              <p:nvPr/>
            </p:nvSpPr>
            <p:spPr bwMode="auto">
              <a:xfrm>
                <a:off x="160961" y="82626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0" name="Google Shape;318;p9"/>
            <p:cNvCxnSpPr>
              <a:cxnSpLocks noChangeShapeType="1"/>
            </p:cNvCxnSpPr>
            <p:nvPr/>
          </p:nvCxnSpPr>
          <p:spPr bwMode="auto"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>
              <a:solidFill>
                <a:schemeClr val="accent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oogle Shape;319;p9"/>
          <p:cNvGrpSpPr>
            <a:grpSpLocks/>
          </p:cNvGrpSpPr>
          <p:nvPr/>
        </p:nvGrpSpPr>
        <p:grpSpPr bwMode="auto">
          <a:xfrm>
            <a:off x="1804988" y="1116013"/>
            <a:ext cx="5808662" cy="2911475"/>
            <a:chOff x="1931858" y="1215607"/>
            <a:chExt cx="5809090" cy="2912700"/>
          </a:xfrm>
        </p:grpSpPr>
        <p:sp>
          <p:nvSpPr>
            <p:cNvPr id="36" name="Google Shape;320;p9"/>
            <p:cNvSpPr>
              <a:spLocks noChangeArrowheads="1"/>
            </p:cNvSpPr>
            <p:nvPr/>
          </p:nvSpPr>
          <p:spPr bwMode="auto">
            <a:xfrm>
              <a:off x="1990599" y="1215607"/>
              <a:ext cx="5750349" cy="29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Google Shape;321;p9"/>
            <p:cNvSpPr>
              <a:spLocks noChangeArrowheads="1"/>
            </p:cNvSpPr>
            <p:nvPr/>
          </p:nvSpPr>
          <p:spPr bwMode="auto">
            <a:xfrm rot="5400000" flipH="1">
              <a:off x="1931831" y="3265958"/>
              <a:ext cx="155640" cy="1555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Google Shape;322;p9"/>
            <p:cNvSpPr>
              <a:spLocks noChangeArrowheads="1"/>
            </p:cNvSpPr>
            <p:nvPr/>
          </p:nvSpPr>
          <p:spPr bwMode="auto">
            <a:xfrm rot="5400000" flipH="1">
              <a:off x="1931831" y="2853035"/>
              <a:ext cx="155640" cy="1555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Google Shape;323;p9"/>
            <p:cNvSpPr>
              <a:spLocks noChangeArrowheads="1"/>
            </p:cNvSpPr>
            <p:nvPr/>
          </p:nvSpPr>
          <p:spPr bwMode="auto">
            <a:xfrm rot="5400000" flipH="1">
              <a:off x="1931831" y="2441700"/>
              <a:ext cx="155640" cy="1555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Google Shape;324;p9"/>
            <p:cNvSpPr>
              <a:spLocks noChangeArrowheads="1"/>
            </p:cNvSpPr>
            <p:nvPr/>
          </p:nvSpPr>
          <p:spPr bwMode="auto">
            <a:xfrm rot="5400000" flipH="1">
              <a:off x="1931831" y="2030364"/>
              <a:ext cx="155640" cy="1555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Google Shape;325;p9"/>
            <p:cNvSpPr>
              <a:spLocks noChangeArrowheads="1"/>
            </p:cNvSpPr>
            <p:nvPr/>
          </p:nvSpPr>
          <p:spPr bwMode="auto">
            <a:xfrm rot="5400000" flipH="1">
              <a:off x="1932625" y="1618234"/>
              <a:ext cx="154052" cy="1555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Google Shape;326;p9"/>
            <p:cNvSpPr>
              <a:spLocks noChangeArrowheads="1"/>
            </p:cNvSpPr>
            <p:nvPr/>
          </p:nvSpPr>
          <p:spPr bwMode="auto">
            <a:xfrm rot="5400000" flipH="1">
              <a:off x="1931831" y="3677294"/>
              <a:ext cx="155640" cy="1555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3" name="Google Shape;329;p9"/>
          <p:cNvGrpSpPr>
            <a:grpSpLocks/>
          </p:cNvGrpSpPr>
          <p:nvPr/>
        </p:nvGrpSpPr>
        <p:grpSpPr bwMode="auto">
          <a:xfrm>
            <a:off x="8275638" y="4433888"/>
            <a:ext cx="155575" cy="155575"/>
            <a:chOff x="1666623" y="2623621"/>
            <a:chExt cx="155400" cy="155400"/>
          </a:xfrm>
        </p:grpSpPr>
        <p:sp>
          <p:nvSpPr>
            <p:cNvPr id="44" name="Google Shape;330;p9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1472"/>
              </a:avLst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outerShdw dist="57150" dir="960021" algn="bl" rotWithShape="0">
                <a:schemeClr val="tx1">
                  <a:alpha val="25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Google Shape;331;p9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3856"/>
              </a:avLst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" name="Google Shape;332;p9"/>
          <p:cNvGrpSpPr>
            <a:grpSpLocks/>
          </p:cNvGrpSpPr>
          <p:nvPr/>
        </p:nvGrpSpPr>
        <p:grpSpPr bwMode="auto">
          <a:xfrm>
            <a:off x="7948613" y="877888"/>
            <a:ext cx="155575" cy="155575"/>
            <a:chOff x="1666623" y="2623621"/>
            <a:chExt cx="155400" cy="155400"/>
          </a:xfrm>
        </p:grpSpPr>
        <p:sp>
          <p:nvSpPr>
            <p:cNvPr id="47" name="Google Shape;333;p9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1472"/>
              </a:avLst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outerShdw dist="57150" dir="960021" algn="bl" rotWithShape="0">
                <a:schemeClr val="tx1">
                  <a:alpha val="25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Google Shape;334;p9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3856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Google Shape;335;p9"/>
          <p:cNvGrpSpPr>
            <a:grpSpLocks/>
          </p:cNvGrpSpPr>
          <p:nvPr/>
        </p:nvGrpSpPr>
        <p:grpSpPr bwMode="auto">
          <a:xfrm rot="16492243" flipH="1">
            <a:off x="8144669" y="434182"/>
            <a:ext cx="450850" cy="493712"/>
            <a:chOff x="1584644" y="2497374"/>
            <a:chExt cx="450609" cy="494091"/>
          </a:xfrm>
        </p:grpSpPr>
        <p:sp>
          <p:nvSpPr>
            <p:cNvPr id="50" name="Google Shape;336;p9"/>
            <p:cNvSpPr>
              <a:spLocks/>
            </p:cNvSpPr>
            <p:nvPr/>
          </p:nvSpPr>
          <p:spPr bwMode="auto">
            <a:xfrm rot="-2029707">
              <a:off x="1679395" y="2534520"/>
              <a:ext cx="261108" cy="419799"/>
            </a:xfrm>
            <a:custGeom>
              <a:avLst/>
              <a:gdLst>
                <a:gd name="T0" fmla="*/ 2147483646 w 5025"/>
                <a:gd name="T1" fmla="*/ 2147483646 h 8079"/>
                <a:gd name="T2" fmla="*/ 2147483646 w 5025"/>
                <a:gd name="T3" fmla="*/ 2147483646 h 8079"/>
                <a:gd name="T4" fmla="*/ 2147483646 w 5025"/>
                <a:gd name="T5" fmla="*/ 2147483646 h 8079"/>
                <a:gd name="T6" fmla="*/ 2147483646 w 5025"/>
                <a:gd name="T7" fmla="*/ 2147483646 h 8079"/>
                <a:gd name="T8" fmla="*/ 2147483646 w 5025"/>
                <a:gd name="T9" fmla="*/ 2147483646 h 8079"/>
                <a:gd name="T10" fmla="*/ 2147483646 w 5025"/>
                <a:gd name="T11" fmla="*/ 2147483646 h 8079"/>
                <a:gd name="T12" fmla="*/ 2147483646 w 5025"/>
                <a:gd name="T13" fmla="*/ 2147483646 h 8079"/>
                <a:gd name="T14" fmla="*/ 2147483646 w 5025"/>
                <a:gd name="T15" fmla="*/ 2147483646 h 8079"/>
                <a:gd name="T16" fmla="*/ 2147483646 w 5025"/>
                <a:gd name="T17" fmla="*/ 2147483646 h 8079"/>
                <a:gd name="T18" fmla="*/ 2147483646 w 5025"/>
                <a:gd name="T19" fmla="*/ 2147483646 h 8079"/>
                <a:gd name="T20" fmla="*/ 2147483646 w 5025"/>
                <a:gd name="T21" fmla="*/ 2147483646 h 8079"/>
                <a:gd name="T22" fmla="*/ 2147483646 w 5025"/>
                <a:gd name="T23" fmla="*/ 2147483646 h 8079"/>
                <a:gd name="T24" fmla="*/ 2147483646 w 5025"/>
                <a:gd name="T25" fmla="*/ 2147483646 h 8079"/>
                <a:gd name="T26" fmla="*/ 2147483646 w 5025"/>
                <a:gd name="T27" fmla="*/ 2147483646 h 8079"/>
                <a:gd name="T28" fmla="*/ 2147483646 w 5025"/>
                <a:gd name="T29" fmla="*/ 2147483646 h 8079"/>
                <a:gd name="T30" fmla="*/ 2147483646 w 5025"/>
                <a:gd name="T31" fmla="*/ 2147483646 h 8079"/>
                <a:gd name="T32" fmla="*/ 2147483646 w 5025"/>
                <a:gd name="T33" fmla="*/ 2147483646 h 8079"/>
                <a:gd name="T34" fmla="*/ 2147483646 w 5025"/>
                <a:gd name="T35" fmla="*/ 2147483646 h 8079"/>
                <a:gd name="T36" fmla="*/ 2147483646 w 5025"/>
                <a:gd name="T37" fmla="*/ 2147483646 h 8079"/>
                <a:gd name="T38" fmla="*/ 2147483646 w 5025"/>
                <a:gd name="T39" fmla="*/ 2147483646 h 8079"/>
                <a:gd name="T40" fmla="*/ 2147483646 w 5025"/>
                <a:gd name="T41" fmla="*/ 2147483646 h 8079"/>
                <a:gd name="T42" fmla="*/ 2147483646 w 5025"/>
                <a:gd name="T43" fmla="*/ 2147483646 h 8079"/>
                <a:gd name="T44" fmla="*/ 2147483646 w 5025"/>
                <a:gd name="T45" fmla="*/ 2147483646 h 8079"/>
                <a:gd name="T46" fmla="*/ 2147483646 w 5025"/>
                <a:gd name="T47" fmla="*/ 2147483646 h 8079"/>
                <a:gd name="T48" fmla="*/ 2147483646 w 5025"/>
                <a:gd name="T49" fmla="*/ 2147483646 h 8079"/>
                <a:gd name="T50" fmla="*/ 2147483646 w 5025"/>
                <a:gd name="T51" fmla="*/ 2147483646 h 8079"/>
                <a:gd name="T52" fmla="*/ 2147483646 w 5025"/>
                <a:gd name="T53" fmla="*/ 2147483646 h 8079"/>
                <a:gd name="T54" fmla="*/ 2147483646 w 5025"/>
                <a:gd name="T55" fmla="*/ 2147483646 h 8079"/>
                <a:gd name="T56" fmla="*/ 2147483646 w 5025"/>
                <a:gd name="T57" fmla="*/ 2147483646 h 8079"/>
                <a:gd name="T58" fmla="*/ 2147483646 w 5025"/>
                <a:gd name="T59" fmla="*/ 2147483646 h 8079"/>
                <a:gd name="T60" fmla="*/ 2147483646 w 5025"/>
                <a:gd name="T61" fmla="*/ 0 h 8079"/>
                <a:gd name="T62" fmla="*/ 2147483646 w 5025"/>
                <a:gd name="T63" fmla="*/ 2147483646 h 8079"/>
                <a:gd name="T64" fmla="*/ 2147483646 w 5025"/>
                <a:gd name="T65" fmla="*/ 2147483646 h 8079"/>
                <a:gd name="T66" fmla="*/ 2147483646 w 5025"/>
                <a:gd name="T67" fmla="*/ 2147483646 h 8079"/>
                <a:gd name="T68" fmla="*/ 2147483646 w 5025"/>
                <a:gd name="T69" fmla="*/ 2147483646 h 8079"/>
                <a:gd name="T70" fmla="*/ 2147483646 w 5025"/>
                <a:gd name="T71" fmla="*/ 2147483646 h 8079"/>
                <a:gd name="T72" fmla="*/ 2147483646 w 5025"/>
                <a:gd name="T73" fmla="*/ 2147483646 h 8079"/>
                <a:gd name="T74" fmla="*/ 2147483646 w 5025"/>
                <a:gd name="T75" fmla="*/ 2147483646 h 8079"/>
                <a:gd name="T76" fmla="*/ 2147483646 w 5025"/>
                <a:gd name="T77" fmla="*/ 2147483646 h 8079"/>
                <a:gd name="T78" fmla="*/ 2147483646 w 5025"/>
                <a:gd name="T79" fmla="*/ 2147483646 h 8079"/>
                <a:gd name="T80" fmla="*/ 2147483646 w 5025"/>
                <a:gd name="T81" fmla="*/ 2147483646 h 8079"/>
                <a:gd name="T82" fmla="*/ 2147483646 w 5025"/>
                <a:gd name="T83" fmla="*/ 2147483646 h 8079"/>
                <a:gd name="T84" fmla="*/ 2147483646 w 5025"/>
                <a:gd name="T85" fmla="*/ 2147483646 h 8079"/>
                <a:gd name="T86" fmla="*/ 2147483646 w 5025"/>
                <a:gd name="T87" fmla="*/ 2147483646 h 8079"/>
                <a:gd name="T88" fmla="*/ 2147483646 w 5025"/>
                <a:gd name="T89" fmla="*/ 2147483646 h 8079"/>
                <a:gd name="T90" fmla="*/ 2147483646 w 5025"/>
                <a:gd name="T91" fmla="*/ 2147483646 h 8079"/>
                <a:gd name="T92" fmla="*/ 2147483646 w 5025"/>
                <a:gd name="T93" fmla="*/ 2147483646 h 8079"/>
                <a:gd name="T94" fmla="*/ 2147483646 w 5025"/>
                <a:gd name="T95" fmla="*/ 2147483646 h 8079"/>
                <a:gd name="T96" fmla="*/ 2147483646 w 5025"/>
                <a:gd name="T97" fmla="*/ 2147483646 h 8079"/>
                <a:gd name="T98" fmla="*/ 2147483646 w 5025"/>
                <a:gd name="T99" fmla="*/ 2147483646 h 8079"/>
                <a:gd name="T100" fmla="*/ 2147483646 w 5025"/>
                <a:gd name="T101" fmla="*/ 2147483646 h 8079"/>
                <a:gd name="T102" fmla="*/ 2147483646 w 5025"/>
                <a:gd name="T103" fmla="*/ 0 h 80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57150" dir="1139995" algn="bl" rotWithShape="0">
                <a:schemeClr val="tx1">
                  <a:alpha val="25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" name="Google Shape;337;p9"/>
            <p:cNvSpPr>
              <a:spLocks/>
            </p:cNvSpPr>
            <p:nvPr/>
          </p:nvSpPr>
          <p:spPr bwMode="auto">
            <a:xfrm rot="-2029707">
              <a:off x="1738538" y="2592090"/>
              <a:ext cx="143518" cy="304496"/>
            </a:xfrm>
            <a:custGeom>
              <a:avLst/>
              <a:gdLst>
                <a:gd name="T0" fmla="*/ 2147483646 w 2762"/>
                <a:gd name="T1" fmla="*/ 0 h 5860"/>
                <a:gd name="T2" fmla="*/ 2147483646 w 2762"/>
                <a:gd name="T3" fmla="*/ 2147483646 h 5860"/>
                <a:gd name="T4" fmla="*/ 2147483646 w 2762"/>
                <a:gd name="T5" fmla="*/ 2147483646 h 5860"/>
                <a:gd name="T6" fmla="*/ 2147483646 w 2762"/>
                <a:gd name="T7" fmla="*/ 2147483646 h 5860"/>
                <a:gd name="T8" fmla="*/ 2147483646 w 2762"/>
                <a:gd name="T9" fmla="*/ 2147483646 h 5860"/>
                <a:gd name="T10" fmla="*/ 2147483646 w 2762"/>
                <a:gd name="T11" fmla="*/ 2147483646 h 5860"/>
                <a:gd name="T12" fmla="*/ 2147483646 w 2762"/>
                <a:gd name="T13" fmla="*/ 2147483646 h 5860"/>
                <a:gd name="T14" fmla="*/ 2147483646 w 2762"/>
                <a:gd name="T15" fmla="*/ 2147483646 h 5860"/>
                <a:gd name="T16" fmla="*/ 2147483646 w 2762"/>
                <a:gd name="T17" fmla="*/ 2147483646 h 5860"/>
                <a:gd name="T18" fmla="*/ 2147483646 w 2762"/>
                <a:gd name="T19" fmla="*/ 2147483646 h 5860"/>
                <a:gd name="T20" fmla="*/ 2147483646 w 2762"/>
                <a:gd name="T21" fmla="*/ 2147483646 h 5860"/>
                <a:gd name="T22" fmla="*/ 2147483646 w 2762"/>
                <a:gd name="T23" fmla="*/ 2147483646 h 5860"/>
                <a:gd name="T24" fmla="*/ 2147483646 w 2762"/>
                <a:gd name="T25" fmla="*/ 2147483646 h 5860"/>
                <a:gd name="T26" fmla="*/ 2147483646 w 2762"/>
                <a:gd name="T27" fmla="*/ 2147483646 h 5860"/>
                <a:gd name="T28" fmla="*/ 2147483646 w 2762"/>
                <a:gd name="T29" fmla="*/ 2147483646 h 5860"/>
                <a:gd name="T30" fmla="*/ 2147483646 w 2762"/>
                <a:gd name="T31" fmla="*/ 2147483646 h 5860"/>
                <a:gd name="T32" fmla="*/ 2147483646 w 2762"/>
                <a:gd name="T33" fmla="*/ 2147483646 h 5860"/>
                <a:gd name="T34" fmla="*/ 2147483646 w 2762"/>
                <a:gd name="T35" fmla="*/ 2147483646 h 5860"/>
                <a:gd name="T36" fmla="*/ 2147483646 w 2762"/>
                <a:gd name="T37" fmla="*/ 2147483646 h 5860"/>
                <a:gd name="T38" fmla="*/ 2147483646 w 2762"/>
                <a:gd name="T39" fmla="*/ 2147483646 h 5860"/>
                <a:gd name="T40" fmla="*/ 2147483646 w 2762"/>
                <a:gd name="T41" fmla="*/ 2147483646 h 5860"/>
                <a:gd name="T42" fmla="*/ 2147483646 w 2762"/>
                <a:gd name="T43" fmla="*/ 2147483646 h 5860"/>
                <a:gd name="T44" fmla="*/ 2147483646 w 2762"/>
                <a:gd name="T45" fmla="*/ 2147483646 h 5860"/>
                <a:gd name="T46" fmla="*/ 2147483646 w 2762"/>
                <a:gd name="T47" fmla="*/ 2147483646 h 5860"/>
                <a:gd name="T48" fmla="*/ 2147483646 w 2762"/>
                <a:gd name="T49" fmla="*/ 2147483646 h 5860"/>
                <a:gd name="T50" fmla="*/ 2147483646 w 2762"/>
                <a:gd name="T51" fmla="*/ 2147483646 h 5860"/>
                <a:gd name="T52" fmla="*/ 2147483646 w 2762"/>
                <a:gd name="T53" fmla="*/ 2147483646 h 5860"/>
                <a:gd name="T54" fmla="*/ 2147483646 w 2762"/>
                <a:gd name="T55" fmla="*/ 2147483646 h 5860"/>
                <a:gd name="T56" fmla="*/ 2147483646 w 2762"/>
                <a:gd name="T57" fmla="*/ 2147483646 h 5860"/>
                <a:gd name="T58" fmla="*/ 2147483646 w 2762"/>
                <a:gd name="T59" fmla="*/ 0 h 58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327" name="Google Shape;327;p9"/>
          <p:cNvSpPr txBox="1">
            <a:spLocks noGrp="1"/>
          </p:cNvSpPr>
          <p:nvPr>
            <p:ph type="subTitle" idx="1"/>
          </p:nvPr>
        </p:nvSpPr>
        <p:spPr>
          <a:xfrm>
            <a:off x="2686500" y="2418775"/>
            <a:ext cx="4045200" cy="1071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title"/>
          </p:nvPr>
        </p:nvSpPr>
        <p:spPr>
          <a:xfrm>
            <a:off x="3046900" y="1837001"/>
            <a:ext cx="3317100" cy="36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805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39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DBBCFF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400;p13"/>
          <p:cNvGrpSpPr>
            <a:grpSpLocks/>
          </p:cNvGrpSpPr>
          <p:nvPr/>
        </p:nvGrpSpPr>
        <p:grpSpPr bwMode="auto">
          <a:xfrm>
            <a:off x="-852488" y="273050"/>
            <a:ext cx="9721851" cy="4611688"/>
            <a:chOff x="-851875" y="273825"/>
            <a:chExt cx="9721950" cy="4611600"/>
          </a:xfrm>
        </p:grpSpPr>
        <p:sp>
          <p:nvSpPr>
            <p:cNvPr id="16" name="Google Shape;401;p13"/>
            <p:cNvSpPr>
              <a:spLocks noChangeArrowheads="1"/>
            </p:cNvSpPr>
            <p:nvPr/>
          </p:nvSpPr>
          <p:spPr bwMode="auto">
            <a:xfrm>
              <a:off x="341938" y="273825"/>
              <a:ext cx="8528137" cy="4611600"/>
            </a:xfrm>
            <a:prstGeom prst="roundRect">
              <a:avLst>
                <a:gd name="adj" fmla="val 455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402;p13"/>
            <p:cNvSpPr>
              <a:spLocks noChangeArrowheads="1"/>
            </p:cNvSpPr>
            <p:nvPr/>
          </p:nvSpPr>
          <p:spPr bwMode="auto">
            <a:xfrm>
              <a:off x="-851875" y="273825"/>
              <a:ext cx="1152538" cy="4611600"/>
            </a:xfrm>
            <a:prstGeom prst="roundRect">
              <a:avLst>
                <a:gd name="adj" fmla="val 2275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8" name="Google Shape;403;p13"/>
            <p:cNvGrpSpPr>
              <a:grpSpLocks/>
            </p:cNvGrpSpPr>
            <p:nvPr/>
          </p:nvGrpSpPr>
          <p:grpSpPr bwMode="auto"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38" name="Google Shape;404;p13"/>
              <p:cNvSpPr/>
              <p:nvPr/>
            </p:nvSpPr>
            <p:spPr>
              <a:xfrm>
                <a:off x="435886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Google Shape;405;p13"/>
              <p:cNvSpPr/>
              <p:nvPr/>
            </p:nvSpPr>
            <p:spPr>
              <a:xfrm>
                <a:off x="435886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Google Shape;406;p13"/>
              <p:cNvSpPr/>
              <p:nvPr/>
            </p:nvSpPr>
            <p:spPr>
              <a:xfrm>
                <a:off x="435886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Google Shape;407;p13"/>
              <p:cNvSpPr/>
              <p:nvPr/>
            </p:nvSpPr>
            <p:spPr>
              <a:xfrm>
                <a:off x="435886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Google Shape;408;p13"/>
              <p:cNvSpPr/>
              <p:nvPr/>
            </p:nvSpPr>
            <p:spPr>
              <a:xfrm>
                <a:off x="435886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Google Shape;409;p13"/>
              <p:cNvSpPr/>
              <p:nvPr/>
            </p:nvSpPr>
            <p:spPr>
              <a:xfrm>
                <a:off x="435886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Google Shape;410;p13"/>
              <p:cNvSpPr/>
              <p:nvPr/>
            </p:nvSpPr>
            <p:spPr>
              <a:xfrm>
                <a:off x="435886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Google Shape;411;p13"/>
              <p:cNvSpPr/>
              <p:nvPr/>
            </p:nvSpPr>
            <p:spPr>
              <a:xfrm>
                <a:off x="435886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oogle Shape;412;p13"/>
            <p:cNvGrpSpPr>
              <a:grpSpLocks/>
            </p:cNvGrpSpPr>
            <p:nvPr/>
          </p:nvGrpSpPr>
          <p:grpSpPr bwMode="auto"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30" name="Google Shape;413;p13"/>
              <p:cNvSpPr/>
              <p:nvPr/>
            </p:nvSpPr>
            <p:spPr>
              <a:xfrm>
                <a:off x="435601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Google Shape;414;p13"/>
              <p:cNvSpPr/>
              <p:nvPr/>
            </p:nvSpPr>
            <p:spPr>
              <a:xfrm>
                <a:off x="435601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Google Shape;415;p13"/>
              <p:cNvSpPr/>
              <p:nvPr/>
            </p:nvSpPr>
            <p:spPr>
              <a:xfrm>
                <a:off x="435601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Google Shape;416;p13"/>
              <p:cNvSpPr/>
              <p:nvPr/>
            </p:nvSpPr>
            <p:spPr>
              <a:xfrm>
                <a:off x="435601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Google Shape;417;p13"/>
              <p:cNvSpPr/>
              <p:nvPr/>
            </p:nvSpPr>
            <p:spPr>
              <a:xfrm>
                <a:off x="435601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Google Shape;418;p13"/>
              <p:cNvSpPr/>
              <p:nvPr/>
            </p:nvSpPr>
            <p:spPr>
              <a:xfrm>
                <a:off x="435601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Google Shape;419;p13"/>
              <p:cNvSpPr/>
              <p:nvPr/>
            </p:nvSpPr>
            <p:spPr>
              <a:xfrm>
                <a:off x="435601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Google Shape;420;p13"/>
              <p:cNvSpPr/>
              <p:nvPr/>
            </p:nvSpPr>
            <p:spPr>
              <a:xfrm>
                <a:off x="435601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oogle Shape;421;p13"/>
            <p:cNvGrpSpPr>
              <a:grpSpLocks/>
            </p:cNvGrpSpPr>
            <p:nvPr/>
          </p:nvGrpSpPr>
          <p:grpSpPr bwMode="auto"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22" name="Google Shape;422;p13"/>
              <p:cNvSpPr>
                <a:spLocks noChangeArrowheads="1"/>
              </p:cNvSpPr>
              <p:nvPr/>
            </p:nvSpPr>
            <p:spPr bwMode="auto">
              <a:xfrm>
                <a:off x="160961" y="228832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Google Shape;423;p13"/>
              <p:cNvSpPr>
                <a:spLocks noChangeArrowheads="1"/>
              </p:cNvSpPr>
              <p:nvPr/>
            </p:nvSpPr>
            <p:spPr bwMode="auto">
              <a:xfrm>
                <a:off x="160961" y="2748690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424;p13"/>
              <p:cNvSpPr>
                <a:spLocks noChangeArrowheads="1"/>
              </p:cNvSpPr>
              <p:nvPr/>
            </p:nvSpPr>
            <p:spPr bwMode="auto">
              <a:xfrm>
                <a:off x="160961" y="3228106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Google Shape;425;p13"/>
              <p:cNvSpPr>
                <a:spLocks noChangeArrowheads="1"/>
              </p:cNvSpPr>
              <p:nvPr/>
            </p:nvSpPr>
            <p:spPr bwMode="auto">
              <a:xfrm>
                <a:off x="160961" y="370910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426;p13"/>
              <p:cNvSpPr>
                <a:spLocks noChangeArrowheads="1"/>
              </p:cNvSpPr>
              <p:nvPr/>
            </p:nvSpPr>
            <p:spPr bwMode="auto">
              <a:xfrm>
                <a:off x="160961" y="421074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427;p13"/>
              <p:cNvSpPr>
                <a:spLocks noChangeArrowheads="1"/>
              </p:cNvSpPr>
              <p:nvPr/>
            </p:nvSpPr>
            <p:spPr bwMode="auto">
              <a:xfrm>
                <a:off x="160961" y="1786684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Google Shape;428;p13"/>
              <p:cNvSpPr>
                <a:spLocks noChangeArrowheads="1"/>
              </p:cNvSpPr>
              <p:nvPr/>
            </p:nvSpPr>
            <p:spPr bwMode="auto">
              <a:xfrm>
                <a:off x="160961" y="1307268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429;p13"/>
              <p:cNvSpPr>
                <a:spLocks noChangeArrowheads="1"/>
              </p:cNvSpPr>
              <p:nvPr/>
            </p:nvSpPr>
            <p:spPr bwMode="auto">
              <a:xfrm>
                <a:off x="160961" y="82626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Google Shape;430;p13"/>
            <p:cNvCxnSpPr>
              <a:cxnSpLocks noChangeShapeType="1"/>
            </p:cNvCxnSpPr>
            <p:nvPr/>
          </p:nvCxnSpPr>
          <p:spPr bwMode="auto"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>
              <a:solidFill>
                <a:schemeClr val="accent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oogle Shape;444;p13"/>
          <p:cNvGrpSpPr>
            <a:grpSpLocks/>
          </p:cNvGrpSpPr>
          <p:nvPr/>
        </p:nvGrpSpPr>
        <p:grpSpPr bwMode="auto">
          <a:xfrm>
            <a:off x="7802563" y="925513"/>
            <a:ext cx="155575" cy="155575"/>
            <a:chOff x="1666623" y="2623621"/>
            <a:chExt cx="155400" cy="155400"/>
          </a:xfrm>
        </p:grpSpPr>
        <p:sp>
          <p:nvSpPr>
            <p:cNvPr id="47" name="Google Shape;445;p13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1472"/>
              </a:avLst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outerShdw dist="57150" dir="960021" algn="bl" rotWithShape="0">
                <a:schemeClr val="tx1">
                  <a:alpha val="25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Google Shape;446;p13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3856"/>
              </a:avLst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Google Shape;447;p13"/>
          <p:cNvGrpSpPr>
            <a:grpSpLocks/>
          </p:cNvGrpSpPr>
          <p:nvPr/>
        </p:nvGrpSpPr>
        <p:grpSpPr bwMode="auto">
          <a:xfrm flipH="1">
            <a:off x="7869238" y="1022350"/>
            <a:ext cx="450850" cy="493713"/>
            <a:chOff x="1584644" y="2497374"/>
            <a:chExt cx="450609" cy="494091"/>
          </a:xfrm>
        </p:grpSpPr>
        <p:sp>
          <p:nvSpPr>
            <p:cNvPr id="50" name="Google Shape;448;p13"/>
            <p:cNvSpPr>
              <a:spLocks/>
            </p:cNvSpPr>
            <p:nvPr/>
          </p:nvSpPr>
          <p:spPr bwMode="auto">
            <a:xfrm rot="-2029707">
              <a:off x="1679395" y="2534520"/>
              <a:ext cx="261108" cy="419799"/>
            </a:xfrm>
            <a:custGeom>
              <a:avLst/>
              <a:gdLst>
                <a:gd name="T0" fmla="*/ 2147483646 w 5025"/>
                <a:gd name="T1" fmla="*/ 2147483646 h 8079"/>
                <a:gd name="T2" fmla="*/ 2147483646 w 5025"/>
                <a:gd name="T3" fmla="*/ 2147483646 h 8079"/>
                <a:gd name="T4" fmla="*/ 2147483646 w 5025"/>
                <a:gd name="T5" fmla="*/ 2147483646 h 8079"/>
                <a:gd name="T6" fmla="*/ 2147483646 w 5025"/>
                <a:gd name="T7" fmla="*/ 2147483646 h 8079"/>
                <a:gd name="T8" fmla="*/ 2147483646 w 5025"/>
                <a:gd name="T9" fmla="*/ 2147483646 h 8079"/>
                <a:gd name="T10" fmla="*/ 2147483646 w 5025"/>
                <a:gd name="T11" fmla="*/ 2147483646 h 8079"/>
                <a:gd name="T12" fmla="*/ 2147483646 w 5025"/>
                <a:gd name="T13" fmla="*/ 2147483646 h 8079"/>
                <a:gd name="T14" fmla="*/ 2147483646 w 5025"/>
                <a:gd name="T15" fmla="*/ 2147483646 h 8079"/>
                <a:gd name="T16" fmla="*/ 2147483646 w 5025"/>
                <a:gd name="T17" fmla="*/ 2147483646 h 8079"/>
                <a:gd name="T18" fmla="*/ 2147483646 w 5025"/>
                <a:gd name="T19" fmla="*/ 2147483646 h 8079"/>
                <a:gd name="T20" fmla="*/ 2147483646 w 5025"/>
                <a:gd name="T21" fmla="*/ 2147483646 h 8079"/>
                <a:gd name="T22" fmla="*/ 2147483646 w 5025"/>
                <a:gd name="T23" fmla="*/ 2147483646 h 8079"/>
                <a:gd name="T24" fmla="*/ 2147483646 w 5025"/>
                <a:gd name="T25" fmla="*/ 2147483646 h 8079"/>
                <a:gd name="T26" fmla="*/ 2147483646 w 5025"/>
                <a:gd name="T27" fmla="*/ 2147483646 h 8079"/>
                <a:gd name="T28" fmla="*/ 2147483646 w 5025"/>
                <a:gd name="T29" fmla="*/ 2147483646 h 8079"/>
                <a:gd name="T30" fmla="*/ 2147483646 w 5025"/>
                <a:gd name="T31" fmla="*/ 2147483646 h 8079"/>
                <a:gd name="T32" fmla="*/ 2147483646 w 5025"/>
                <a:gd name="T33" fmla="*/ 2147483646 h 8079"/>
                <a:gd name="T34" fmla="*/ 2147483646 w 5025"/>
                <a:gd name="T35" fmla="*/ 2147483646 h 8079"/>
                <a:gd name="T36" fmla="*/ 2147483646 w 5025"/>
                <a:gd name="T37" fmla="*/ 2147483646 h 8079"/>
                <a:gd name="T38" fmla="*/ 2147483646 w 5025"/>
                <a:gd name="T39" fmla="*/ 2147483646 h 8079"/>
                <a:gd name="T40" fmla="*/ 2147483646 w 5025"/>
                <a:gd name="T41" fmla="*/ 2147483646 h 8079"/>
                <a:gd name="T42" fmla="*/ 2147483646 w 5025"/>
                <a:gd name="T43" fmla="*/ 2147483646 h 8079"/>
                <a:gd name="T44" fmla="*/ 2147483646 w 5025"/>
                <a:gd name="T45" fmla="*/ 2147483646 h 8079"/>
                <a:gd name="T46" fmla="*/ 2147483646 w 5025"/>
                <a:gd name="T47" fmla="*/ 2147483646 h 8079"/>
                <a:gd name="T48" fmla="*/ 2147483646 w 5025"/>
                <a:gd name="T49" fmla="*/ 2147483646 h 8079"/>
                <a:gd name="T50" fmla="*/ 2147483646 w 5025"/>
                <a:gd name="T51" fmla="*/ 2147483646 h 8079"/>
                <a:gd name="T52" fmla="*/ 2147483646 w 5025"/>
                <a:gd name="T53" fmla="*/ 2147483646 h 8079"/>
                <a:gd name="T54" fmla="*/ 2147483646 w 5025"/>
                <a:gd name="T55" fmla="*/ 2147483646 h 8079"/>
                <a:gd name="T56" fmla="*/ 2147483646 w 5025"/>
                <a:gd name="T57" fmla="*/ 2147483646 h 8079"/>
                <a:gd name="T58" fmla="*/ 2147483646 w 5025"/>
                <a:gd name="T59" fmla="*/ 2147483646 h 8079"/>
                <a:gd name="T60" fmla="*/ 2147483646 w 5025"/>
                <a:gd name="T61" fmla="*/ 0 h 8079"/>
                <a:gd name="T62" fmla="*/ 2147483646 w 5025"/>
                <a:gd name="T63" fmla="*/ 2147483646 h 8079"/>
                <a:gd name="T64" fmla="*/ 2147483646 w 5025"/>
                <a:gd name="T65" fmla="*/ 2147483646 h 8079"/>
                <a:gd name="T66" fmla="*/ 2147483646 w 5025"/>
                <a:gd name="T67" fmla="*/ 2147483646 h 8079"/>
                <a:gd name="T68" fmla="*/ 2147483646 w 5025"/>
                <a:gd name="T69" fmla="*/ 2147483646 h 8079"/>
                <a:gd name="T70" fmla="*/ 2147483646 w 5025"/>
                <a:gd name="T71" fmla="*/ 2147483646 h 8079"/>
                <a:gd name="T72" fmla="*/ 2147483646 w 5025"/>
                <a:gd name="T73" fmla="*/ 2147483646 h 8079"/>
                <a:gd name="T74" fmla="*/ 2147483646 w 5025"/>
                <a:gd name="T75" fmla="*/ 2147483646 h 8079"/>
                <a:gd name="T76" fmla="*/ 2147483646 w 5025"/>
                <a:gd name="T77" fmla="*/ 2147483646 h 8079"/>
                <a:gd name="T78" fmla="*/ 2147483646 w 5025"/>
                <a:gd name="T79" fmla="*/ 2147483646 h 8079"/>
                <a:gd name="T80" fmla="*/ 2147483646 w 5025"/>
                <a:gd name="T81" fmla="*/ 2147483646 h 8079"/>
                <a:gd name="T82" fmla="*/ 2147483646 w 5025"/>
                <a:gd name="T83" fmla="*/ 2147483646 h 8079"/>
                <a:gd name="T84" fmla="*/ 2147483646 w 5025"/>
                <a:gd name="T85" fmla="*/ 2147483646 h 8079"/>
                <a:gd name="T86" fmla="*/ 2147483646 w 5025"/>
                <a:gd name="T87" fmla="*/ 2147483646 h 8079"/>
                <a:gd name="T88" fmla="*/ 2147483646 w 5025"/>
                <a:gd name="T89" fmla="*/ 2147483646 h 8079"/>
                <a:gd name="T90" fmla="*/ 2147483646 w 5025"/>
                <a:gd name="T91" fmla="*/ 2147483646 h 8079"/>
                <a:gd name="T92" fmla="*/ 2147483646 w 5025"/>
                <a:gd name="T93" fmla="*/ 2147483646 h 8079"/>
                <a:gd name="T94" fmla="*/ 2147483646 w 5025"/>
                <a:gd name="T95" fmla="*/ 2147483646 h 8079"/>
                <a:gd name="T96" fmla="*/ 2147483646 w 5025"/>
                <a:gd name="T97" fmla="*/ 2147483646 h 8079"/>
                <a:gd name="T98" fmla="*/ 2147483646 w 5025"/>
                <a:gd name="T99" fmla="*/ 2147483646 h 8079"/>
                <a:gd name="T100" fmla="*/ 2147483646 w 5025"/>
                <a:gd name="T101" fmla="*/ 2147483646 h 8079"/>
                <a:gd name="T102" fmla="*/ 2147483646 w 5025"/>
                <a:gd name="T103" fmla="*/ 0 h 80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57150" dir="1139995" algn="bl" rotWithShape="0">
                <a:schemeClr val="tx1">
                  <a:alpha val="25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" name="Google Shape;449;p13"/>
            <p:cNvSpPr>
              <a:spLocks/>
            </p:cNvSpPr>
            <p:nvPr/>
          </p:nvSpPr>
          <p:spPr bwMode="auto">
            <a:xfrm rot="-2029707">
              <a:off x="1738538" y="2592090"/>
              <a:ext cx="143518" cy="304496"/>
            </a:xfrm>
            <a:custGeom>
              <a:avLst/>
              <a:gdLst>
                <a:gd name="T0" fmla="*/ 2147483646 w 2762"/>
                <a:gd name="T1" fmla="*/ 0 h 5860"/>
                <a:gd name="T2" fmla="*/ 2147483646 w 2762"/>
                <a:gd name="T3" fmla="*/ 2147483646 h 5860"/>
                <a:gd name="T4" fmla="*/ 2147483646 w 2762"/>
                <a:gd name="T5" fmla="*/ 2147483646 h 5860"/>
                <a:gd name="T6" fmla="*/ 2147483646 w 2762"/>
                <a:gd name="T7" fmla="*/ 2147483646 h 5860"/>
                <a:gd name="T8" fmla="*/ 2147483646 w 2762"/>
                <a:gd name="T9" fmla="*/ 2147483646 h 5860"/>
                <a:gd name="T10" fmla="*/ 2147483646 w 2762"/>
                <a:gd name="T11" fmla="*/ 2147483646 h 5860"/>
                <a:gd name="T12" fmla="*/ 2147483646 w 2762"/>
                <a:gd name="T13" fmla="*/ 2147483646 h 5860"/>
                <a:gd name="T14" fmla="*/ 2147483646 w 2762"/>
                <a:gd name="T15" fmla="*/ 2147483646 h 5860"/>
                <a:gd name="T16" fmla="*/ 2147483646 w 2762"/>
                <a:gd name="T17" fmla="*/ 2147483646 h 5860"/>
                <a:gd name="T18" fmla="*/ 2147483646 w 2762"/>
                <a:gd name="T19" fmla="*/ 2147483646 h 5860"/>
                <a:gd name="T20" fmla="*/ 2147483646 w 2762"/>
                <a:gd name="T21" fmla="*/ 2147483646 h 5860"/>
                <a:gd name="T22" fmla="*/ 2147483646 w 2762"/>
                <a:gd name="T23" fmla="*/ 2147483646 h 5860"/>
                <a:gd name="T24" fmla="*/ 2147483646 w 2762"/>
                <a:gd name="T25" fmla="*/ 2147483646 h 5860"/>
                <a:gd name="T26" fmla="*/ 2147483646 w 2762"/>
                <a:gd name="T27" fmla="*/ 2147483646 h 5860"/>
                <a:gd name="T28" fmla="*/ 2147483646 w 2762"/>
                <a:gd name="T29" fmla="*/ 2147483646 h 5860"/>
                <a:gd name="T30" fmla="*/ 2147483646 w 2762"/>
                <a:gd name="T31" fmla="*/ 2147483646 h 5860"/>
                <a:gd name="T32" fmla="*/ 2147483646 w 2762"/>
                <a:gd name="T33" fmla="*/ 2147483646 h 5860"/>
                <a:gd name="T34" fmla="*/ 2147483646 w 2762"/>
                <a:gd name="T35" fmla="*/ 2147483646 h 5860"/>
                <a:gd name="T36" fmla="*/ 2147483646 w 2762"/>
                <a:gd name="T37" fmla="*/ 2147483646 h 5860"/>
                <a:gd name="T38" fmla="*/ 2147483646 w 2762"/>
                <a:gd name="T39" fmla="*/ 2147483646 h 5860"/>
                <a:gd name="T40" fmla="*/ 2147483646 w 2762"/>
                <a:gd name="T41" fmla="*/ 2147483646 h 5860"/>
                <a:gd name="T42" fmla="*/ 2147483646 w 2762"/>
                <a:gd name="T43" fmla="*/ 2147483646 h 5860"/>
                <a:gd name="T44" fmla="*/ 2147483646 w 2762"/>
                <a:gd name="T45" fmla="*/ 2147483646 h 5860"/>
                <a:gd name="T46" fmla="*/ 2147483646 w 2762"/>
                <a:gd name="T47" fmla="*/ 2147483646 h 5860"/>
                <a:gd name="T48" fmla="*/ 2147483646 w 2762"/>
                <a:gd name="T49" fmla="*/ 2147483646 h 5860"/>
                <a:gd name="T50" fmla="*/ 2147483646 w 2762"/>
                <a:gd name="T51" fmla="*/ 2147483646 h 5860"/>
                <a:gd name="T52" fmla="*/ 2147483646 w 2762"/>
                <a:gd name="T53" fmla="*/ 2147483646 h 5860"/>
                <a:gd name="T54" fmla="*/ 2147483646 w 2762"/>
                <a:gd name="T55" fmla="*/ 2147483646 h 5860"/>
                <a:gd name="T56" fmla="*/ 2147483646 w 2762"/>
                <a:gd name="T57" fmla="*/ 2147483646 h 5860"/>
                <a:gd name="T58" fmla="*/ 2147483646 w 2762"/>
                <a:gd name="T59" fmla="*/ 0 h 58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790300" y="537000"/>
            <a:ext cx="7640700" cy="3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2315560" y="1996407"/>
            <a:ext cx="2135100" cy="3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2315563" y="2389999"/>
            <a:ext cx="2135100" cy="45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/>
          </p:nvPr>
        </p:nvSpPr>
        <p:spPr>
          <a:xfrm>
            <a:off x="2905500" y="1576624"/>
            <a:ext cx="955200" cy="3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4909686" y="1996407"/>
            <a:ext cx="2135100" cy="3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4909686" y="2389999"/>
            <a:ext cx="2135100" cy="45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/>
          </p:nvPr>
        </p:nvSpPr>
        <p:spPr>
          <a:xfrm>
            <a:off x="5499625" y="1576624"/>
            <a:ext cx="955200" cy="3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2315560" y="3488217"/>
            <a:ext cx="2135100" cy="3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2315560" y="3881819"/>
            <a:ext cx="2135100" cy="45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/>
          </p:nvPr>
        </p:nvSpPr>
        <p:spPr>
          <a:xfrm>
            <a:off x="2905500" y="3061625"/>
            <a:ext cx="955200" cy="3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4909686" y="3488217"/>
            <a:ext cx="2135100" cy="3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4909686" y="3881819"/>
            <a:ext cx="2135100" cy="45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/>
          </p:nvPr>
        </p:nvSpPr>
        <p:spPr>
          <a:xfrm>
            <a:off x="5499625" y="3061625"/>
            <a:ext cx="955200" cy="3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15712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rgbClr val="DBBCFF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52;p16"/>
          <p:cNvSpPr>
            <a:spLocks noChangeArrowheads="1"/>
          </p:cNvSpPr>
          <p:nvPr/>
        </p:nvSpPr>
        <p:spPr bwMode="auto">
          <a:xfrm>
            <a:off x="341313" y="273050"/>
            <a:ext cx="8528050" cy="4611688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oogle Shape;553;p16"/>
          <p:cNvGrpSpPr>
            <a:grpSpLocks/>
          </p:cNvGrpSpPr>
          <p:nvPr/>
        </p:nvGrpSpPr>
        <p:grpSpPr bwMode="auto">
          <a:xfrm>
            <a:off x="436563" y="785813"/>
            <a:ext cx="155575" cy="3538537"/>
            <a:chOff x="435991" y="785819"/>
            <a:chExt cx="155400" cy="3538775"/>
          </a:xfrm>
        </p:grpSpPr>
        <p:sp>
          <p:nvSpPr>
            <p:cNvPr id="7" name="Google Shape;554;p16"/>
            <p:cNvSpPr/>
            <p:nvPr/>
          </p:nvSpPr>
          <p:spPr>
            <a:xfrm>
              <a:off x="435991" y="785819"/>
              <a:ext cx="155400" cy="1555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Google Shape;555;p16"/>
            <p:cNvSpPr/>
            <p:nvPr/>
          </p:nvSpPr>
          <p:spPr>
            <a:xfrm>
              <a:off x="435991" y="1266863"/>
              <a:ext cx="155400" cy="1539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556;p16"/>
            <p:cNvSpPr/>
            <p:nvPr/>
          </p:nvSpPr>
          <p:spPr>
            <a:xfrm>
              <a:off x="435991" y="1746321"/>
              <a:ext cx="155400" cy="1555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557;p16"/>
            <p:cNvSpPr/>
            <p:nvPr/>
          </p:nvSpPr>
          <p:spPr>
            <a:xfrm>
              <a:off x="435991" y="2248004"/>
              <a:ext cx="155400" cy="1555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558;p16"/>
            <p:cNvSpPr/>
            <p:nvPr/>
          </p:nvSpPr>
          <p:spPr>
            <a:xfrm>
              <a:off x="435991" y="2706823"/>
              <a:ext cx="155400" cy="1555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559;p16"/>
            <p:cNvSpPr/>
            <p:nvPr/>
          </p:nvSpPr>
          <p:spPr>
            <a:xfrm>
              <a:off x="435991" y="3187868"/>
              <a:ext cx="155400" cy="1555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560;p16"/>
            <p:cNvSpPr/>
            <p:nvPr/>
          </p:nvSpPr>
          <p:spPr>
            <a:xfrm>
              <a:off x="435991" y="3668913"/>
              <a:ext cx="155400" cy="1555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561;p16"/>
            <p:cNvSpPr/>
            <p:nvPr/>
          </p:nvSpPr>
          <p:spPr>
            <a:xfrm>
              <a:off x="435991" y="4169009"/>
              <a:ext cx="155400" cy="1555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5" name="Google Shape;562;p16"/>
          <p:cNvCxnSpPr>
            <a:cxnSpLocks noChangeShapeType="1"/>
          </p:cNvCxnSpPr>
          <p:nvPr/>
        </p:nvCxnSpPr>
        <p:spPr bwMode="auto">
          <a:xfrm>
            <a:off x="842963" y="288925"/>
            <a:ext cx="0" cy="4587875"/>
          </a:xfrm>
          <a:prstGeom prst="straightConnector1">
            <a:avLst/>
          </a:prstGeom>
          <a:noFill/>
          <a:ln w="19050" cap="rnd">
            <a:solidFill>
              <a:schemeClr val="accent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" name="Google Shape;563;p16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1"/>
          </p:nvPr>
        </p:nvSpPr>
        <p:spPr>
          <a:xfrm>
            <a:off x="986400" y="1345499"/>
            <a:ext cx="3643200" cy="3198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subTitle" idx="2"/>
          </p:nvPr>
        </p:nvSpPr>
        <p:spPr>
          <a:xfrm>
            <a:off x="4779475" y="1345499"/>
            <a:ext cx="3643200" cy="3198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3873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rgbClr val="DBBCFF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97;p25"/>
          <p:cNvGrpSpPr>
            <a:grpSpLocks/>
          </p:cNvGrpSpPr>
          <p:nvPr/>
        </p:nvGrpSpPr>
        <p:grpSpPr bwMode="auto">
          <a:xfrm>
            <a:off x="-852488" y="273050"/>
            <a:ext cx="9721851" cy="4611688"/>
            <a:chOff x="-851875" y="273825"/>
            <a:chExt cx="9721950" cy="4611600"/>
          </a:xfrm>
        </p:grpSpPr>
        <p:sp>
          <p:nvSpPr>
            <p:cNvPr id="5" name="Google Shape;898;p25"/>
            <p:cNvSpPr>
              <a:spLocks noChangeArrowheads="1"/>
            </p:cNvSpPr>
            <p:nvPr/>
          </p:nvSpPr>
          <p:spPr bwMode="auto">
            <a:xfrm>
              <a:off x="341938" y="273825"/>
              <a:ext cx="8528137" cy="4611600"/>
            </a:xfrm>
            <a:prstGeom prst="roundRect">
              <a:avLst>
                <a:gd name="adj" fmla="val 455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Google Shape;899;p25"/>
            <p:cNvSpPr>
              <a:spLocks noChangeArrowheads="1"/>
            </p:cNvSpPr>
            <p:nvPr/>
          </p:nvSpPr>
          <p:spPr bwMode="auto">
            <a:xfrm>
              <a:off x="-851875" y="273825"/>
              <a:ext cx="1152538" cy="4611600"/>
            </a:xfrm>
            <a:prstGeom prst="roundRect">
              <a:avLst>
                <a:gd name="adj" fmla="val 2275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oogle Shape;900;p25"/>
            <p:cNvGrpSpPr>
              <a:grpSpLocks/>
            </p:cNvGrpSpPr>
            <p:nvPr/>
          </p:nvGrpSpPr>
          <p:grpSpPr bwMode="auto"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7" name="Google Shape;901;p25"/>
              <p:cNvSpPr/>
              <p:nvPr/>
            </p:nvSpPr>
            <p:spPr>
              <a:xfrm>
                <a:off x="435886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Google Shape;902;p25"/>
              <p:cNvSpPr/>
              <p:nvPr/>
            </p:nvSpPr>
            <p:spPr>
              <a:xfrm>
                <a:off x="435886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03;p25"/>
              <p:cNvSpPr/>
              <p:nvPr/>
            </p:nvSpPr>
            <p:spPr>
              <a:xfrm>
                <a:off x="435886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Google Shape;904;p25"/>
              <p:cNvSpPr/>
              <p:nvPr/>
            </p:nvSpPr>
            <p:spPr>
              <a:xfrm>
                <a:off x="435886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Google Shape;905;p25"/>
              <p:cNvSpPr/>
              <p:nvPr/>
            </p:nvSpPr>
            <p:spPr>
              <a:xfrm>
                <a:off x="435886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Google Shape;906;p25"/>
              <p:cNvSpPr/>
              <p:nvPr/>
            </p:nvSpPr>
            <p:spPr>
              <a:xfrm>
                <a:off x="435886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Google Shape;907;p25"/>
              <p:cNvSpPr/>
              <p:nvPr/>
            </p:nvSpPr>
            <p:spPr>
              <a:xfrm>
                <a:off x="435886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Google Shape;908;p25"/>
              <p:cNvSpPr/>
              <p:nvPr/>
            </p:nvSpPr>
            <p:spPr>
              <a:xfrm>
                <a:off x="435886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909;p25"/>
            <p:cNvGrpSpPr>
              <a:grpSpLocks/>
            </p:cNvGrpSpPr>
            <p:nvPr/>
          </p:nvGrpSpPr>
          <p:grpSpPr bwMode="auto"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9" name="Google Shape;910;p25"/>
              <p:cNvSpPr/>
              <p:nvPr/>
            </p:nvSpPr>
            <p:spPr>
              <a:xfrm>
                <a:off x="435601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Google Shape;911;p25"/>
              <p:cNvSpPr/>
              <p:nvPr/>
            </p:nvSpPr>
            <p:spPr>
              <a:xfrm>
                <a:off x="435601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912;p25"/>
              <p:cNvSpPr/>
              <p:nvPr/>
            </p:nvSpPr>
            <p:spPr>
              <a:xfrm>
                <a:off x="435601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Google Shape;913;p25"/>
              <p:cNvSpPr/>
              <p:nvPr/>
            </p:nvSpPr>
            <p:spPr>
              <a:xfrm>
                <a:off x="435601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914;p25"/>
              <p:cNvSpPr/>
              <p:nvPr/>
            </p:nvSpPr>
            <p:spPr>
              <a:xfrm>
                <a:off x="435601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Google Shape;915;p25"/>
              <p:cNvSpPr/>
              <p:nvPr/>
            </p:nvSpPr>
            <p:spPr>
              <a:xfrm>
                <a:off x="435601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916;p25"/>
              <p:cNvSpPr/>
              <p:nvPr/>
            </p:nvSpPr>
            <p:spPr>
              <a:xfrm>
                <a:off x="435601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Google Shape;917;p25"/>
              <p:cNvSpPr/>
              <p:nvPr/>
            </p:nvSpPr>
            <p:spPr>
              <a:xfrm>
                <a:off x="435601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918;p25"/>
            <p:cNvGrpSpPr>
              <a:grpSpLocks/>
            </p:cNvGrpSpPr>
            <p:nvPr/>
          </p:nvGrpSpPr>
          <p:grpSpPr bwMode="auto"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1" name="Google Shape;919;p25"/>
              <p:cNvSpPr>
                <a:spLocks noChangeArrowheads="1"/>
              </p:cNvSpPr>
              <p:nvPr/>
            </p:nvSpPr>
            <p:spPr bwMode="auto">
              <a:xfrm>
                <a:off x="160961" y="228832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Google Shape;920;p25"/>
              <p:cNvSpPr>
                <a:spLocks noChangeArrowheads="1"/>
              </p:cNvSpPr>
              <p:nvPr/>
            </p:nvSpPr>
            <p:spPr bwMode="auto">
              <a:xfrm>
                <a:off x="160961" y="2748690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Google Shape;921;p25"/>
              <p:cNvSpPr>
                <a:spLocks noChangeArrowheads="1"/>
              </p:cNvSpPr>
              <p:nvPr/>
            </p:nvSpPr>
            <p:spPr bwMode="auto">
              <a:xfrm>
                <a:off x="160961" y="3228106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922;p25"/>
              <p:cNvSpPr>
                <a:spLocks noChangeArrowheads="1"/>
              </p:cNvSpPr>
              <p:nvPr/>
            </p:nvSpPr>
            <p:spPr bwMode="auto">
              <a:xfrm>
                <a:off x="160961" y="370910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Google Shape;923;p25"/>
              <p:cNvSpPr>
                <a:spLocks noChangeArrowheads="1"/>
              </p:cNvSpPr>
              <p:nvPr/>
            </p:nvSpPr>
            <p:spPr bwMode="auto">
              <a:xfrm>
                <a:off x="160961" y="421074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924;p25"/>
              <p:cNvSpPr>
                <a:spLocks noChangeArrowheads="1"/>
              </p:cNvSpPr>
              <p:nvPr/>
            </p:nvSpPr>
            <p:spPr bwMode="auto">
              <a:xfrm>
                <a:off x="160961" y="1786684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Google Shape;925;p25"/>
              <p:cNvSpPr>
                <a:spLocks noChangeArrowheads="1"/>
              </p:cNvSpPr>
              <p:nvPr/>
            </p:nvSpPr>
            <p:spPr bwMode="auto">
              <a:xfrm>
                <a:off x="160961" y="1307268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926;p25"/>
              <p:cNvSpPr>
                <a:spLocks noChangeArrowheads="1"/>
              </p:cNvSpPr>
              <p:nvPr/>
            </p:nvSpPr>
            <p:spPr bwMode="auto">
              <a:xfrm>
                <a:off x="160961" y="82626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0" name="Google Shape;927;p25"/>
            <p:cNvCxnSpPr>
              <a:cxnSpLocks noChangeShapeType="1"/>
            </p:cNvCxnSpPr>
            <p:nvPr/>
          </p:nvCxnSpPr>
          <p:spPr bwMode="auto"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>
              <a:solidFill>
                <a:schemeClr val="accent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8" name="Google Shape;928;p25"/>
          <p:cNvSpPr txBox="1">
            <a:spLocks noGrp="1"/>
          </p:cNvSpPr>
          <p:nvPr>
            <p:ph type="title"/>
          </p:nvPr>
        </p:nvSpPr>
        <p:spPr>
          <a:xfrm>
            <a:off x="5203200" y="2057231"/>
            <a:ext cx="3228000" cy="53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"/>
          </p:nvPr>
        </p:nvSpPr>
        <p:spPr>
          <a:xfrm>
            <a:off x="5202900" y="2674206"/>
            <a:ext cx="3228000" cy="76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0706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DBBCFF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2;p32"/>
          <p:cNvGrpSpPr>
            <a:grpSpLocks/>
          </p:cNvGrpSpPr>
          <p:nvPr/>
        </p:nvGrpSpPr>
        <p:grpSpPr bwMode="auto">
          <a:xfrm>
            <a:off x="-852488" y="273050"/>
            <a:ext cx="9721851" cy="4611688"/>
            <a:chOff x="-851875" y="273825"/>
            <a:chExt cx="9721950" cy="4611600"/>
          </a:xfrm>
        </p:grpSpPr>
        <p:sp>
          <p:nvSpPr>
            <p:cNvPr id="3" name="Google Shape;1183;p32"/>
            <p:cNvSpPr>
              <a:spLocks noChangeArrowheads="1"/>
            </p:cNvSpPr>
            <p:nvPr/>
          </p:nvSpPr>
          <p:spPr bwMode="auto">
            <a:xfrm>
              <a:off x="341938" y="273825"/>
              <a:ext cx="8528137" cy="4611600"/>
            </a:xfrm>
            <a:prstGeom prst="roundRect">
              <a:avLst>
                <a:gd name="adj" fmla="val 455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Google Shape;1184;p32"/>
            <p:cNvSpPr>
              <a:spLocks noChangeArrowheads="1"/>
            </p:cNvSpPr>
            <p:nvPr/>
          </p:nvSpPr>
          <p:spPr bwMode="auto">
            <a:xfrm>
              <a:off x="-851875" y="273825"/>
              <a:ext cx="1152538" cy="4611600"/>
            </a:xfrm>
            <a:prstGeom prst="roundRect">
              <a:avLst>
                <a:gd name="adj" fmla="val 2275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oogle Shape;1185;p32"/>
            <p:cNvGrpSpPr>
              <a:grpSpLocks/>
            </p:cNvGrpSpPr>
            <p:nvPr/>
          </p:nvGrpSpPr>
          <p:grpSpPr bwMode="auto"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5" name="Google Shape;1186;p32"/>
              <p:cNvSpPr/>
              <p:nvPr/>
            </p:nvSpPr>
            <p:spPr>
              <a:xfrm>
                <a:off x="435886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Google Shape;1187;p32"/>
              <p:cNvSpPr/>
              <p:nvPr/>
            </p:nvSpPr>
            <p:spPr>
              <a:xfrm>
                <a:off x="435886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188;p32"/>
              <p:cNvSpPr/>
              <p:nvPr/>
            </p:nvSpPr>
            <p:spPr>
              <a:xfrm>
                <a:off x="435886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Google Shape;1189;p32"/>
              <p:cNvSpPr/>
              <p:nvPr/>
            </p:nvSpPr>
            <p:spPr>
              <a:xfrm>
                <a:off x="435886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1190;p32"/>
              <p:cNvSpPr/>
              <p:nvPr/>
            </p:nvSpPr>
            <p:spPr>
              <a:xfrm>
                <a:off x="435886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Google Shape;1191;p32"/>
              <p:cNvSpPr/>
              <p:nvPr/>
            </p:nvSpPr>
            <p:spPr>
              <a:xfrm>
                <a:off x="435886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Google Shape;1192;p32"/>
              <p:cNvSpPr/>
              <p:nvPr/>
            </p:nvSpPr>
            <p:spPr>
              <a:xfrm>
                <a:off x="435886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Google Shape;1193;p32"/>
              <p:cNvSpPr/>
              <p:nvPr/>
            </p:nvSpPr>
            <p:spPr>
              <a:xfrm>
                <a:off x="435886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oogle Shape;1194;p32"/>
            <p:cNvGrpSpPr>
              <a:grpSpLocks/>
            </p:cNvGrpSpPr>
            <p:nvPr/>
          </p:nvGrpSpPr>
          <p:grpSpPr bwMode="auto"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" name="Google Shape;1195;p32"/>
              <p:cNvSpPr/>
              <p:nvPr/>
            </p:nvSpPr>
            <p:spPr>
              <a:xfrm>
                <a:off x="435601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Google Shape;1196;p32"/>
              <p:cNvSpPr/>
              <p:nvPr/>
            </p:nvSpPr>
            <p:spPr>
              <a:xfrm>
                <a:off x="435601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197;p32"/>
              <p:cNvSpPr/>
              <p:nvPr/>
            </p:nvSpPr>
            <p:spPr>
              <a:xfrm>
                <a:off x="435601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Google Shape;1198;p32"/>
              <p:cNvSpPr/>
              <p:nvPr/>
            </p:nvSpPr>
            <p:spPr>
              <a:xfrm>
                <a:off x="435601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199;p32"/>
              <p:cNvSpPr/>
              <p:nvPr/>
            </p:nvSpPr>
            <p:spPr>
              <a:xfrm>
                <a:off x="435601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Google Shape;1200;p32"/>
              <p:cNvSpPr/>
              <p:nvPr/>
            </p:nvSpPr>
            <p:spPr>
              <a:xfrm>
                <a:off x="435601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201;p32"/>
              <p:cNvSpPr/>
              <p:nvPr/>
            </p:nvSpPr>
            <p:spPr>
              <a:xfrm>
                <a:off x="435601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Google Shape;1202;p32"/>
              <p:cNvSpPr/>
              <p:nvPr/>
            </p:nvSpPr>
            <p:spPr>
              <a:xfrm>
                <a:off x="435601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203;p32"/>
            <p:cNvGrpSpPr>
              <a:grpSpLocks/>
            </p:cNvGrpSpPr>
            <p:nvPr/>
          </p:nvGrpSpPr>
          <p:grpSpPr bwMode="auto"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" name="Google Shape;1204;p32"/>
              <p:cNvSpPr>
                <a:spLocks noChangeArrowheads="1"/>
              </p:cNvSpPr>
              <p:nvPr/>
            </p:nvSpPr>
            <p:spPr bwMode="auto">
              <a:xfrm>
                <a:off x="160961" y="228832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Google Shape;1205;p32"/>
              <p:cNvSpPr>
                <a:spLocks noChangeArrowheads="1"/>
              </p:cNvSpPr>
              <p:nvPr/>
            </p:nvSpPr>
            <p:spPr bwMode="auto">
              <a:xfrm>
                <a:off x="160961" y="2748690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Google Shape;1206;p32"/>
              <p:cNvSpPr>
                <a:spLocks noChangeArrowheads="1"/>
              </p:cNvSpPr>
              <p:nvPr/>
            </p:nvSpPr>
            <p:spPr bwMode="auto">
              <a:xfrm>
                <a:off x="160961" y="3228106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Google Shape;1207;p32"/>
              <p:cNvSpPr>
                <a:spLocks noChangeArrowheads="1"/>
              </p:cNvSpPr>
              <p:nvPr/>
            </p:nvSpPr>
            <p:spPr bwMode="auto">
              <a:xfrm>
                <a:off x="160961" y="370910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Google Shape;1208;p32"/>
              <p:cNvSpPr>
                <a:spLocks noChangeArrowheads="1"/>
              </p:cNvSpPr>
              <p:nvPr/>
            </p:nvSpPr>
            <p:spPr bwMode="auto">
              <a:xfrm>
                <a:off x="160961" y="421074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209;p32"/>
              <p:cNvSpPr>
                <a:spLocks noChangeArrowheads="1"/>
              </p:cNvSpPr>
              <p:nvPr/>
            </p:nvSpPr>
            <p:spPr bwMode="auto">
              <a:xfrm>
                <a:off x="160961" y="1786684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Google Shape;1210;p32"/>
              <p:cNvSpPr>
                <a:spLocks noChangeArrowheads="1"/>
              </p:cNvSpPr>
              <p:nvPr/>
            </p:nvSpPr>
            <p:spPr bwMode="auto">
              <a:xfrm>
                <a:off x="160961" y="1307268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211;p32"/>
              <p:cNvSpPr>
                <a:spLocks noChangeArrowheads="1"/>
              </p:cNvSpPr>
              <p:nvPr/>
            </p:nvSpPr>
            <p:spPr bwMode="auto">
              <a:xfrm>
                <a:off x="160961" y="82626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8" name="Google Shape;1212;p32"/>
            <p:cNvCxnSpPr>
              <a:cxnSpLocks noChangeShapeType="1"/>
            </p:cNvCxnSpPr>
            <p:nvPr/>
          </p:nvCxnSpPr>
          <p:spPr bwMode="auto"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>
              <a:solidFill>
                <a:schemeClr val="accent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oogle Shape;1213;p32"/>
          <p:cNvGrpSpPr>
            <a:grpSpLocks/>
          </p:cNvGrpSpPr>
          <p:nvPr/>
        </p:nvGrpSpPr>
        <p:grpSpPr bwMode="auto">
          <a:xfrm>
            <a:off x="1139825" y="715963"/>
            <a:ext cx="7137400" cy="3724275"/>
            <a:chOff x="1139275" y="754825"/>
            <a:chExt cx="7137900" cy="3724825"/>
          </a:xfrm>
        </p:grpSpPr>
        <p:sp>
          <p:nvSpPr>
            <p:cNvPr id="34" name="Google Shape;1214;p32"/>
            <p:cNvSpPr>
              <a:spLocks noChangeArrowheads="1"/>
            </p:cNvSpPr>
            <p:nvPr/>
          </p:nvSpPr>
          <p:spPr bwMode="auto">
            <a:xfrm rot="10800000">
              <a:off x="1139275" y="754825"/>
              <a:ext cx="7137900" cy="36803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Google Shape;1215;p32"/>
            <p:cNvSpPr>
              <a:spLocks noChangeArrowheads="1"/>
            </p:cNvSpPr>
            <p:nvPr/>
          </p:nvSpPr>
          <p:spPr bwMode="auto">
            <a:xfrm>
              <a:off x="2776103" y="4324052"/>
              <a:ext cx="153998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Google Shape;1216;p32"/>
            <p:cNvSpPr>
              <a:spLocks noChangeArrowheads="1"/>
            </p:cNvSpPr>
            <p:nvPr/>
          </p:nvSpPr>
          <p:spPr bwMode="auto">
            <a:xfrm>
              <a:off x="3187293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Google Shape;1217;p32"/>
            <p:cNvSpPr>
              <a:spLocks noChangeArrowheads="1"/>
            </p:cNvSpPr>
            <p:nvPr/>
          </p:nvSpPr>
          <p:spPr bwMode="auto">
            <a:xfrm>
              <a:off x="3598485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Google Shape;1218;p32"/>
            <p:cNvSpPr>
              <a:spLocks noChangeArrowheads="1"/>
            </p:cNvSpPr>
            <p:nvPr/>
          </p:nvSpPr>
          <p:spPr bwMode="auto">
            <a:xfrm>
              <a:off x="4011264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Google Shape;1219;p32"/>
            <p:cNvSpPr>
              <a:spLocks noChangeArrowheads="1"/>
            </p:cNvSpPr>
            <p:nvPr/>
          </p:nvSpPr>
          <p:spPr bwMode="auto">
            <a:xfrm>
              <a:off x="4422455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Google Shape;1220;p32"/>
            <p:cNvSpPr>
              <a:spLocks noChangeArrowheads="1"/>
            </p:cNvSpPr>
            <p:nvPr/>
          </p:nvSpPr>
          <p:spPr bwMode="auto">
            <a:xfrm>
              <a:off x="4835234" y="4324052"/>
              <a:ext cx="153999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Google Shape;1221;p32"/>
            <p:cNvSpPr>
              <a:spLocks noChangeArrowheads="1"/>
            </p:cNvSpPr>
            <p:nvPr/>
          </p:nvSpPr>
          <p:spPr bwMode="auto">
            <a:xfrm>
              <a:off x="5246426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Google Shape;1222;p32"/>
            <p:cNvSpPr>
              <a:spLocks noChangeArrowheads="1"/>
            </p:cNvSpPr>
            <p:nvPr/>
          </p:nvSpPr>
          <p:spPr bwMode="auto">
            <a:xfrm>
              <a:off x="5657617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Google Shape;1223;p32"/>
            <p:cNvSpPr>
              <a:spLocks noChangeArrowheads="1"/>
            </p:cNvSpPr>
            <p:nvPr/>
          </p:nvSpPr>
          <p:spPr bwMode="auto">
            <a:xfrm>
              <a:off x="6070395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Google Shape;1224;p32"/>
            <p:cNvSpPr>
              <a:spLocks noChangeArrowheads="1"/>
            </p:cNvSpPr>
            <p:nvPr/>
          </p:nvSpPr>
          <p:spPr bwMode="auto">
            <a:xfrm>
              <a:off x="6481587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Google Shape;1225;p32"/>
            <p:cNvSpPr>
              <a:spLocks noChangeArrowheads="1"/>
            </p:cNvSpPr>
            <p:nvPr/>
          </p:nvSpPr>
          <p:spPr bwMode="auto">
            <a:xfrm>
              <a:off x="6894366" y="4324052"/>
              <a:ext cx="153998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Google Shape;1226;p32"/>
            <p:cNvSpPr>
              <a:spLocks noChangeArrowheads="1"/>
            </p:cNvSpPr>
            <p:nvPr/>
          </p:nvSpPr>
          <p:spPr bwMode="auto">
            <a:xfrm>
              <a:off x="2363324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Google Shape;1227;p32"/>
            <p:cNvSpPr>
              <a:spLocks noChangeArrowheads="1"/>
            </p:cNvSpPr>
            <p:nvPr/>
          </p:nvSpPr>
          <p:spPr bwMode="auto">
            <a:xfrm>
              <a:off x="7305557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Google Shape;1228;p32"/>
            <p:cNvSpPr>
              <a:spLocks noChangeArrowheads="1"/>
            </p:cNvSpPr>
            <p:nvPr/>
          </p:nvSpPr>
          <p:spPr bwMode="auto">
            <a:xfrm>
              <a:off x="1952132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Google Shape;1229;p32"/>
            <p:cNvSpPr>
              <a:spLocks noChangeArrowheads="1"/>
            </p:cNvSpPr>
            <p:nvPr/>
          </p:nvSpPr>
          <p:spPr bwMode="auto">
            <a:xfrm>
              <a:off x="7716749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Google Shape;1230;p32"/>
            <p:cNvSpPr>
              <a:spLocks noChangeArrowheads="1"/>
            </p:cNvSpPr>
            <p:nvPr/>
          </p:nvSpPr>
          <p:spPr bwMode="auto">
            <a:xfrm>
              <a:off x="1539353" y="4324052"/>
              <a:ext cx="155586" cy="15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" name="Google Shape;1231;p32"/>
          <p:cNvGrpSpPr>
            <a:grpSpLocks/>
          </p:cNvGrpSpPr>
          <p:nvPr/>
        </p:nvGrpSpPr>
        <p:grpSpPr bwMode="auto">
          <a:xfrm>
            <a:off x="8153400" y="458788"/>
            <a:ext cx="155575" cy="155575"/>
            <a:chOff x="1666623" y="2623621"/>
            <a:chExt cx="155400" cy="155400"/>
          </a:xfrm>
        </p:grpSpPr>
        <p:sp>
          <p:nvSpPr>
            <p:cNvPr id="52" name="Google Shape;1232;p32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1472"/>
              </a:avLst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outerShdw dist="57150" dir="960021" algn="bl" rotWithShape="0">
                <a:schemeClr val="tx1">
                  <a:alpha val="25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Google Shape;1233;p32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3856"/>
              </a:avLst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4" name="Google Shape;1234;p32"/>
          <p:cNvGrpSpPr>
            <a:grpSpLocks/>
          </p:cNvGrpSpPr>
          <p:nvPr/>
        </p:nvGrpSpPr>
        <p:grpSpPr bwMode="auto">
          <a:xfrm rot="433939">
            <a:off x="858838" y="4257675"/>
            <a:ext cx="449262" cy="493713"/>
            <a:chOff x="1584644" y="2497374"/>
            <a:chExt cx="450609" cy="494091"/>
          </a:xfrm>
        </p:grpSpPr>
        <p:sp>
          <p:nvSpPr>
            <p:cNvPr id="55" name="Google Shape;1235;p32"/>
            <p:cNvSpPr>
              <a:spLocks/>
            </p:cNvSpPr>
            <p:nvPr/>
          </p:nvSpPr>
          <p:spPr bwMode="auto">
            <a:xfrm rot="-2029707">
              <a:off x="1679395" y="2534520"/>
              <a:ext cx="261108" cy="419799"/>
            </a:xfrm>
            <a:custGeom>
              <a:avLst/>
              <a:gdLst>
                <a:gd name="T0" fmla="*/ 2147483646 w 5025"/>
                <a:gd name="T1" fmla="*/ 2147483646 h 8079"/>
                <a:gd name="T2" fmla="*/ 2147483646 w 5025"/>
                <a:gd name="T3" fmla="*/ 2147483646 h 8079"/>
                <a:gd name="T4" fmla="*/ 2147483646 w 5025"/>
                <a:gd name="T5" fmla="*/ 2147483646 h 8079"/>
                <a:gd name="T6" fmla="*/ 2147483646 w 5025"/>
                <a:gd name="T7" fmla="*/ 2147483646 h 8079"/>
                <a:gd name="T8" fmla="*/ 2147483646 w 5025"/>
                <a:gd name="T9" fmla="*/ 2147483646 h 8079"/>
                <a:gd name="T10" fmla="*/ 2147483646 w 5025"/>
                <a:gd name="T11" fmla="*/ 2147483646 h 8079"/>
                <a:gd name="T12" fmla="*/ 2147483646 w 5025"/>
                <a:gd name="T13" fmla="*/ 2147483646 h 8079"/>
                <a:gd name="T14" fmla="*/ 2147483646 w 5025"/>
                <a:gd name="T15" fmla="*/ 2147483646 h 8079"/>
                <a:gd name="T16" fmla="*/ 2147483646 w 5025"/>
                <a:gd name="T17" fmla="*/ 2147483646 h 8079"/>
                <a:gd name="T18" fmla="*/ 2147483646 w 5025"/>
                <a:gd name="T19" fmla="*/ 2147483646 h 8079"/>
                <a:gd name="T20" fmla="*/ 2147483646 w 5025"/>
                <a:gd name="T21" fmla="*/ 2147483646 h 8079"/>
                <a:gd name="T22" fmla="*/ 2147483646 w 5025"/>
                <a:gd name="T23" fmla="*/ 2147483646 h 8079"/>
                <a:gd name="T24" fmla="*/ 2147483646 w 5025"/>
                <a:gd name="T25" fmla="*/ 2147483646 h 8079"/>
                <a:gd name="T26" fmla="*/ 2147483646 w 5025"/>
                <a:gd name="T27" fmla="*/ 2147483646 h 8079"/>
                <a:gd name="T28" fmla="*/ 2147483646 w 5025"/>
                <a:gd name="T29" fmla="*/ 2147483646 h 8079"/>
                <a:gd name="T30" fmla="*/ 2147483646 w 5025"/>
                <a:gd name="T31" fmla="*/ 2147483646 h 8079"/>
                <a:gd name="T32" fmla="*/ 2147483646 w 5025"/>
                <a:gd name="T33" fmla="*/ 2147483646 h 8079"/>
                <a:gd name="T34" fmla="*/ 2147483646 w 5025"/>
                <a:gd name="T35" fmla="*/ 2147483646 h 8079"/>
                <a:gd name="T36" fmla="*/ 2147483646 w 5025"/>
                <a:gd name="T37" fmla="*/ 2147483646 h 8079"/>
                <a:gd name="T38" fmla="*/ 2147483646 w 5025"/>
                <a:gd name="T39" fmla="*/ 2147483646 h 8079"/>
                <a:gd name="T40" fmla="*/ 2147483646 w 5025"/>
                <a:gd name="T41" fmla="*/ 2147483646 h 8079"/>
                <a:gd name="T42" fmla="*/ 2147483646 w 5025"/>
                <a:gd name="T43" fmla="*/ 2147483646 h 8079"/>
                <a:gd name="T44" fmla="*/ 2147483646 w 5025"/>
                <a:gd name="T45" fmla="*/ 2147483646 h 8079"/>
                <a:gd name="T46" fmla="*/ 2147483646 w 5025"/>
                <a:gd name="T47" fmla="*/ 2147483646 h 8079"/>
                <a:gd name="T48" fmla="*/ 2147483646 w 5025"/>
                <a:gd name="T49" fmla="*/ 2147483646 h 8079"/>
                <a:gd name="T50" fmla="*/ 2147483646 w 5025"/>
                <a:gd name="T51" fmla="*/ 2147483646 h 8079"/>
                <a:gd name="T52" fmla="*/ 2147483646 w 5025"/>
                <a:gd name="T53" fmla="*/ 2147483646 h 8079"/>
                <a:gd name="T54" fmla="*/ 2147483646 w 5025"/>
                <a:gd name="T55" fmla="*/ 2147483646 h 8079"/>
                <a:gd name="T56" fmla="*/ 2147483646 w 5025"/>
                <a:gd name="T57" fmla="*/ 2147483646 h 8079"/>
                <a:gd name="T58" fmla="*/ 2147483646 w 5025"/>
                <a:gd name="T59" fmla="*/ 2147483646 h 8079"/>
                <a:gd name="T60" fmla="*/ 2147483646 w 5025"/>
                <a:gd name="T61" fmla="*/ 0 h 8079"/>
                <a:gd name="T62" fmla="*/ 2147483646 w 5025"/>
                <a:gd name="T63" fmla="*/ 2147483646 h 8079"/>
                <a:gd name="T64" fmla="*/ 2147483646 w 5025"/>
                <a:gd name="T65" fmla="*/ 2147483646 h 8079"/>
                <a:gd name="T66" fmla="*/ 2147483646 w 5025"/>
                <a:gd name="T67" fmla="*/ 2147483646 h 8079"/>
                <a:gd name="T68" fmla="*/ 2147483646 w 5025"/>
                <a:gd name="T69" fmla="*/ 2147483646 h 8079"/>
                <a:gd name="T70" fmla="*/ 2147483646 w 5025"/>
                <a:gd name="T71" fmla="*/ 2147483646 h 8079"/>
                <a:gd name="T72" fmla="*/ 2147483646 w 5025"/>
                <a:gd name="T73" fmla="*/ 2147483646 h 8079"/>
                <a:gd name="T74" fmla="*/ 2147483646 w 5025"/>
                <a:gd name="T75" fmla="*/ 2147483646 h 8079"/>
                <a:gd name="T76" fmla="*/ 2147483646 w 5025"/>
                <a:gd name="T77" fmla="*/ 2147483646 h 8079"/>
                <a:gd name="T78" fmla="*/ 2147483646 w 5025"/>
                <a:gd name="T79" fmla="*/ 2147483646 h 8079"/>
                <a:gd name="T80" fmla="*/ 2147483646 w 5025"/>
                <a:gd name="T81" fmla="*/ 2147483646 h 8079"/>
                <a:gd name="T82" fmla="*/ 2147483646 w 5025"/>
                <a:gd name="T83" fmla="*/ 2147483646 h 8079"/>
                <a:gd name="T84" fmla="*/ 2147483646 w 5025"/>
                <a:gd name="T85" fmla="*/ 2147483646 h 8079"/>
                <a:gd name="T86" fmla="*/ 2147483646 w 5025"/>
                <a:gd name="T87" fmla="*/ 2147483646 h 8079"/>
                <a:gd name="T88" fmla="*/ 2147483646 w 5025"/>
                <a:gd name="T89" fmla="*/ 2147483646 h 8079"/>
                <a:gd name="T90" fmla="*/ 2147483646 w 5025"/>
                <a:gd name="T91" fmla="*/ 2147483646 h 8079"/>
                <a:gd name="T92" fmla="*/ 2147483646 w 5025"/>
                <a:gd name="T93" fmla="*/ 2147483646 h 8079"/>
                <a:gd name="T94" fmla="*/ 2147483646 w 5025"/>
                <a:gd name="T95" fmla="*/ 2147483646 h 8079"/>
                <a:gd name="T96" fmla="*/ 2147483646 w 5025"/>
                <a:gd name="T97" fmla="*/ 2147483646 h 8079"/>
                <a:gd name="T98" fmla="*/ 2147483646 w 5025"/>
                <a:gd name="T99" fmla="*/ 2147483646 h 8079"/>
                <a:gd name="T100" fmla="*/ 2147483646 w 5025"/>
                <a:gd name="T101" fmla="*/ 2147483646 h 8079"/>
                <a:gd name="T102" fmla="*/ 2147483646 w 5025"/>
                <a:gd name="T103" fmla="*/ 0 h 80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57150" dir="1139995" algn="bl" rotWithShape="0">
                <a:schemeClr val="tx1">
                  <a:alpha val="25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236;p32"/>
            <p:cNvSpPr>
              <a:spLocks/>
            </p:cNvSpPr>
            <p:nvPr/>
          </p:nvSpPr>
          <p:spPr bwMode="auto">
            <a:xfrm rot="-2029707">
              <a:off x="1738538" y="2592090"/>
              <a:ext cx="143518" cy="304496"/>
            </a:xfrm>
            <a:custGeom>
              <a:avLst/>
              <a:gdLst>
                <a:gd name="T0" fmla="*/ 2147483646 w 2762"/>
                <a:gd name="T1" fmla="*/ 0 h 5860"/>
                <a:gd name="T2" fmla="*/ 2147483646 w 2762"/>
                <a:gd name="T3" fmla="*/ 2147483646 h 5860"/>
                <a:gd name="T4" fmla="*/ 2147483646 w 2762"/>
                <a:gd name="T5" fmla="*/ 2147483646 h 5860"/>
                <a:gd name="T6" fmla="*/ 2147483646 w 2762"/>
                <a:gd name="T7" fmla="*/ 2147483646 h 5860"/>
                <a:gd name="T8" fmla="*/ 2147483646 w 2762"/>
                <a:gd name="T9" fmla="*/ 2147483646 h 5860"/>
                <a:gd name="T10" fmla="*/ 2147483646 w 2762"/>
                <a:gd name="T11" fmla="*/ 2147483646 h 5860"/>
                <a:gd name="T12" fmla="*/ 2147483646 w 2762"/>
                <a:gd name="T13" fmla="*/ 2147483646 h 5860"/>
                <a:gd name="T14" fmla="*/ 2147483646 w 2762"/>
                <a:gd name="T15" fmla="*/ 2147483646 h 5860"/>
                <a:gd name="T16" fmla="*/ 2147483646 w 2762"/>
                <a:gd name="T17" fmla="*/ 2147483646 h 5860"/>
                <a:gd name="T18" fmla="*/ 2147483646 w 2762"/>
                <a:gd name="T19" fmla="*/ 2147483646 h 5860"/>
                <a:gd name="T20" fmla="*/ 2147483646 w 2762"/>
                <a:gd name="T21" fmla="*/ 2147483646 h 5860"/>
                <a:gd name="T22" fmla="*/ 2147483646 w 2762"/>
                <a:gd name="T23" fmla="*/ 2147483646 h 5860"/>
                <a:gd name="T24" fmla="*/ 2147483646 w 2762"/>
                <a:gd name="T25" fmla="*/ 2147483646 h 5860"/>
                <a:gd name="T26" fmla="*/ 2147483646 w 2762"/>
                <a:gd name="T27" fmla="*/ 2147483646 h 5860"/>
                <a:gd name="T28" fmla="*/ 2147483646 w 2762"/>
                <a:gd name="T29" fmla="*/ 2147483646 h 5860"/>
                <a:gd name="T30" fmla="*/ 2147483646 w 2762"/>
                <a:gd name="T31" fmla="*/ 2147483646 h 5860"/>
                <a:gd name="T32" fmla="*/ 2147483646 w 2762"/>
                <a:gd name="T33" fmla="*/ 2147483646 h 5860"/>
                <a:gd name="T34" fmla="*/ 2147483646 w 2762"/>
                <a:gd name="T35" fmla="*/ 2147483646 h 5860"/>
                <a:gd name="T36" fmla="*/ 2147483646 w 2762"/>
                <a:gd name="T37" fmla="*/ 2147483646 h 5860"/>
                <a:gd name="T38" fmla="*/ 2147483646 w 2762"/>
                <a:gd name="T39" fmla="*/ 2147483646 h 5860"/>
                <a:gd name="T40" fmla="*/ 2147483646 w 2762"/>
                <a:gd name="T41" fmla="*/ 2147483646 h 5860"/>
                <a:gd name="T42" fmla="*/ 2147483646 w 2762"/>
                <a:gd name="T43" fmla="*/ 2147483646 h 5860"/>
                <a:gd name="T44" fmla="*/ 2147483646 w 2762"/>
                <a:gd name="T45" fmla="*/ 2147483646 h 5860"/>
                <a:gd name="T46" fmla="*/ 2147483646 w 2762"/>
                <a:gd name="T47" fmla="*/ 2147483646 h 5860"/>
                <a:gd name="T48" fmla="*/ 2147483646 w 2762"/>
                <a:gd name="T49" fmla="*/ 2147483646 h 5860"/>
                <a:gd name="T50" fmla="*/ 2147483646 w 2762"/>
                <a:gd name="T51" fmla="*/ 2147483646 h 5860"/>
                <a:gd name="T52" fmla="*/ 2147483646 w 2762"/>
                <a:gd name="T53" fmla="*/ 2147483646 h 5860"/>
                <a:gd name="T54" fmla="*/ 2147483646 w 2762"/>
                <a:gd name="T55" fmla="*/ 2147483646 h 5860"/>
                <a:gd name="T56" fmla="*/ 2147483646 w 2762"/>
                <a:gd name="T57" fmla="*/ 2147483646 h 5860"/>
                <a:gd name="T58" fmla="*/ 2147483646 w 2762"/>
                <a:gd name="T59" fmla="*/ 0 h 58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oogle Shape;1237;p32"/>
          <p:cNvGrpSpPr>
            <a:grpSpLocks/>
          </p:cNvGrpSpPr>
          <p:nvPr/>
        </p:nvGrpSpPr>
        <p:grpSpPr bwMode="auto">
          <a:xfrm>
            <a:off x="8113713" y="865188"/>
            <a:ext cx="155575" cy="155575"/>
            <a:chOff x="1666623" y="2623621"/>
            <a:chExt cx="155400" cy="155400"/>
          </a:xfrm>
        </p:grpSpPr>
        <p:sp>
          <p:nvSpPr>
            <p:cNvPr id="58" name="Google Shape;1238;p32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1472"/>
              </a:avLst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outerShdw dist="57150" dir="960021" algn="bl" rotWithShape="0">
                <a:schemeClr val="tx1">
                  <a:alpha val="25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Google Shape;1239;p32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3856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0" name="Google Shape;1240;p32"/>
          <p:cNvGrpSpPr>
            <a:grpSpLocks/>
          </p:cNvGrpSpPr>
          <p:nvPr/>
        </p:nvGrpSpPr>
        <p:grpSpPr bwMode="auto">
          <a:xfrm>
            <a:off x="8528050" y="709613"/>
            <a:ext cx="155575" cy="155575"/>
            <a:chOff x="1666623" y="2623621"/>
            <a:chExt cx="155400" cy="155400"/>
          </a:xfrm>
        </p:grpSpPr>
        <p:sp>
          <p:nvSpPr>
            <p:cNvPr id="61" name="Google Shape;1241;p32"/>
            <p:cNvSpPr>
              <a:spLocks noChangeArrowheads="1"/>
            </p:cNvSpPr>
            <p:nvPr/>
          </p:nvSpPr>
          <p:spPr bwMode="auto">
            <a:xfrm>
              <a:off x="1666623" y="2623621"/>
              <a:ext cx="155400" cy="155400"/>
            </a:xfrm>
            <a:prstGeom prst="star4">
              <a:avLst>
                <a:gd name="adj" fmla="val 21472"/>
              </a:avLst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outerShdw dist="57150" dir="960021" algn="bl" rotWithShape="0">
                <a:schemeClr val="tx1">
                  <a:alpha val="25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Google Shape;124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1457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DBBCFF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4;p33"/>
          <p:cNvGrpSpPr>
            <a:grpSpLocks/>
          </p:cNvGrpSpPr>
          <p:nvPr/>
        </p:nvGrpSpPr>
        <p:grpSpPr bwMode="auto">
          <a:xfrm>
            <a:off x="-852488" y="273050"/>
            <a:ext cx="9721851" cy="4611688"/>
            <a:chOff x="-851875" y="273825"/>
            <a:chExt cx="9721950" cy="4611600"/>
          </a:xfrm>
        </p:grpSpPr>
        <p:sp>
          <p:nvSpPr>
            <p:cNvPr id="3" name="Google Shape;1245;p33"/>
            <p:cNvSpPr>
              <a:spLocks noChangeArrowheads="1"/>
            </p:cNvSpPr>
            <p:nvPr/>
          </p:nvSpPr>
          <p:spPr bwMode="auto">
            <a:xfrm>
              <a:off x="341938" y="273825"/>
              <a:ext cx="8528137" cy="4611600"/>
            </a:xfrm>
            <a:prstGeom prst="roundRect">
              <a:avLst>
                <a:gd name="adj" fmla="val 455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Google Shape;1246;p33"/>
            <p:cNvSpPr>
              <a:spLocks noChangeArrowheads="1"/>
            </p:cNvSpPr>
            <p:nvPr/>
          </p:nvSpPr>
          <p:spPr bwMode="auto">
            <a:xfrm>
              <a:off x="-851875" y="273825"/>
              <a:ext cx="1152538" cy="4611600"/>
            </a:xfrm>
            <a:prstGeom prst="roundRect">
              <a:avLst>
                <a:gd name="adj" fmla="val 2275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oogle Shape;1247;p33"/>
            <p:cNvGrpSpPr>
              <a:grpSpLocks/>
            </p:cNvGrpSpPr>
            <p:nvPr/>
          </p:nvGrpSpPr>
          <p:grpSpPr bwMode="auto"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5" name="Google Shape;1248;p33"/>
              <p:cNvSpPr/>
              <p:nvPr/>
            </p:nvSpPr>
            <p:spPr>
              <a:xfrm>
                <a:off x="435886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Google Shape;1249;p33"/>
              <p:cNvSpPr/>
              <p:nvPr/>
            </p:nvSpPr>
            <p:spPr>
              <a:xfrm>
                <a:off x="435886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250;p33"/>
              <p:cNvSpPr/>
              <p:nvPr/>
            </p:nvSpPr>
            <p:spPr>
              <a:xfrm>
                <a:off x="435886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Google Shape;1251;p33"/>
              <p:cNvSpPr/>
              <p:nvPr/>
            </p:nvSpPr>
            <p:spPr>
              <a:xfrm>
                <a:off x="435886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1252;p33"/>
              <p:cNvSpPr/>
              <p:nvPr/>
            </p:nvSpPr>
            <p:spPr>
              <a:xfrm>
                <a:off x="435886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Google Shape;1253;p33"/>
              <p:cNvSpPr/>
              <p:nvPr/>
            </p:nvSpPr>
            <p:spPr>
              <a:xfrm>
                <a:off x="435886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Google Shape;1254;p33"/>
              <p:cNvSpPr/>
              <p:nvPr/>
            </p:nvSpPr>
            <p:spPr>
              <a:xfrm>
                <a:off x="435886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Google Shape;1255;p33"/>
              <p:cNvSpPr/>
              <p:nvPr/>
            </p:nvSpPr>
            <p:spPr>
              <a:xfrm>
                <a:off x="435886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oogle Shape;1256;p33"/>
            <p:cNvGrpSpPr>
              <a:grpSpLocks/>
            </p:cNvGrpSpPr>
            <p:nvPr/>
          </p:nvGrpSpPr>
          <p:grpSpPr bwMode="auto"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" name="Google Shape;1257;p33"/>
              <p:cNvSpPr/>
              <p:nvPr/>
            </p:nvSpPr>
            <p:spPr>
              <a:xfrm>
                <a:off x="435601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Google Shape;1258;p33"/>
              <p:cNvSpPr/>
              <p:nvPr/>
            </p:nvSpPr>
            <p:spPr>
              <a:xfrm>
                <a:off x="435601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259;p33"/>
              <p:cNvSpPr/>
              <p:nvPr/>
            </p:nvSpPr>
            <p:spPr>
              <a:xfrm>
                <a:off x="435601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Google Shape;1260;p33"/>
              <p:cNvSpPr/>
              <p:nvPr/>
            </p:nvSpPr>
            <p:spPr>
              <a:xfrm>
                <a:off x="435601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261;p33"/>
              <p:cNvSpPr/>
              <p:nvPr/>
            </p:nvSpPr>
            <p:spPr>
              <a:xfrm>
                <a:off x="435601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Google Shape;1262;p33"/>
              <p:cNvSpPr/>
              <p:nvPr/>
            </p:nvSpPr>
            <p:spPr>
              <a:xfrm>
                <a:off x="435601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263;p33"/>
              <p:cNvSpPr/>
              <p:nvPr/>
            </p:nvSpPr>
            <p:spPr>
              <a:xfrm>
                <a:off x="435601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Google Shape;1264;p33"/>
              <p:cNvSpPr/>
              <p:nvPr/>
            </p:nvSpPr>
            <p:spPr>
              <a:xfrm>
                <a:off x="435601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265;p33"/>
            <p:cNvGrpSpPr>
              <a:grpSpLocks/>
            </p:cNvGrpSpPr>
            <p:nvPr/>
          </p:nvGrpSpPr>
          <p:grpSpPr bwMode="auto"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" name="Google Shape;1266;p33"/>
              <p:cNvSpPr>
                <a:spLocks noChangeArrowheads="1"/>
              </p:cNvSpPr>
              <p:nvPr/>
            </p:nvSpPr>
            <p:spPr bwMode="auto">
              <a:xfrm>
                <a:off x="160961" y="228832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Google Shape;1267;p33"/>
              <p:cNvSpPr>
                <a:spLocks noChangeArrowheads="1"/>
              </p:cNvSpPr>
              <p:nvPr/>
            </p:nvSpPr>
            <p:spPr bwMode="auto">
              <a:xfrm>
                <a:off x="160961" y="2748690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Google Shape;1268;p33"/>
              <p:cNvSpPr>
                <a:spLocks noChangeArrowheads="1"/>
              </p:cNvSpPr>
              <p:nvPr/>
            </p:nvSpPr>
            <p:spPr bwMode="auto">
              <a:xfrm>
                <a:off x="160961" y="3228106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Google Shape;1269;p33"/>
              <p:cNvSpPr>
                <a:spLocks noChangeArrowheads="1"/>
              </p:cNvSpPr>
              <p:nvPr/>
            </p:nvSpPr>
            <p:spPr bwMode="auto">
              <a:xfrm>
                <a:off x="160961" y="370910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Google Shape;1270;p33"/>
              <p:cNvSpPr>
                <a:spLocks noChangeArrowheads="1"/>
              </p:cNvSpPr>
              <p:nvPr/>
            </p:nvSpPr>
            <p:spPr bwMode="auto">
              <a:xfrm>
                <a:off x="160961" y="421074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271;p33"/>
              <p:cNvSpPr>
                <a:spLocks noChangeArrowheads="1"/>
              </p:cNvSpPr>
              <p:nvPr/>
            </p:nvSpPr>
            <p:spPr bwMode="auto">
              <a:xfrm>
                <a:off x="160961" y="1786684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Google Shape;1272;p33"/>
              <p:cNvSpPr>
                <a:spLocks noChangeArrowheads="1"/>
              </p:cNvSpPr>
              <p:nvPr/>
            </p:nvSpPr>
            <p:spPr bwMode="auto">
              <a:xfrm>
                <a:off x="160961" y="1307268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273;p33"/>
              <p:cNvSpPr>
                <a:spLocks noChangeArrowheads="1"/>
              </p:cNvSpPr>
              <p:nvPr/>
            </p:nvSpPr>
            <p:spPr bwMode="auto">
              <a:xfrm>
                <a:off x="160961" y="82626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8" name="Google Shape;1274;p33"/>
            <p:cNvCxnSpPr>
              <a:cxnSpLocks noChangeShapeType="1"/>
            </p:cNvCxnSpPr>
            <p:nvPr/>
          </p:nvCxnSpPr>
          <p:spPr bwMode="auto"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>
              <a:solidFill>
                <a:schemeClr val="accent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oogle Shape;1275;p33"/>
          <p:cNvGrpSpPr>
            <a:grpSpLocks/>
          </p:cNvGrpSpPr>
          <p:nvPr/>
        </p:nvGrpSpPr>
        <p:grpSpPr bwMode="auto">
          <a:xfrm flipH="1">
            <a:off x="5834063" y="4402138"/>
            <a:ext cx="2597150" cy="319087"/>
            <a:chOff x="856150" y="4516775"/>
            <a:chExt cx="1427393" cy="174650"/>
          </a:xfrm>
        </p:grpSpPr>
        <p:sp>
          <p:nvSpPr>
            <p:cNvPr id="34" name="Google Shape;1276;p33"/>
            <p:cNvSpPr>
              <a:spLocks/>
            </p:cNvSpPr>
            <p:nvPr/>
          </p:nvSpPr>
          <p:spPr bwMode="auto">
            <a:xfrm>
              <a:off x="856150" y="4516775"/>
              <a:ext cx="1427393" cy="174650"/>
            </a:xfrm>
            <a:custGeom>
              <a:avLst/>
              <a:gdLst>
                <a:gd name="T0" fmla="*/ 0 w 29742"/>
                <a:gd name="T1" fmla="*/ 0 h 6986"/>
                <a:gd name="T2" fmla="*/ 2147483646 w 29742"/>
                <a:gd name="T3" fmla="*/ 2147483646 h 6986"/>
                <a:gd name="T4" fmla="*/ 2147483646 w 29742"/>
                <a:gd name="T5" fmla="*/ 2147483646 h 6986"/>
                <a:gd name="T6" fmla="*/ 2147483646 w 29742"/>
                <a:gd name="T7" fmla="*/ 2147483646 h 6986"/>
                <a:gd name="T8" fmla="*/ 2147483646 w 29742"/>
                <a:gd name="T9" fmla="*/ 2147483646 h 6986"/>
                <a:gd name="T10" fmla="*/ 2147483646 w 29742"/>
                <a:gd name="T11" fmla="*/ 2147483646 h 6986"/>
                <a:gd name="T12" fmla="*/ 2147483646 w 29742"/>
                <a:gd name="T13" fmla="*/ 2147483646 h 6986"/>
                <a:gd name="T14" fmla="*/ 2147483646 w 29742"/>
                <a:gd name="T15" fmla="*/ 0 h 6986"/>
                <a:gd name="T16" fmla="*/ 0 w 29742"/>
                <a:gd name="T17" fmla="*/ 0 h 69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742" h="6986" extrusionOk="0">
                  <a:moveTo>
                    <a:pt x="0" y="0"/>
                  </a:moveTo>
                  <a:lnTo>
                    <a:pt x="1450" y="2899"/>
                  </a:lnTo>
                  <a:lnTo>
                    <a:pt x="1591" y="3902"/>
                  </a:lnTo>
                  <a:lnTo>
                    <a:pt x="131" y="6986"/>
                  </a:lnTo>
                  <a:lnTo>
                    <a:pt x="29741" y="6986"/>
                  </a:lnTo>
                  <a:lnTo>
                    <a:pt x="29196" y="4261"/>
                  </a:lnTo>
                  <a:lnTo>
                    <a:pt x="27605" y="2082"/>
                  </a:lnTo>
                  <a:lnTo>
                    <a:pt x="277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5" name="Google Shape;1277;p33"/>
            <p:cNvSpPr>
              <a:spLocks/>
            </p:cNvSpPr>
            <p:nvPr/>
          </p:nvSpPr>
          <p:spPr bwMode="auto">
            <a:xfrm>
              <a:off x="1009462" y="4551125"/>
              <a:ext cx="130250" cy="103250"/>
            </a:xfrm>
            <a:custGeom>
              <a:avLst/>
              <a:gdLst>
                <a:gd name="T0" fmla="*/ 2147483646 w 5210"/>
                <a:gd name="T1" fmla="*/ 0 h 4130"/>
                <a:gd name="T2" fmla="*/ 2147483646 w 5210"/>
                <a:gd name="T3" fmla="*/ 2147483646 h 4130"/>
                <a:gd name="T4" fmla="*/ 2147483646 w 5210"/>
                <a:gd name="T5" fmla="*/ 2147483646 h 4130"/>
                <a:gd name="T6" fmla="*/ 2147483646 w 5210"/>
                <a:gd name="T7" fmla="*/ 2147483646 h 4130"/>
                <a:gd name="T8" fmla="*/ 2147483646 w 5210"/>
                <a:gd name="T9" fmla="*/ 2147483646 h 4130"/>
                <a:gd name="T10" fmla="*/ 2147483646 w 5210"/>
                <a:gd name="T11" fmla="*/ 2147483646 h 4130"/>
                <a:gd name="T12" fmla="*/ 2147483646 w 5210"/>
                <a:gd name="T13" fmla="*/ 2147483646 h 4130"/>
                <a:gd name="T14" fmla="*/ 2147483646 w 5210"/>
                <a:gd name="T15" fmla="*/ 2147483646 h 4130"/>
                <a:gd name="T16" fmla="*/ 2147483646 w 5210"/>
                <a:gd name="T17" fmla="*/ 2147483646 h 4130"/>
                <a:gd name="T18" fmla="*/ 2147483646 w 5210"/>
                <a:gd name="T19" fmla="*/ 2147483646 h 4130"/>
                <a:gd name="T20" fmla="*/ 2147483646 w 5210"/>
                <a:gd name="T21" fmla="*/ 2147483646 h 4130"/>
                <a:gd name="T22" fmla="*/ 2147483646 w 5210"/>
                <a:gd name="T23" fmla="*/ 2147483646 h 4130"/>
                <a:gd name="T24" fmla="*/ 2147483646 w 5210"/>
                <a:gd name="T25" fmla="*/ 2147483646 h 4130"/>
                <a:gd name="T26" fmla="*/ 2147483646 w 5210"/>
                <a:gd name="T27" fmla="*/ 2147483646 h 4130"/>
                <a:gd name="T28" fmla="*/ 2147483646 w 5210"/>
                <a:gd name="T29" fmla="*/ 2147483646 h 4130"/>
                <a:gd name="T30" fmla="*/ 2147483646 w 5210"/>
                <a:gd name="T31" fmla="*/ 2147483646 h 4130"/>
                <a:gd name="T32" fmla="*/ 2147483646 w 5210"/>
                <a:gd name="T33" fmla="*/ 2147483646 h 4130"/>
                <a:gd name="T34" fmla="*/ 2147483646 w 5210"/>
                <a:gd name="T35" fmla="*/ 2147483646 h 4130"/>
                <a:gd name="T36" fmla="*/ 2147483646 w 5210"/>
                <a:gd name="T37" fmla="*/ 2147483646 h 4130"/>
                <a:gd name="T38" fmla="*/ 2147483646 w 5210"/>
                <a:gd name="T39" fmla="*/ 2147483646 h 4130"/>
                <a:gd name="T40" fmla="*/ 2147483646 w 5210"/>
                <a:gd name="T41" fmla="*/ 2147483646 h 4130"/>
                <a:gd name="T42" fmla="*/ 2147483646 w 5210"/>
                <a:gd name="T43" fmla="*/ 0 h 4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6" name="Google Shape;1278;p33"/>
            <p:cNvSpPr/>
            <p:nvPr/>
          </p:nvSpPr>
          <p:spPr>
            <a:xfrm>
              <a:off x="957359" y="4577598"/>
              <a:ext cx="46242" cy="39101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279;p33"/>
            <p:cNvSpPr>
              <a:spLocks/>
            </p:cNvSpPr>
            <p:nvPr/>
          </p:nvSpPr>
          <p:spPr bwMode="auto">
            <a:xfrm>
              <a:off x="1200437" y="4551125"/>
              <a:ext cx="130000" cy="103250"/>
            </a:xfrm>
            <a:custGeom>
              <a:avLst/>
              <a:gdLst>
                <a:gd name="T0" fmla="*/ 2147483646 w 5200"/>
                <a:gd name="T1" fmla="*/ 0 h 4130"/>
                <a:gd name="T2" fmla="*/ 2147483646 w 5200"/>
                <a:gd name="T3" fmla="*/ 2147483646 h 4130"/>
                <a:gd name="T4" fmla="*/ 2147483646 w 5200"/>
                <a:gd name="T5" fmla="*/ 2147483646 h 4130"/>
                <a:gd name="T6" fmla="*/ 2147483646 w 5200"/>
                <a:gd name="T7" fmla="*/ 2147483646 h 4130"/>
                <a:gd name="T8" fmla="*/ 2147483646 w 5200"/>
                <a:gd name="T9" fmla="*/ 2147483646 h 4130"/>
                <a:gd name="T10" fmla="*/ 2147483646 w 5200"/>
                <a:gd name="T11" fmla="*/ 2147483646 h 4130"/>
                <a:gd name="T12" fmla="*/ 2147483646 w 5200"/>
                <a:gd name="T13" fmla="*/ 2147483646 h 4130"/>
                <a:gd name="T14" fmla="*/ 2147483646 w 5200"/>
                <a:gd name="T15" fmla="*/ 2147483646 h 4130"/>
                <a:gd name="T16" fmla="*/ 2147483646 w 5200"/>
                <a:gd name="T17" fmla="*/ 2147483646 h 4130"/>
                <a:gd name="T18" fmla="*/ 2147483646 w 5200"/>
                <a:gd name="T19" fmla="*/ 2147483646 h 4130"/>
                <a:gd name="T20" fmla="*/ 2147483646 w 5200"/>
                <a:gd name="T21" fmla="*/ 2147483646 h 4130"/>
                <a:gd name="T22" fmla="*/ 2147483646 w 5200"/>
                <a:gd name="T23" fmla="*/ 2147483646 h 4130"/>
                <a:gd name="T24" fmla="*/ 2147483646 w 5200"/>
                <a:gd name="T25" fmla="*/ 2147483646 h 4130"/>
                <a:gd name="T26" fmla="*/ 2147483646 w 5200"/>
                <a:gd name="T27" fmla="*/ 2147483646 h 4130"/>
                <a:gd name="T28" fmla="*/ 2147483646 w 5200"/>
                <a:gd name="T29" fmla="*/ 2147483646 h 4130"/>
                <a:gd name="T30" fmla="*/ 2147483646 w 5200"/>
                <a:gd name="T31" fmla="*/ 2147483646 h 4130"/>
                <a:gd name="T32" fmla="*/ 2147483646 w 5200"/>
                <a:gd name="T33" fmla="*/ 2147483646 h 4130"/>
                <a:gd name="T34" fmla="*/ 2147483646 w 5200"/>
                <a:gd name="T35" fmla="*/ 2147483646 h 4130"/>
                <a:gd name="T36" fmla="*/ 2147483646 w 5200"/>
                <a:gd name="T37" fmla="*/ 2147483646 h 4130"/>
                <a:gd name="T38" fmla="*/ 2147483646 w 5200"/>
                <a:gd name="T39" fmla="*/ 2147483646 h 4130"/>
                <a:gd name="T40" fmla="*/ 2147483646 w 5200"/>
                <a:gd name="T41" fmla="*/ 2147483646 h 4130"/>
                <a:gd name="T42" fmla="*/ 2147483646 w 5200"/>
                <a:gd name="T43" fmla="*/ 0 h 4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Google Shape;1280;p33"/>
            <p:cNvSpPr/>
            <p:nvPr/>
          </p:nvSpPr>
          <p:spPr>
            <a:xfrm>
              <a:off x="1147562" y="4577598"/>
              <a:ext cx="47114" cy="39101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281;p33"/>
            <p:cNvSpPr>
              <a:spLocks/>
            </p:cNvSpPr>
            <p:nvPr/>
          </p:nvSpPr>
          <p:spPr bwMode="auto">
            <a:xfrm>
              <a:off x="1400687" y="4551125"/>
              <a:ext cx="130000" cy="103250"/>
            </a:xfrm>
            <a:custGeom>
              <a:avLst/>
              <a:gdLst>
                <a:gd name="T0" fmla="*/ 2147483646 w 5200"/>
                <a:gd name="T1" fmla="*/ 0 h 4130"/>
                <a:gd name="T2" fmla="*/ 2147483646 w 5200"/>
                <a:gd name="T3" fmla="*/ 2147483646 h 4130"/>
                <a:gd name="T4" fmla="*/ 2147483646 w 5200"/>
                <a:gd name="T5" fmla="*/ 2147483646 h 4130"/>
                <a:gd name="T6" fmla="*/ 2147483646 w 5200"/>
                <a:gd name="T7" fmla="*/ 2147483646 h 4130"/>
                <a:gd name="T8" fmla="*/ 2147483646 w 5200"/>
                <a:gd name="T9" fmla="*/ 2147483646 h 4130"/>
                <a:gd name="T10" fmla="*/ 2147483646 w 5200"/>
                <a:gd name="T11" fmla="*/ 2147483646 h 4130"/>
                <a:gd name="T12" fmla="*/ 2147483646 w 5200"/>
                <a:gd name="T13" fmla="*/ 2147483646 h 4130"/>
                <a:gd name="T14" fmla="*/ 2147483646 w 5200"/>
                <a:gd name="T15" fmla="*/ 2147483646 h 4130"/>
                <a:gd name="T16" fmla="*/ 2147483646 w 5200"/>
                <a:gd name="T17" fmla="*/ 2147483646 h 4130"/>
                <a:gd name="T18" fmla="*/ 2147483646 w 5200"/>
                <a:gd name="T19" fmla="*/ 2147483646 h 4130"/>
                <a:gd name="T20" fmla="*/ 2147483646 w 5200"/>
                <a:gd name="T21" fmla="*/ 2147483646 h 4130"/>
                <a:gd name="T22" fmla="*/ 2147483646 w 5200"/>
                <a:gd name="T23" fmla="*/ 2147483646 h 4130"/>
                <a:gd name="T24" fmla="*/ 2147483646 w 5200"/>
                <a:gd name="T25" fmla="*/ 2147483646 h 4130"/>
                <a:gd name="T26" fmla="*/ 2147483646 w 5200"/>
                <a:gd name="T27" fmla="*/ 2147483646 h 4130"/>
                <a:gd name="T28" fmla="*/ 2147483646 w 5200"/>
                <a:gd name="T29" fmla="*/ 2147483646 h 4130"/>
                <a:gd name="T30" fmla="*/ 2147483646 w 5200"/>
                <a:gd name="T31" fmla="*/ 2147483646 h 4130"/>
                <a:gd name="T32" fmla="*/ 2147483646 w 5200"/>
                <a:gd name="T33" fmla="*/ 2147483646 h 4130"/>
                <a:gd name="T34" fmla="*/ 2147483646 w 5200"/>
                <a:gd name="T35" fmla="*/ 2147483646 h 4130"/>
                <a:gd name="T36" fmla="*/ 2147483646 w 5200"/>
                <a:gd name="T37" fmla="*/ 2147483646 h 4130"/>
                <a:gd name="T38" fmla="*/ 2147483646 w 5200"/>
                <a:gd name="T39" fmla="*/ 2147483646 h 4130"/>
                <a:gd name="T40" fmla="*/ 2147483646 w 5200"/>
                <a:gd name="T41" fmla="*/ 2147483646 h 4130"/>
                <a:gd name="T42" fmla="*/ 2147483646 w 5200"/>
                <a:gd name="T43" fmla="*/ 0 h 4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0" name="Google Shape;1282;p33"/>
            <p:cNvSpPr/>
            <p:nvPr/>
          </p:nvSpPr>
          <p:spPr>
            <a:xfrm>
              <a:off x="1348234" y="4577598"/>
              <a:ext cx="47114" cy="39101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283;p33"/>
            <p:cNvSpPr>
              <a:spLocks/>
            </p:cNvSpPr>
            <p:nvPr/>
          </p:nvSpPr>
          <p:spPr bwMode="auto">
            <a:xfrm>
              <a:off x="1604543" y="4551125"/>
              <a:ext cx="130250" cy="103250"/>
            </a:xfrm>
            <a:custGeom>
              <a:avLst/>
              <a:gdLst>
                <a:gd name="T0" fmla="*/ 2147483646 w 5210"/>
                <a:gd name="T1" fmla="*/ 0 h 4130"/>
                <a:gd name="T2" fmla="*/ 2147483646 w 5210"/>
                <a:gd name="T3" fmla="*/ 2147483646 h 4130"/>
                <a:gd name="T4" fmla="*/ 2147483646 w 5210"/>
                <a:gd name="T5" fmla="*/ 2147483646 h 4130"/>
                <a:gd name="T6" fmla="*/ 2147483646 w 5210"/>
                <a:gd name="T7" fmla="*/ 2147483646 h 4130"/>
                <a:gd name="T8" fmla="*/ 2147483646 w 5210"/>
                <a:gd name="T9" fmla="*/ 2147483646 h 4130"/>
                <a:gd name="T10" fmla="*/ 2147483646 w 5210"/>
                <a:gd name="T11" fmla="*/ 2147483646 h 4130"/>
                <a:gd name="T12" fmla="*/ 2147483646 w 5210"/>
                <a:gd name="T13" fmla="*/ 2147483646 h 4130"/>
                <a:gd name="T14" fmla="*/ 2147483646 w 5210"/>
                <a:gd name="T15" fmla="*/ 2147483646 h 4130"/>
                <a:gd name="T16" fmla="*/ 2147483646 w 5210"/>
                <a:gd name="T17" fmla="*/ 2147483646 h 4130"/>
                <a:gd name="T18" fmla="*/ 2147483646 w 5210"/>
                <a:gd name="T19" fmla="*/ 2147483646 h 4130"/>
                <a:gd name="T20" fmla="*/ 2147483646 w 5210"/>
                <a:gd name="T21" fmla="*/ 2147483646 h 4130"/>
                <a:gd name="T22" fmla="*/ 2147483646 w 5210"/>
                <a:gd name="T23" fmla="*/ 2147483646 h 4130"/>
                <a:gd name="T24" fmla="*/ 2147483646 w 5210"/>
                <a:gd name="T25" fmla="*/ 2147483646 h 4130"/>
                <a:gd name="T26" fmla="*/ 2147483646 w 5210"/>
                <a:gd name="T27" fmla="*/ 2147483646 h 4130"/>
                <a:gd name="T28" fmla="*/ 2147483646 w 5210"/>
                <a:gd name="T29" fmla="*/ 2147483646 h 4130"/>
                <a:gd name="T30" fmla="*/ 2147483646 w 5210"/>
                <a:gd name="T31" fmla="*/ 2147483646 h 4130"/>
                <a:gd name="T32" fmla="*/ 2147483646 w 5210"/>
                <a:gd name="T33" fmla="*/ 2147483646 h 4130"/>
                <a:gd name="T34" fmla="*/ 2147483646 w 5210"/>
                <a:gd name="T35" fmla="*/ 2147483646 h 4130"/>
                <a:gd name="T36" fmla="*/ 2147483646 w 5210"/>
                <a:gd name="T37" fmla="*/ 2147483646 h 4130"/>
                <a:gd name="T38" fmla="*/ 2147483646 w 5210"/>
                <a:gd name="T39" fmla="*/ 2147483646 h 4130"/>
                <a:gd name="T40" fmla="*/ 2147483646 w 5210"/>
                <a:gd name="T41" fmla="*/ 2147483646 h 4130"/>
                <a:gd name="T42" fmla="*/ 2147483646 w 5210"/>
                <a:gd name="T43" fmla="*/ 0 h 4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2" name="Google Shape;1284;p33"/>
            <p:cNvSpPr/>
            <p:nvPr/>
          </p:nvSpPr>
          <p:spPr>
            <a:xfrm>
              <a:off x="1552397" y="4577598"/>
              <a:ext cx="46242" cy="39101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285;p33"/>
            <p:cNvSpPr>
              <a:spLocks/>
            </p:cNvSpPr>
            <p:nvPr/>
          </p:nvSpPr>
          <p:spPr bwMode="auto">
            <a:xfrm>
              <a:off x="1795518" y="4551125"/>
              <a:ext cx="130000" cy="103250"/>
            </a:xfrm>
            <a:custGeom>
              <a:avLst/>
              <a:gdLst>
                <a:gd name="T0" fmla="*/ 2147483646 w 5200"/>
                <a:gd name="T1" fmla="*/ 0 h 4130"/>
                <a:gd name="T2" fmla="*/ 2147483646 w 5200"/>
                <a:gd name="T3" fmla="*/ 2147483646 h 4130"/>
                <a:gd name="T4" fmla="*/ 2147483646 w 5200"/>
                <a:gd name="T5" fmla="*/ 2147483646 h 4130"/>
                <a:gd name="T6" fmla="*/ 2147483646 w 5200"/>
                <a:gd name="T7" fmla="*/ 2147483646 h 4130"/>
                <a:gd name="T8" fmla="*/ 2147483646 w 5200"/>
                <a:gd name="T9" fmla="*/ 2147483646 h 4130"/>
                <a:gd name="T10" fmla="*/ 2147483646 w 5200"/>
                <a:gd name="T11" fmla="*/ 2147483646 h 4130"/>
                <a:gd name="T12" fmla="*/ 2147483646 w 5200"/>
                <a:gd name="T13" fmla="*/ 2147483646 h 4130"/>
                <a:gd name="T14" fmla="*/ 2147483646 w 5200"/>
                <a:gd name="T15" fmla="*/ 2147483646 h 4130"/>
                <a:gd name="T16" fmla="*/ 2147483646 w 5200"/>
                <a:gd name="T17" fmla="*/ 2147483646 h 4130"/>
                <a:gd name="T18" fmla="*/ 2147483646 w 5200"/>
                <a:gd name="T19" fmla="*/ 2147483646 h 4130"/>
                <a:gd name="T20" fmla="*/ 2147483646 w 5200"/>
                <a:gd name="T21" fmla="*/ 2147483646 h 4130"/>
                <a:gd name="T22" fmla="*/ 2147483646 w 5200"/>
                <a:gd name="T23" fmla="*/ 2147483646 h 4130"/>
                <a:gd name="T24" fmla="*/ 2147483646 w 5200"/>
                <a:gd name="T25" fmla="*/ 2147483646 h 4130"/>
                <a:gd name="T26" fmla="*/ 2147483646 w 5200"/>
                <a:gd name="T27" fmla="*/ 2147483646 h 4130"/>
                <a:gd name="T28" fmla="*/ 2147483646 w 5200"/>
                <a:gd name="T29" fmla="*/ 2147483646 h 4130"/>
                <a:gd name="T30" fmla="*/ 2147483646 w 5200"/>
                <a:gd name="T31" fmla="*/ 2147483646 h 4130"/>
                <a:gd name="T32" fmla="*/ 2147483646 w 5200"/>
                <a:gd name="T33" fmla="*/ 2147483646 h 4130"/>
                <a:gd name="T34" fmla="*/ 2147483646 w 5200"/>
                <a:gd name="T35" fmla="*/ 2147483646 h 4130"/>
                <a:gd name="T36" fmla="*/ 2147483646 w 5200"/>
                <a:gd name="T37" fmla="*/ 2147483646 h 4130"/>
                <a:gd name="T38" fmla="*/ 2147483646 w 5200"/>
                <a:gd name="T39" fmla="*/ 2147483646 h 4130"/>
                <a:gd name="T40" fmla="*/ 2147483646 w 5200"/>
                <a:gd name="T41" fmla="*/ 2147483646 h 4130"/>
                <a:gd name="T42" fmla="*/ 2147483646 w 5200"/>
                <a:gd name="T43" fmla="*/ 0 h 4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Google Shape;1286;p33"/>
            <p:cNvSpPr/>
            <p:nvPr/>
          </p:nvSpPr>
          <p:spPr>
            <a:xfrm>
              <a:off x="1742599" y="4577598"/>
              <a:ext cx="47114" cy="39101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1287;p33"/>
            <p:cNvSpPr>
              <a:spLocks/>
            </p:cNvSpPr>
            <p:nvPr/>
          </p:nvSpPr>
          <p:spPr bwMode="auto">
            <a:xfrm>
              <a:off x="1995768" y="4551125"/>
              <a:ext cx="130000" cy="103250"/>
            </a:xfrm>
            <a:custGeom>
              <a:avLst/>
              <a:gdLst>
                <a:gd name="T0" fmla="*/ 2147483646 w 5200"/>
                <a:gd name="T1" fmla="*/ 0 h 4130"/>
                <a:gd name="T2" fmla="*/ 2147483646 w 5200"/>
                <a:gd name="T3" fmla="*/ 2147483646 h 4130"/>
                <a:gd name="T4" fmla="*/ 2147483646 w 5200"/>
                <a:gd name="T5" fmla="*/ 2147483646 h 4130"/>
                <a:gd name="T6" fmla="*/ 2147483646 w 5200"/>
                <a:gd name="T7" fmla="*/ 2147483646 h 4130"/>
                <a:gd name="T8" fmla="*/ 2147483646 w 5200"/>
                <a:gd name="T9" fmla="*/ 2147483646 h 4130"/>
                <a:gd name="T10" fmla="*/ 2147483646 w 5200"/>
                <a:gd name="T11" fmla="*/ 2147483646 h 4130"/>
                <a:gd name="T12" fmla="*/ 2147483646 w 5200"/>
                <a:gd name="T13" fmla="*/ 2147483646 h 4130"/>
                <a:gd name="T14" fmla="*/ 2147483646 w 5200"/>
                <a:gd name="T15" fmla="*/ 2147483646 h 4130"/>
                <a:gd name="T16" fmla="*/ 2147483646 w 5200"/>
                <a:gd name="T17" fmla="*/ 2147483646 h 4130"/>
                <a:gd name="T18" fmla="*/ 2147483646 w 5200"/>
                <a:gd name="T19" fmla="*/ 2147483646 h 4130"/>
                <a:gd name="T20" fmla="*/ 2147483646 w 5200"/>
                <a:gd name="T21" fmla="*/ 2147483646 h 4130"/>
                <a:gd name="T22" fmla="*/ 2147483646 w 5200"/>
                <a:gd name="T23" fmla="*/ 2147483646 h 4130"/>
                <a:gd name="T24" fmla="*/ 2147483646 w 5200"/>
                <a:gd name="T25" fmla="*/ 2147483646 h 4130"/>
                <a:gd name="T26" fmla="*/ 2147483646 w 5200"/>
                <a:gd name="T27" fmla="*/ 2147483646 h 4130"/>
                <a:gd name="T28" fmla="*/ 2147483646 w 5200"/>
                <a:gd name="T29" fmla="*/ 2147483646 h 4130"/>
                <a:gd name="T30" fmla="*/ 2147483646 w 5200"/>
                <a:gd name="T31" fmla="*/ 2147483646 h 4130"/>
                <a:gd name="T32" fmla="*/ 2147483646 w 5200"/>
                <a:gd name="T33" fmla="*/ 2147483646 h 4130"/>
                <a:gd name="T34" fmla="*/ 2147483646 w 5200"/>
                <a:gd name="T35" fmla="*/ 2147483646 h 4130"/>
                <a:gd name="T36" fmla="*/ 2147483646 w 5200"/>
                <a:gd name="T37" fmla="*/ 2147483646 h 4130"/>
                <a:gd name="T38" fmla="*/ 2147483646 w 5200"/>
                <a:gd name="T39" fmla="*/ 2147483646 h 4130"/>
                <a:gd name="T40" fmla="*/ 2147483646 w 5200"/>
                <a:gd name="T41" fmla="*/ 2147483646 h 4130"/>
                <a:gd name="T42" fmla="*/ 2147483646 w 5200"/>
                <a:gd name="T43" fmla="*/ 0 h 4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6" name="Google Shape;1288;p33"/>
            <p:cNvSpPr/>
            <p:nvPr/>
          </p:nvSpPr>
          <p:spPr>
            <a:xfrm>
              <a:off x="1943272" y="4577598"/>
              <a:ext cx="47114" cy="39101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1289;p33"/>
            <p:cNvSpPr/>
            <p:nvPr/>
          </p:nvSpPr>
          <p:spPr>
            <a:xfrm>
              <a:off x="2143945" y="4577598"/>
              <a:ext cx="46242" cy="39101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oogle Shape;1290;p33"/>
          <p:cNvGrpSpPr>
            <a:grpSpLocks/>
          </p:cNvGrpSpPr>
          <p:nvPr/>
        </p:nvGrpSpPr>
        <p:grpSpPr bwMode="auto">
          <a:xfrm flipH="1">
            <a:off x="1111250" y="677863"/>
            <a:ext cx="7192963" cy="3554412"/>
            <a:chOff x="1140150" y="754725"/>
            <a:chExt cx="7192810" cy="3554400"/>
          </a:xfrm>
        </p:grpSpPr>
        <p:sp>
          <p:nvSpPr>
            <p:cNvPr id="49" name="Google Shape;1291;p33"/>
            <p:cNvSpPr>
              <a:spLocks noChangeArrowheads="1"/>
            </p:cNvSpPr>
            <p:nvPr/>
          </p:nvSpPr>
          <p:spPr bwMode="auto">
            <a:xfrm rot="10800000">
              <a:off x="1140150" y="754725"/>
              <a:ext cx="7137248" cy="355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Google Shape;1292;p33"/>
            <p:cNvSpPr>
              <a:spLocks noChangeArrowheads="1"/>
            </p:cNvSpPr>
            <p:nvPr/>
          </p:nvSpPr>
          <p:spPr bwMode="auto">
            <a:xfrm rot="5400000">
              <a:off x="8178180" y="1012694"/>
              <a:ext cx="153987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Google Shape;1293;p33"/>
            <p:cNvSpPr>
              <a:spLocks noChangeArrowheads="1"/>
            </p:cNvSpPr>
            <p:nvPr/>
          </p:nvSpPr>
          <p:spPr bwMode="auto">
            <a:xfrm rot="5400000">
              <a:off x="8177387" y="1424649"/>
              <a:ext cx="155574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Google Shape;1294;p33"/>
            <p:cNvSpPr>
              <a:spLocks noChangeArrowheads="1"/>
            </p:cNvSpPr>
            <p:nvPr/>
          </p:nvSpPr>
          <p:spPr bwMode="auto">
            <a:xfrm rot="5400000">
              <a:off x="8177387" y="1835810"/>
              <a:ext cx="155574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Google Shape;1295;p33"/>
            <p:cNvSpPr>
              <a:spLocks noChangeArrowheads="1"/>
            </p:cNvSpPr>
            <p:nvPr/>
          </p:nvSpPr>
          <p:spPr bwMode="auto">
            <a:xfrm rot="5400000">
              <a:off x="8177387" y="2248558"/>
              <a:ext cx="155574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Google Shape;1296;p33"/>
            <p:cNvSpPr>
              <a:spLocks noChangeArrowheads="1"/>
            </p:cNvSpPr>
            <p:nvPr/>
          </p:nvSpPr>
          <p:spPr bwMode="auto">
            <a:xfrm rot="5400000">
              <a:off x="8177387" y="2659720"/>
              <a:ext cx="155574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Google Shape;1297;p33"/>
            <p:cNvSpPr>
              <a:spLocks noChangeArrowheads="1"/>
            </p:cNvSpPr>
            <p:nvPr/>
          </p:nvSpPr>
          <p:spPr bwMode="auto">
            <a:xfrm rot="5400000">
              <a:off x="8177387" y="3072469"/>
              <a:ext cx="155574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298;p33"/>
            <p:cNvSpPr>
              <a:spLocks noChangeArrowheads="1"/>
            </p:cNvSpPr>
            <p:nvPr/>
          </p:nvSpPr>
          <p:spPr bwMode="auto">
            <a:xfrm rot="5400000">
              <a:off x="8177387" y="3483629"/>
              <a:ext cx="155574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299;p33"/>
            <p:cNvSpPr>
              <a:spLocks noChangeArrowheads="1"/>
            </p:cNvSpPr>
            <p:nvPr/>
          </p:nvSpPr>
          <p:spPr bwMode="auto">
            <a:xfrm rot="5400000">
              <a:off x="8178180" y="3895584"/>
              <a:ext cx="153987" cy="155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324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DBBC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2;p6"/>
          <p:cNvGrpSpPr>
            <a:grpSpLocks/>
          </p:cNvGrpSpPr>
          <p:nvPr/>
        </p:nvGrpSpPr>
        <p:grpSpPr bwMode="auto">
          <a:xfrm>
            <a:off x="-852488" y="273050"/>
            <a:ext cx="9721851" cy="4611688"/>
            <a:chOff x="-851875" y="273825"/>
            <a:chExt cx="9721950" cy="4611600"/>
          </a:xfrm>
        </p:grpSpPr>
        <p:sp>
          <p:nvSpPr>
            <p:cNvPr id="4" name="Google Shape;163;p6"/>
            <p:cNvSpPr>
              <a:spLocks noChangeArrowheads="1"/>
            </p:cNvSpPr>
            <p:nvPr/>
          </p:nvSpPr>
          <p:spPr bwMode="auto">
            <a:xfrm>
              <a:off x="341938" y="273825"/>
              <a:ext cx="8528137" cy="4611600"/>
            </a:xfrm>
            <a:prstGeom prst="roundRect">
              <a:avLst>
                <a:gd name="adj" fmla="val 455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64;p6"/>
            <p:cNvSpPr>
              <a:spLocks noChangeArrowheads="1"/>
            </p:cNvSpPr>
            <p:nvPr/>
          </p:nvSpPr>
          <p:spPr bwMode="auto">
            <a:xfrm>
              <a:off x="-851875" y="273825"/>
              <a:ext cx="1152538" cy="4611600"/>
            </a:xfrm>
            <a:prstGeom prst="roundRect">
              <a:avLst>
                <a:gd name="adj" fmla="val 2275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685800"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165;p6"/>
            <p:cNvGrpSpPr>
              <a:grpSpLocks/>
            </p:cNvGrpSpPr>
            <p:nvPr/>
          </p:nvGrpSpPr>
          <p:grpSpPr bwMode="auto"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6" name="Google Shape;166;p6"/>
              <p:cNvSpPr/>
              <p:nvPr/>
            </p:nvSpPr>
            <p:spPr>
              <a:xfrm>
                <a:off x="435886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67;p6"/>
              <p:cNvSpPr/>
              <p:nvPr/>
            </p:nvSpPr>
            <p:spPr>
              <a:xfrm>
                <a:off x="435886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Google Shape;168;p6"/>
              <p:cNvSpPr/>
              <p:nvPr/>
            </p:nvSpPr>
            <p:spPr>
              <a:xfrm>
                <a:off x="435886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169;p6"/>
              <p:cNvSpPr/>
              <p:nvPr/>
            </p:nvSpPr>
            <p:spPr>
              <a:xfrm>
                <a:off x="435886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Google Shape;170;p6"/>
              <p:cNvSpPr/>
              <p:nvPr/>
            </p:nvSpPr>
            <p:spPr>
              <a:xfrm>
                <a:off x="435886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Google Shape;171;p6"/>
              <p:cNvSpPr/>
              <p:nvPr/>
            </p:nvSpPr>
            <p:spPr>
              <a:xfrm>
                <a:off x="435886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Google Shape;172;p6"/>
              <p:cNvSpPr/>
              <p:nvPr/>
            </p:nvSpPr>
            <p:spPr>
              <a:xfrm>
                <a:off x="435886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Google Shape;173;p6"/>
              <p:cNvSpPr/>
              <p:nvPr/>
            </p:nvSpPr>
            <p:spPr>
              <a:xfrm>
                <a:off x="435886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74;p6"/>
            <p:cNvGrpSpPr>
              <a:grpSpLocks/>
            </p:cNvGrpSpPr>
            <p:nvPr/>
          </p:nvGrpSpPr>
          <p:grpSpPr bwMode="auto"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8" name="Google Shape;175;p6"/>
              <p:cNvSpPr/>
              <p:nvPr/>
            </p:nvSpPr>
            <p:spPr>
              <a:xfrm>
                <a:off x="435601" y="786578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76;p6"/>
              <p:cNvSpPr/>
              <p:nvPr/>
            </p:nvSpPr>
            <p:spPr>
              <a:xfrm>
                <a:off x="435601" y="1267581"/>
                <a:ext cx="155577" cy="1539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Google Shape;177;p6"/>
              <p:cNvSpPr/>
              <p:nvPr/>
            </p:nvSpPr>
            <p:spPr>
              <a:xfrm>
                <a:off x="435601" y="174699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78;p6"/>
              <p:cNvSpPr/>
              <p:nvPr/>
            </p:nvSpPr>
            <p:spPr>
              <a:xfrm>
                <a:off x="435601" y="2248637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Google Shape;179;p6"/>
              <p:cNvSpPr/>
              <p:nvPr/>
            </p:nvSpPr>
            <p:spPr>
              <a:xfrm>
                <a:off x="435601" y="2707416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80;p6"/>
              <p:cNvSpPr/>
              <p:nvPr/>
            </p:nvSpPr>
            <p:spPr>
              <a:xfrm>
                <a:off x="435601" y="3188419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Google Shape;181;p6"/>
              <p:cNvSpPr/>
              <p:nvPr/>
            </p:nvSpPr>
            <p:spPr>
              <a:xfrm>
                <a:off x="435601" y="3669423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82;p6"/>
              <p:cNvSpPr/>
              <p:nvPr/>
            </p:nvSpPr>
            <p:spPr>
              <a:xfrm>
                <a:off x="435601" y="4169475"/>
                <a:ext cx="155577" cy="1555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83;p6"/>
            <p:cNvGrpSpPr>
              <a:grpSpLocks/>
            </p:cNvGrpSpPr>
            <p:nvPr/>
          </p:nvGrpSpPr>
          <p:grpSpPr bwMode="auto"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0" name="Google Shape;184;p6"/>
              <p:cNvSpPr>
                <a:spLocks noChangeArrowheads="1"/>
              </p:cNvSpPr>
              <p:nvPr/>
            </p:nvSpPr>
            <p:spPr bwMode="auto">
              <a:xfrm>
                <a:off x="160961" y="228832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Google Shape;185;p6"/>
              <p:cNvSpPr>
                <a:spLocks noChangeArrowheads="1"/>
              </p:cNvSpPr>
              <p:nvPr/>
            </p:nvSpPr>
            <p:spPr bwMode="auto">
              <a:xfrm>
                <a:off x="160961" y="2748690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Google Shape;186;p6"/>
              <p:cNvSpPr>
                <a:spLocks noChangeArrowheads="1"/>
              </p:cNvSpPr>
              <p:nvPr/>
            </p:nvSpPr>
            <p:spPr bwMode="auto">
              <a:xfrm>
                <a:off x="160961" y="3228106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Google Shape;187;p6"/>
              <p:cNvSpPr>
                <a:spLocks noChangeArrowheads="1"/>
              </p:cNvSpPr>
              <p:nvPr/>
            </p:nvSpPr>
            <p:spPr bwMode="auto">
              <a:xfrm>
                <a:off x="160961" y="370910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88;p6"/>
              <p:cNvSpPr>
                <a:spLocks noChangeArrowheads="1"/>
              </p:cNvSpPr>
              <p:nvPr/>
            </p:nvSpPr>
            <p:spPr bwMode="auto">
              <a:xfrm>
                <a:off x="160961" y="4210749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Google Shape;189;p6"/>
              <p:cNvSpPr>
                <a:spLocks noChangeArrowheads="1"/>
              </p:cNvSpPr>
              <p:nvPr/>
            </p:nvSpPr>
            <p:spPr bwMode="auto">
              <a:xfrm>
                <a:off x="160961" y="1786684"/>
                <a:ext cx="352429" cy="746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90;p6"/>
              <p:cNvSpPr>
                <a:spLocks noChangeArrowheads="1"/>
              </p:cNvSpPr>
              <p:nvPr/>
            </p:nvSpPr>
            <p:spPr bwMode="auto">
              <a:xfrm>
                <a:off x="160961" y="1307268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Google Shape;191;p6"/>
              <p:cNvSpPr>
                <a:spLocks noChangeArrowheads="1"/>
              </p:cNvSpPr>
              <p:nvPr/>
            </p:nvSpPr>
            <p:spPr bwMode="auto">
              <a:xfrm>
                <a:off x="160961" y="826264"/>
                <a:ext cx="352429" cy="73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defTabSz="685800"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9" name="Google Shape;192;p6"/>
            <p:cNvCxnSpPr>
              <a:cxnSpLocks noChangeShapeType="1"/>
            </p:cNvCxnSpPr>
            <p:nvPr/>
          </p:nvCxnSpPr>
          <p:spPr bwMode="auto"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>
              <a:solidFill>
                <a:schemeClr val="accent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Google Shape;194;p6"/>
          <p:cNvSpPr>
            <a:spLocks noChangeArrowheads="1"/>
          </p:cNvSpPr>
          <p:nvPr/>
        </p:nvSpPr>
        <p:spPr bwMode="auto">
          <a:xfrm flipH="1">
            <a:off x="1052513" y="1189038"/>
            <a:ext cx="7312025" cy="35036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95;p6"/>
          <p:cNvSpPr>
            <a:spLocks noChangeArrowheads="1"/>
          </p:cNvSpPr>
          <p:nvPr/>
        </p:nvSpPr>
        <p:spPr bwMode="auto">
          <a:xfrm rot="10800000" flipH="1">
            <a:off x="2365375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96;p6"/>
          <p:cNvSpPr>
            <a:spLocks noChangeArrowheads="1"/>
          </p:cNvSpPr>
          <p:nvPr/>
        </p:nvSpPr>
        <p:spPr bwMode="auto">
          <a:xfrm rot="10800000" flipH="1">
            <a:off x="2776538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97;p6"/>
          <p:cNvSpPr>
            <a:spLocks noChangeArrowheads="1"/>
          </p:cNvSpPr>
          <p:nvPr/>
        </p:nvSpPr>
        <p:spPr bwMode="auto">
          <a:xfrm rot="10800000" flipH="1">
            <a:off x="3189288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98;p6"/>
          <p:cNvSpPr>
            <a:spLocks noChangeArrowheads="1"/>
          </p:cNvSpPr>
          <p:nvPr/>
        </p:nvSpPr>
        <p:spPr bwMode="auto">
          <a:xfrm rot="10800000" flipH="1">
            <a:off x="3600450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99;p6"/>
          <p:cNvSpPr>
            <a:spLocks noChangeArrowheads="1"/>
          </p:cNvSpPr>
          <p:nvPr/>
        </p:nvSpPr>
        <p:spPr bwMode="auto">
          <a:xfrm rot="10800000" flipH="1">
            <a:off x="4013200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200;p6"/>
          <p:cNvSpPr>
            <a:spLocks noChangeArrowheads="1"/>
          </p:cNvSpPr>
          <p:nvPr/>
        </p:nvSpPr>
        <p:spPr bwMode="auto">
          <a:xfrm rot="10800000" flipH="1">
            <a:off x="4424363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201;p6"/>
          <p:cNvSpPr>
            <a:spLocks noChangeArrowheads="1"/>
          </p:cNvSpPr>
          <p:nvPr/>
        </p:nvSpPr>
        <p:spPr bwMode="auto">
          <a:xfrm rot="10800000" flipH="1">
            <a:off x="4837113" y="1143000"/>
            <a:ext cx="153987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202;p6"/>
          <p:cNvSpPr>
            <a:spLocks noChangeArrowheads="1"/>
          </p:cNvSpPr>
          <p:nvPr/>
        </p:nvSpPr>
        <p:spPr bwMode="auto">
          <a:xfrm rot="10800000" flipH="1">
            <a:off x="5248275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203;p6"/>
          <p:cNvSpPr>
            <a:spLocks noChangeArrowheads="1"/>
          </p:cNvSpPr>
          <p:nvPr/>
        </p:nvSpPr>
        <p:spPr bwMode="auto">
          <a:xfrm rot="10800000" flipH="1">
            <a:off x="5659438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204;p6"/>
          <p:cNvSpPr>
            <a:spLocks noChangeArrowheads="1"/>
          </p:cNvSpPr>
          <p:nvPr/>
        </p:nvSpPr>
        <p:spPr bwMode="auto">
          <a:xfrm rot="10800000" flipH="1">
            <a:off x="6072188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205;p6"/>
          <p:cNvSpPr>
            <a:spLocks noChangeArrowheads="1"/>
          </p:cNvSpPr>
          <p:nvPr/>
        </p:nvSpPr>
        <p:spPr bwMode="auto">
          <a:xfrm rot="10800000" flipH="1">
            <a:off x="6483350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206;p6"/>
          <p:cNvSpPr>
            <a:spLocks noChangeArrowheads="1"/>
          </p:cNvSpPr>
          <p:nvPr/>
        </p:nvSpPr>
        <p:spPr bwMode="auto">
          <a:xfrm rot="10800000" flipH="1">
            <a:off x="1954213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207;p6"/>
          <p:cNvSpPr>
            <a:spLocks noChangeArrowheads="1"/>
          </p:cNvSpPr>
          <p:nvPr/>
        </p:nvSpPr>
        <p:spPr bwMode="auto">
          <a:xfrm rot="10800000" flipH="1">
            <a:off x="6896100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208;p6"/>
          <p:cNvSpPr>
            <a:spLocks noChangeArrowheads="1"/>
          </p:cNvSpPr>
          <p:nvPr/>
        </p:nvSpPr>
        <p:spPr bwMode="auto">
          <a:xfrm rot="10800000" flipH="1">
            <a:off x="1541463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209;p6"/>
          <p:cNvSpPr>
            <a:spLocks noChangeArrowheads="1"/>
          </p:cNvSpPr>
          <p:nvPr/>
        </p:nvSpPr>
        <p:spPr bwMode="auto">
          <a:xfrm rot="10800000" flipH="1">
            <a:off x="7307263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210;p6"/>
          <p:cNvSpPr>
            <a:spLocks noChangeArrowheads="1"/>
          </p:cNvSpPr>
          <p:nvPr/>
        </p:nvSpPr>
        <p:spPr bwMode="auto">
          <a:xfrm rot="10800000" flipH="1">
            <a:off x="7718425" y="1143000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3395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t="71355" r="13313" b="20187"/>
          <a:stretch>
            <a:fillRect/>
          </a:stretch>
        </p:blipFill>
        <p:spPr bwMode="auto">
          <a:xfrm>
            <a:off x="1362075" y="4205288"/>
            <a:ext cx="64198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6" r="41486" b="56998"/>
          <a:stretch>
            <a:fillRect/>
          </a:stretch>
        </p:blipFill>
        <p:spPr bwMode="auto">
          <a:xfrm rot="2317311">
            <a:off x="6692900" y="-138113"/>
            <a:ext cx="14065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2" t="31812" r="12375" b="23882"/>
          <a:stretch>
            <a:fillRect/>
          </a:stretch>
        </p:blipFill>
        <p:spPr bwMode="auto">
          <a:xfrm>
            <a:off x="1617663" y="600075"/>
            <a:ext cx="590867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28992" r="47624" b="5608"/>
          <a:stretch>
            <a:fillRect/>
          </a:stretch>
        </p:blipFill>
        <p:spPr bwMode="auto">
          <a:xfrm>
            <a:off x="120650" y="912813"/>
            <a:ext cx="2794000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 descr="图片包含 玩具&#10;&#10;描述已自动生成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00250"/>
            <a:ext cx="21891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1" t="52061" r="3500" b="3313"/>
          <a:stretch>
            <a:fillRect/>
          </a:stretch>
        </p:blipFill>
        <p:spPr bwMode="auto">
          <a:xfrm>
            <a:off x="7526338" y="2673350"/>
            <a:ext cx="1338262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8" t="13722" r="9187" b="59375"/>
          <a:stretch>
            <a:fillRect/>
          </a:stretch>
        </p:blipFill>
        <p:spPr bwMode="auto">
          <a:xfrm>
            <a:off x="7446963" y="1089025"/>
            <a:ext cx="1582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1" b="73003"/>
          <a:stretch>
            <a:fillRect/>
          </a:stretch>
        </p:blipFill>
        <p:spPr bwMode="auto">
          <a:xfrm>
            <a:off x="0" y="0"/>
            <a:ext cx="395128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18246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2F6BD-C15B-4910-98D0-11CB24A2D6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41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419E9-ABC4-4330-AEFA-1C0CCB5EAF5A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50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50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ECCA88B9-5F17-49B4-9442-424F962A12F6}" type="slidenum">
              <a:rPr lang="en-US" altLang="en-US" b="1" smtClean="0">
                <a:latin typeface=".VnArial" panose="020B7200000000000000" pitchFamily="34" charset="0"/>
                <a:cs typeface="Arial" charset="0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.VnArial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思源黑体 CN Medium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cs typeface="Arial" charset="0"/>
              </a:rPr>
              <a:pPr>
                <a:defRPr/>
              </a:pPr>
              <a:t>3/31/2022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defTabSz="685783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思源黑体 CN Medium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defTabSz="685783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思源黑体 CN Medium"/>
              </a:defRPr>
            </a:lvl1pPr>
          </a:lstStyle>
          <a:p>
            <a:pPr>
              <a:defRPr/>
            </a:pPr>
            <a:fld id="{5C88FDEF-B220-429E-A1CB-5F22F0738260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2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</p:sldLayoutIdLst>
  <p:hf hdr="0" ftr="0" dt="0"/>
  <p:txStyles>
    <p:titleStyle>
      <a:lvl1pPr algn="ctr" defTabSz="91279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思源黑体 CN Medium"/>
        </a:defRPr>
      </a:lvl1pPr>
      <a:lvl2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2pPr>
      <a:lvl3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3pPr>
      <a:lvl4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4pPr>
      <a:lvl5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5pPr>
      <a:lvl6pPr marL="457189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6pPr>
      <a:lvl7pPr marL="914378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7pPr>
      <a:lvl8pPr marL="1371566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8pPr>
      <a:lvl9pPr marL="1828754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9pPr>
    </p:titleStyle>
    <p:bodyStyle>
      <a:lvl1pPr marL="341305" indent="-341305" algn="l" defTabSz="91279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思源黑体 CN Medium"/>
        </a:defRPr>
      </a:lvl1pPr>
      <a:lvl2pPr marL="741344" indent="-284156" algn="l" defTabSz="91279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思源黑体 CN Medium"/>
        </a:defRPr>
      </a:lvl2pPr>
      <a:lvl3pPr marL="1141385" indent="-227007" algn="l" defTabSz="91279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思源黑体 CN Medium"/>
        </a:defRPr>
      </a:lvl3pPr>
      <a:lvl4pPr marL="1598573" indent="-227007" algn="l" defTabSz="91279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思源黑体 CN Medium"/>
        </a:defRPr>
      </a:lvl4pPr>
      <a:lvl5pPr marL="2055761" indent="-227007" algn="l" defTabSz="91279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思源黑体 CN Medium"/>
        </a:defRPr>
      </a:lvl5pPr>
      <a:lvl6pPr marL="2513972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8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4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98D8F18-A53F-4739-BDE4-66294DB598BF}" type="slidenum">
              <a:rPr lang="en-US" smtClean="0">
                <a:solidFill>
                  <a:prstClr val="black"/>
                </a:solidFill>
                <a:latin typeface="VNI-Times" pitchFamily="2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5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74725" y="536575"/>
            <a:ext cx="745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614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74725" y="1181100"/>
            <a:ext cx="745648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994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思源黑体 CN Medium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思源黑体 CN Medium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思源黑体 CN Medium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C1A40-4680-4139-924F-02E051DA5B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Medium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05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思源黑体 CN Medium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黑体 CN Medium"/>
          <a:ea typeface="思源黑体 CN Medium"/>
          <a:cs typeface="思源黑体 CN Medium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思源黑体 CN Medium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思源黑体 CN Medium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思源黑体 CN Medium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思源黑体 CN Medium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思源黑体 CN Medium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A88B9-5F17-49B4-9442-424F962A12F6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5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64145" y="1925265"/>
            <a:ext cx="5239511" cy="1274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3656" y="4902958"/>
            <a:ext cx="1443251" cy="122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42225" y="404313"/>
            <a:ext cx="5239511" cy="631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"/>
          <p:cNvSpPr txBox="1"/>
          <p:nvPr/>
        </p:nvSpPr>
        <p:spPr>
          <a:xfrm>
            <a:off x="552734" y="715151"/>
            <a:ext cx="788158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chữ nhật có </a:t>
            </a:r>
            <a:r>
              <a:rPr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Tính diện </a:t>
            </a:r>
            <a:r>
              <a:rPr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đó.</a:t>
            </a:r>
          </a:p>
        </p:txBody>
      </p:sp>
      <p:sp>
        <p:nvSpPr>
          <p:cNvPr id="4" name="Text Box 36"/>
          <p:cNvSpPr txBox="1"/>
          <p:nvPr/>
        </p:nvSpPr>
        <p:spPr>
          <a:xfrm>
            <a:off x="1136310" y="1591240"/>
            <a:ext cx="1521619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5" name="Text Box 36"/>
          <p:cNvSpPr txBox="1"/>
          <p:nvPr/>
        </p:nvSpPr>
        <p:spPr>
          <a:xfrm>
            <a:off x="703660" y="2156518"/>
            <a:ext cx="2105025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6"/>
          <p:cNvSpPr txBox="1"/>
          <p:nvPr/>
        </p:nvSpPr>
        <p:spPr>
          <a:xfrm>
            <a:off x="703659" y="2559661"/>
            <a:ext cx="2610061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6"/>
          <p:cNvSpPr txBox="1"/>
          <p:nvPr/>
        </p:nvSpPr>
        <p:spPr>
          <a:xfrm>
            <a:off x="703660" y="2987701"/>
            <a:ext cx="2505075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tích: …. cm</a:t>
            </a:r>
            <a:r>
              <a:rPr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Line 23"/>
          <p:cNvSpPr/>
          <p:nvPr/>
        </p:nvSpPr>
        <p:spPr>
          <a:xfrm>
            <a:off x="4157378" y="1822396"/>
            <a:ext cx="0" cy="18120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Text Box 36"/>
          <p:cNvSpPr txBox="1"/>
          <p:nvPr/>
        </p:nvSpPr>
        <p:spPr>
          <a:xfrm>
            <a:off x="4262366" y="1537988"/>
            <a:ext cx="4171950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0" name="Text Box 37"/>
          <p:cNvSpPr txBox="1"/>
          <p:nvPr/>
        </p:nvSpPr>
        <p:spPr>
          <a:xfrm>
            <a:off x="4262366" y="1995188"/>
            <a:ext cx="4249080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miếng bìa đó </a:t>
            </a:r>
            <a:r>
              <a:rPr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38"/>
          <p:cNvSpPr txBox="1"/>
          <p:nvPr/>
        </p:nvSpPr>
        <p:spPr>
          <a:xfrm>
            <a:off x="5936773" y="2797690"/>
            <a:ext cx="2333767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70 cm</a:t>
            </a:r>
            <a:r>
              <a:rPr sz="21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2366" y="2405275"/>
            <a:ext cx="41719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lain" startAt="14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5  = 70 (cm</a:t>
            </a:r>
            <a:r>
              <a:rPr lang="en-US" sz="21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03656" y="4065676"/>
            <a:ext cx="1443251" cy="122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3476717" y="1050765"/>
            <a:ext cx="15249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5472041" y="1050765"/>
            <a:ext cx="16316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7361067" y="1050765"/>
            <a:ext cx="909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681573" y="1345973"/>
            <a:ext cx="5633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1932263" y="1368007"/>
            <a:ext cx="909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4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"/>
          <p:cNvSpPr txBox="1"/>
          <p:nvPr/>
        </p:nvSpPr>
        <p:spPr>
          <a:xfrm>
            <a:off x="353480" y="502624"/>
            <a:ext cx="7881582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Line 23"/>
          <p:cNvSpPr/>
          <p:nvPr/>
        </p:nvSpPr>
        <p:spPr>
          <a:xfrm>
            <a:off x="4340627" y="1075382"/>
            <a:ext cx="0" cy="248595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Text Box 37"/>
          <p:cNvSpPr txBox="1"/>
          <p:nvPr/>
        </p:nvSpPr>
        <p:spPr>
          <a:xfrm>
            <a:off x="4339484" y="2345639"/>
            <a:ext cx="4249080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38"/>
          <p:cNvSpPr txBox="1"/>
          <p:nvPr/>
        </p:nvSpPr>
        <p:spPr>
          <a:xfrm>
            <a:off x="5921767" y="3107197"/>
            <a:ext cx="2333767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cm</a:t>
            </a:r>
            <a:r>
              <a:rPr sz="21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9484" y="2727818"/>
            <a:ext cx="41719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9 = 180 (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100" baseline="30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975" y="895040"/>
            <a:ext cx="34187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</a:t>
            </a:r>
          </a:p>
          <a:p>
            <a:pPr algn="just"/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4642" y="895040"/>
            <a:ext cx="34187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</a:t>
            </a:r>
            <a:r>
              <a:rPr lang="en-US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cm.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39484" y="1684012"/>
            <a:ext cx="417195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7"/>
          <p:cNvSpPr txBox="1"/>
          <p:nvPr/>
        </p:nvSpPr>
        <p:spPr>
          <a:xfrm>
            <a:off x="353486" y="1999319"/>
            <a:ext cx="4063128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8"/>
          <p:cNvSpPr txBox="1"/>
          <p:nvPr/>
        </p:nvSpPr>
        <p:spPr>
          <a:xfrm>
            <a:off x="1841941" y="2730562"/>
            <a:ext cx="2333767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sz="21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629" y="2335403"/>
            <a:ext cx="39859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 = 15 (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100" baseline="30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629" y="1684012"/>
            <a:ext cx="398599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7"/>
          <p:cNvSpPr txBox="1"/>
          <p:nvPr/>
        </p:nvSpPr>
        <p:spPr>
          <a:xfrm>
            <a:off x="4382132" y="1999319"/>
            <a:ext cx="4249080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cm</a:t>
            </a:r>
            <a:endParaRPr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80774" y="3955507"/>
            <a:ext cx="1443251" cy="122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圆角矩形 1"/>
          <p:cNvSpPr>
            <a:spLocks noChangeArrowheads="1"/>
          </p:cNvSpPr>
          <p:nvPr/>
        </p:nvSpPr>
        <p:spPr bwMode="auto">
          <a:xfrm>
            <a:off x="474663" y="1263650"/>
            <a:ext cx="8458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727" name="Google Shape;552;p22"/>
          <p:cNvSpPr txBox="1">
            <a:spLocks/>
          </p:cNvSpPr>
          <p:nvPr/>
        </p:nvSpPr>
        <p:spPr bwMode="auto">
          <a:xfrm>
            <a:off x="814388" y="2514600"/>
            <a:ext cx="77787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431"/>
              </a:spcBef>
              <a:spcAft>
                <a:spcPts val="0"/>
              </a:spcAft>
              <a:buClr>
                <a:srgbClr val="FFBF53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431"/>
              </a:spcBef>
              <a:spcAft>
                <a:spcPts val="0"/>
              </a:spcAft>
              <a:buClr>
                <a:srgbClr val="FFBF53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431"/>
              </a:spcBef>
              <a:spcAft>
                <a:spcPts val="0"/>
              </a:spcAft>
              <a:buClr>
                <a:srgbClr val="FFBF53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3101976" y="571500"/>
            <a:ext cx="3205163" cy="469900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lIns="68569" tIns="68569" rIns="68569" bIns="68569" anchor="ctr"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35" name="Google Shape;462;p21"/>
          <p:cNvSpPr txBox="1">
            <a:spLocks/>
          </p:cNvSpPr>
          <p:nvPr/>
        </p:nvSpPr>
        <p:spPr bwMode="auto">
          <a:xfrm>
            <a:off x="2727325" y="534988"/>
            <a:ext cx="3740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Odibee Sans" panose="020B0604020202020204" charset="0"/>
                <a:cs typeface="Times New Roman" panose="02020603050405020304" pitchFamily="18" charset="0"/>
                <a:sym typeface="Odibee Sans" panose="020B0604020202020204" charset="0"/>
              </a:rPr>
              <a:t>MỤC TIÊU</a:t>
            </a:r>
          </a:p>
        </p:txBody>
      </p:sp>
      <p:pic>
        <p:nvPicPr>
          <p:cNvPr id="6" name="Picture 2" descr="đánh Dấu PNG &amp;amp; đánh Dấu Transparent Clipart Miễn phí Tải về - Kiểm tra dấu  Máy tính Biểu tượng Clip nghệ thuật - xanh ti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1498600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đánh Dấu PNG &amp;amp; đánh Dấu Transparent Clipart Miễn phí Tải về - Kiểm tra dấu  Máy tính Biểu tượng Clip nghệ thuật - xanh ti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1" y="2770188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3439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25558B-A43C-4558-9D24-4278F9F32DB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0116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-150813"/>
            <a:ext cx="8066088" cy="511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Graphic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8984">
            <a:off x="-1092200" y="-2260600"/>
            <a:ext cx="6235700" cy="909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113A8-4C7F-44D1-B1B3-81A6DD4A0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85772" flipH="1">
            <a:off x="14288" y="614363"/>
            <a:ext cx="4151312" cy="388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4751388" y="1006475"/>
            <a:ext cx="3614737" cy="11080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FDBB4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Vận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DBB4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 </a:t>
            </a: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FDBB4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dụng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DBB45">
                  <a:lumMod val="75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825">
            <a:off x="5583238" y="2822575"/>
            <a:ext cx="833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9800" y="3619501"/>
            <a:ext cx="52228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97057" y="2432844"/>
            <a:ext cx="5222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279">
            <a:off x="3590925" y="179388"/>
            <a:ext cx="8048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279">
            <a:off x="7989888" y="334963"/>
            <a:ext cx="3524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279">
            <a:off x="6166644" y="453232"/>
            <a:ext cx="3524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279">
            <a:off x="7061200" y="2690813"/>
            <a:ext cx="3508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279">
            <a:off x="2967037" y="3573463"/>
            <a:ext cx="11715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2" descr="Giới Thiệu Về Quizizz - Ứng Dụng Tạo Trò Chơi Học Tập 10/20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452688"/>
            <a:ext cx="23749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672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2"/>
          <p:cNvSpPr txBox="1">
            <a:spLocks noChangeArrowheads="1"/>
          </p:cNvSpPr>
          <p:nvPr/>
        </p:nvSpPr>
        <p:spPr bwMode="auto">
          <a:xfrm>
            <a:off x="1987550" y="209550"/>
            <a:ext cx="565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89" rIns="68543" bIns="34289">
            <a:spAutoFit/>
          </a:bodyPr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思源黑体 CN Medium"/>
                <a:ea typeface="思源黑体 CN Medium"/>
                <a:cs typeface="思源黑体 CN Medium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46" y="1195559"/>
            <a:ext cx="8109858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82"/>
                    </a:gs>
                    <a:gs pos="30000">
                      <a:srgbClr val="66008F">
                        <a:alpha val="99400"/>
                      </a:srgbClr>
                    </a:gs>
                    <a:gs pos="64999">
                      <a:srgbClr val="BA0066">
                        <a:alpha val="98700"/>
                      </a:srgbClr>
                    </a:gs>
                    <a:gs pos="89999">
                      <a:srgbClr val="FF0000">
                        <a:alpha val="98200"/>
                      </a:srgbClr>
                    </a:gs>
                    <a:gs pos="100000">
                      <a:srgbClr val="FF8200">
                        <a:alpha val="98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tắc</a:t>
            </a:r>
            <a:r>
              <a:rPr kumimoji="0" lang="en-US" sz="2250" b="0" i="0" u="none" strike="noStrike" kern="1200" cap="none" spc="0" normalizeH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tính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nhật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25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25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22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5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2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(153)</a:t>
            </a:r>
            <a:endParaRPr kumimoji="0" lang="en-US" altLang="en-US" sz="22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55563"/>
            <a:ext cx="9221788" cy="521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-84138"/>
            <a:ext cx="239871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/>
          </p:cNvPr>
          <p:cNvSpPr/>
          <p:nvPr/>
        </p:nvSpPr>
        <p:spPr>
          <a:xfrm>
            <a:off x="2210226" y="1733550"/>
            <a:ext cx="4649311" cy="1084861"/>
          </a:xfrm>
          <a:prstGeom prst="rect">
            <a:avLst/>
          </a:prstGeom>
          <a:noFill/>
        </p:spPr>
        <p:txBody>
          <a:bodyPr lIns="68514" tIns="34265" rIns="68514" bIns="34265">
            <a:spAutoFit/>
          </a:bodyPr>
          <a:lstStyle/>
          <a:p>
            <a:pPr marL="0" marR="0" lvl="0" indent="0" algn="ctr" defTabSz="685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CHÀO TẠM BIỆT VÀ 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852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88132" y="1244714"/>
            <a:ext cx="329124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2900" algn="just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1. Đọc các số sau: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983440" y="2012192"/>
            <a:ext cx="14526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81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cm</a:t>
            </a:r>
            <a:r>
              <a:rPr sz="2400" baseline="30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900753" y="2710224"/>
            <a:ext cx="13330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140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cm</a:t>
            </a:r>
            <a:r>
              <a:rPr sz="2400" baseline="30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900753" y="3381375"/>
            <a:ext cx="13330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135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cm</a:t>
            </a:r>
            <a:r>
              <a:rPr sz="2400" baseline="30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1"/>
          <p:cNvSpPr txBox="1"/>
          <p:nvPr/>
        </p:nvSpPr>
        <p:spPr>
          <a:xfrm>
            <a:off x="2192808" y="2012192"/>
            <a:ext cx="5363766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  <a:cs typeface="Times New Roman" pitchFamily="18" charset="0"/>
              </a:rPr>
              <a:t>Tám</a:t>
            </a:r>
            <a:r>
              <a:rPr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itchFamily="18" charset="0"/>
              </a:rPr>
              <a:t>m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</a:t>
            </a:r>
            <a:r>
              <a:rPr sz="2400" dirty="0" err="1">
                <a:latin typeface="Times New Roman" panose="02020603050405020304" pitchFamily="18" charset="0"/>
                <a:cs typeface="Times New Roman" pitchFamily="18" charset="0"/>
              </a:rPr>
              <a:t>ơi</a:t>
            </a:r>
            <a:r>
              <a:rPr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itchFamily="18" charset="0"/>
              </a:rPr>
              <a:t>mốt</a:t>
            </a:r>
            <a:r>
              <a:rPr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itchFamily="18" charset="0"/>
              </a:rPr>
              <a:t>xăng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sz="2400" dirty="0" err="1">
                <a:latin typeface="Times New Roman" panose="02020603050405020304" pitchFamily="18" charset="0"/>
                <a:cs typeface="Times New Roman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itchFamily="18" charset="0"/>
              </a:rPr>
              <a:t>mét</a:t>
            </a:r>
            <a:r>
              <a:rPr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itchFamily="18" charset="0"/>
              </a:rPr>
              <a:t>vuông</a:t>
            </a:r>
            <a:endParaRPr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/>
          <p:nvPr/>
        </p:nvSpPr>
        <p:spPr>
          <a:xfrm>
            <a:off x="2192808" y="2710224"/>
            <a:ext cx="538996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</a:rPr>
              <a:t>Một</a:t>
            </a:r>
            <a:r>
              <a:rPr sz="2400" dirty="0">
                <a:latin typeface="Times New Roman" panose="02020603050405020304" pitchFamily="18" charset="0"/>
              </a:rPr>
              <a:t> trăm bốn </a:t>
            </a:r>
            <a:r>
              <a:rPr sz="2400" dirty="0" err="1">
                <a:latin typeface="Times New Roman" panose="02020603050405020304" pitchFamily="18" charset="0"/>
              </a:rPr>
              <a:t>mươi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xăng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sz="2400" dirty="0" err="1">
                <a:latin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mét</a:t>
            </a:r>
            <a:r>
              <a:rPr sz="2400" dirty="0">
                <a:latin typeface="Times New Roman" panose="02020603050405020304" pitchFamily="18" charset="0"/>
              </a:rPr>
              <a:t> vuông</a:t>
            </a:r>
          </a:p>
        </p:txBody>
      </p:sp>
      <p:sp>
        <p:nvSpPr>
          <p:cNvPr id="13" name="Text Box 13"/>
          <p:cNvSpPr txBox="1"/>
          <p:nvPr/>
        </p:nvSpPr>
        <p:spPr>
          <a:xfrm>
            <a:off x="2233754" y="3378399"/>
            <a:ext cx="541139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</a:rPr>
              <a:t>Một</a:t>
            </a:r>
            <a:r>
              <a:rPr sz="2400" dirty="0">
                <a:latin typeface="Times New Roman" panose="02020603050405020304" pitchFamily="18" charset="0"/>
              </a:rPr>
              <a:t> trăm ba mươi lăm xăng-ti-mét vuông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03656" y="4902958"/>
            <a:ext cx="1443251" cy="122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1B2262-A00D-45BC-A5FB-4EE337D3C925}"/>
              </a:ext>
            </a:extLst>
          </p:cNvPr>
          <p:cNvSpPr/>
          <p:nvPr/>
        </p:nvSpPr>
        <p:spPr>
          <a:xfrm>
            <a:off x="3125416" y="318408"/>
            <a:ext cx="29418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037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6"/>
          <p:cNvSpPr txBox="1">
            <a:spLocks noChangeArrowheads="1"/>
          </p:cNvSpPr>
          <p:nvPr/>
        </p:nvSpPr>
        <p:spPr bwMode="auto">
          <a:xfrm>
            <a:off x="609600" y="38101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79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</a:t>
            </a:r>
            <a:r>
              <a:rPr lang="en-US" altLang="en-US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lang="en-US" altLang="en-US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3095625" y="930276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b="1">
                <a:solidFill>
                  <a:prstClr val="white"/>
                </a:solidFill>
                <a:latin typeface="HP001 4 hàng" panose="020B0603050302020204" pitchFamily="34" charset="0"/>
                <a:cs typeface="Arial" charset="0"/>
              </a:rPr>
              <a:t> TǨn</a:t>
            </a:r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1259596" y="1577046"/>
            <a:ext cx="57022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Diện</a:t>
            </a:r>
            <a:r>
              <a:rPr lang="en-US" altLang="en-US" b="1" dirty="0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tích</a:t>
            </a:r>
            <a:r>
              <a:rPr lang="en-US" altLang="en-US" b="1" dirty="0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hình</a:t>
            </a:r>
            <a:r>
              <a:rPr lang="en-US" altLang="en-US" b="1" dirty="0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chữ</a:t>
            </a:r>
            <a:r>
              <a:rPr lang="en-US" altLang="en-US" b="1" dirty="0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nhật</a:t>
            </a:r>
            <a:r>
              <a:rPr lang="en-US" altLang="en-US" b="1" dirty="0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altLang="en-US" b="1" dirty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(</a:t>
            </a:r>
            <a:r>
              <a:rPr lang="en-US" altLang="en-US" b="1" dirty="0" smtClean="0">
                <a:solidFill>
                  <a:srgbClr val="FFC000"/>
                </a:solidFill>
                <a:latin typeface="HP001 4 hàng" panose="020B0603050302020204" pitchFamily="34" charset="0"/>
                <a:cs typeface="Arial" charset="0"/>
              </a:rPr>
              <a:t>152)</a:t>
            </a:r>
            <a:endParaRPr lang="en-US" altLang="en-US" b="1" dirty="0">
              <a:solidFill>
                <a:prstClr val="white"/>
              </a:solidFill>
              <a:latin typeface="HP001 4 hàng" panose="020B06030503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2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圆角矩形 1"/>
          <p:cNvSpPr>
            <a:spLocks noChangeArrowheads="1"/>
          </p:cNvSpPr>
          <p:nvPr/>
        </p:nvSpPr>
        <p:spPr bwMode="auto">
          <a:xfrm>
            <a:off x="474663" y="1263650"/>
            <a:ext cx="8458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defTabSz="914355">
              <a:spcBef>
                <a:spcPct val="0"/>
              </a:spcBef>
              <a:buClrTx/>
              <a:buSzTx/>
              <a:buNone/>
              <a:defRPr/>
            </a:pPr>
            <a:endParaRPr lang="zh-CN" altLang="en-US" sz="1350" kern="0">
              <a:solidFill>
                <a:srgbClr val="FFFFFF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727" name="Google Shape;552;p22"/>
          <p:cNvSpPr txBox="1">
            <a:spLocks/>
          </p:cNvSpPr>
          <p:nvPr/>
        </p:nvSpPr>
        <p:spPr bwMode="auto">
          <a:xfrm>
            <a:off x="814388" y="2514600"/>
            <a:ext cx="77787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defTabSz="914355">
              <a:spcBef>
                <a:spcPts val="431"/>
              </a:spcBef>
              <a:buClr>
                <a:srgbClr val="FFBF53"/>
              </a:buClr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355">
              <a:spcBef>
                <a:spcPts val="431"/>
              </a:spcBef>
              <a:buClr>
                <a:srgbClr val="FFBF53"/>
              </a:buClr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5">
              <a:spcBef>
                <a:spcPts val="431"/>
              </a:spcBef>
              <a:buClr>
                <a:srgbClr val="FFBF53"/>
              </a:buClr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355">
              <a:spcBef>
                <a:spcPct val="0"/>
              </a:spcBef>
              <a:buClrTx/>
              <a:buSzTx/>
              <a:buNone/>
              <a:defRPr/>
            </a:pPr>
            <a:endParaRPr lang="en-US" altLang="en-US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3101976" y="571500"/>
            <a:ext cx="3205163" cy="469900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lIns="68569" tIns="68569" rIns="68569" bIns="68569" anchor="ctr"/>
          <a:lstStyle/>
          <a:p>
            <a:pPr defTabSz="914355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35" name="Google Shape;462;p21"/>
          <p:cNvSpPr txBox="1">
            <a:spLocks/>
          </p:cNvSpPr>
          <p:nvPr/>
        </p:nvSpPr>
        <p:spPr bwMode="auto">
          <a:xfrm>
            <a:off x="2727325" y="534988"/>
            <a:ext cx="3740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defTabSz="914355">
              <a:spcBef>
                <a:spcPct val="0"/>
              </a:spcBef>
              <a:buClr>
                <a:srgbClr val="000000"/>
              </a:buClr>
              <a:buSzPts val="3000"/>
              <a:buNone/>
              <a:defRPr/>
            </a:pPr>
            <a:r>
              <a:rPr lang="en-US" altLang="en-US" sz="2400" b="1" kern="0">
                <a:solidFill>
                  <a:srgbClr val="FFFFFF"/>
                </a:solidFill>
                <a:latin typeface="Times New Roman" panose="02020603050405020304" pitchFamily="18" charset="0"/>
                <a:ea typeface="Odibee Sans" panose="020B0604020202020204" charset="0"/>
                <a:cs typeface="Times New Roman" panose="02020603050405020304" pitchFamily="18" charset="0"/>
                <a:sym typeface="Odibee Sans" panose="020B0604020202020204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2091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0346" y="1946564"/>
            <a:ext cx="3179618" cy="1357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301" y="1946564"/>
            <a:ext cx="6202601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defRPr/>
            </a:pPr>
            <a:r>
              <a:rPr lang="en-US" sz="6600" b="1" dirty="0" err="1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600" b="1" dirty="0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600" b="1" dirty="0">
              <a:ln/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41064" y="486723"/>
            <a:ext cx="2176160" cy="1916622"/>
            <a:chOff x="2830773" y="1219200"/>
            <a:chExt cx="2590800" cy="2454105"/>
          </a:xfrm>
        </p:grpSpPr>
        <p:sp>
          <p:nvSpPr>
            <p:cNvPr id="4" name="Rectangle 4"/>
            <p:cNvSpPr/>
            <p:nvPr/>
          </p:nvSpPr>
          <p:spPr>
            <a:xfrm>
              <a:off x="3059373" y="1676400"/>
              <a:ext cx="1828800" cy="16002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013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5"/>
            <p:cNvSpPr txBox="1"/>
            <p:nvPr/>
          </p:nvSpPr>
          <p:spPr>
            <a:xfrm>
              <a:off x="4811973" y="1219200"/>
              <a:ext cx="609600" cy="5320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100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" name="Text Box 6"/>
            <p:cNvSpPr txBox="1"/>
            <p:nvPr/>
          </p:nvSpPr>
          <p:spPr>
            <a:xfrm>
              <a:off x="4811973" y="3062288"/>
              <a:ext cx="609600" cy="5320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100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2906973" y="3200400"/>
              <a:ext cx="609600" cy="4729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dirty="0"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3440373" y="1219200"/>
              <a:ext cx="990600" cy="532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100" dirty="0">
                  <a:latin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9" name="Text Box 10"/>
            <p:cNvSpPr txBox="1"/>
            <p:nvPr/>
          </p:nvSpPr>
          <p:spPr>
            <a:xfrm>
              <a:off x="2830773" y="1219200"/>
              <a:ext cx="609600" cy="5320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100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" name="Line 12"/>
            <p:cNvSpPr/>
            <p:nvPr/>
          </p:nvSpPr>
          <p:spPr>
            <a:xfrm>
              <a:off x="3973773" y="1676400"/>
              <a:ext cx="0" cy="16002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" name="Line 13"/>
            <p:cNvSpPr/>
            <p:nvPr/>
          </p:nvSpPr>
          <p:spPr>
            <a:xfrm>
              <a:off x="3516573" y="1676400"/>
              <a:ext cx="0" cy="16002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" name="Line 14"/>
            <p:cNvSpPr/>
            <p:nvPr/>
          </p:nvSpPr>
          <p:spPr>
            <a:xfrm>
              <a:off x="4430973" y="1676400"/>
              <a:ext cx="0" cy="16002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" name="Line 15"/>
            <p:cNvSpPr/>
            <p:nvPr/>
          </p:nvSpPr>
          <p:spPr>
            <a:xfrm>
              <a:off x="3059373" y="2209800"/>
              <a:ext cx="18288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" name="Line 16"/>
            <p:cNvSpPr/>
            <p:nvPr/>
          </p:nvSpPr>
          <p:spPr>
            <a:xfrm>
              <a:off x="3059373" y="2743200"/>
              <a:ext cx="18288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" name="Text Box 21"/>
          <p:cNvSpPr txBox="1"/>
          <p:nvPr/>
        </p:nvSpPr>
        <p:spPr>
          <a:xfrm>
            <a:off x="3646806" y="730565"/>
            <a:ext cx="3654189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100" dirty="0">
                <a:latin typeface="Times New Roman" panose="02020603050405020304" pitchFamily="18" charset="0"/>
              </a:rPr>
              <a:t>* Mỗi hàng có mấy ô </a:t>
            </a:r>
            <a:r>
              <a:rPr sz="2100" dirty="0" err="1">
                <a:latin typeface="Times New Roman" panose="02020603050405020304" pitchFamily="18" charset="0"/>
              </a:rPr>
              <a:t>vuông</a:t>
            </a:r>
            <a:r>
              <a:rPr lang="en-US" sz="2100" dirty="0">
                <a:latin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4"/>
          <p:cNvSpPr txBox="1"/>
          <p:nvPr/>
        </p:nvSpPr>
        <p:spPr>
          <a:xfrm>
            <a:off x="5277048" y="732087"/>
            <a:ext cx="548897" cy="41549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9" name="Text Box 25"/>
          <p:cNvSpPr txBox="1"/>
          <p:nvPr/>
        </p:nvSpPr>
        <p:spPr>
          <a:xfrm>
            <a:off x="3646806" y="243216"/>
            <a:ext cx="2148245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100" dirty="0">
                <a:latin typeface="Times New Roman" panose="02020603050405020304" pitchFamily="18" charset="0"/>
              </a:rPr>
              <a:t>* Có </a:t>
            </a:r>
            <a:r>
              <a:rPr sz="2100" dirty="0" err="1">
                <a:latin typeface="Times New Roman" panose="02020603050405020304" pitchFamily="18" charset="0"/>
              </a:rPr>
              <a:t>mấy</a:t>
            </a:r>
            <a:r>
              <a:rPr sz="2100" dirty="0">
                <a:latin typeface="Times New Roman" panose="02020603050405020304" pitchFamily="18" charset="0"/>
              </a:rPr>
              <a:t> </a:t>
            </a:r>
            <a:r>
              <a:rPr sz="2100" dirty="0" err="1">
                <a:latin typeface="Times New Roman" panose="02020603050405020304" pitchFamily="18" charset="0"/>
              </a:rPr>
              <a:t>hàng</a:t>
            </a:r>
            <a:r>
              <a:rPr lang="en-US" sz="2100" dirty="0">
                <a:latin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27"/>
          <p:cNvSpPr txBox="1"/>
          <p:nvPr/>
        </p:nvSpPr>
        <p:spPr>
          <a:xfrm>
            <a:off x="4258377" y="242725"/>
            <a:ext cx="545077" cy="41549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" name="Text Box 8"/>
          <p:cNvSpPr txBox="1"/>
          <p:nvPr/>
        </p:nvSpPr>
        <p:spPr>
          <a:xfrm>
            <a:off x="340680" y="1268869"/>
            <a:ext cx="736055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>
                <a:latin typeface="Times New Roman" panose="02020603050405020304" pitchFamily="18" charset="0"/>
              </a:rPr>
              <a:t>3</a:t>
            </a:r>
            <a:r>
              <a:rPr sz="2100" dirty="0">
                <a:latin typeface="Times New Roman" panose="02020603050405020304" pitchFamily="18" charset="0"/>
              </a:rPr>
              <a:t> cm</a:t>
            </a:r>
          </a:p>
        </p:txBody>
      </p:sp>
      <p:sp>
        <p:nvSpPr>
          <p:cNvPr id="22" name="Text Box 24"/>
          <p:cNvSpPr txBox="1"/>
          <p:nvPr/>
        </p:nvSpPr>
        <p:spPr>
          <a:xfrm>
            <a:off x="3668104" y="1193478"/>
            <a:ext cx="4112841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100" dirty="0">
                <a:latin typeface="Times New Roman" panose="02020603050405020304" pitchFamily="18" charset="0"/>
              </a:rPr>
              <a:t>* </a:t>
            </a:r>
            <a:r>
              <a:rPr lang="en-US" sz="2100" dirty="0" err="1" smtClean="0">
                <a:latin typeface="Times New Roman" panose="02020603050405020304" pitchFamily="18" charset="0"/>
              </a:rPr>
              <a:t>Tính</a:t>
            </a:r>
            <a:r>
              <a:rPr 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</a:rPr>
              <a:t>số</a:t>
            </a:r>
            <a:r>
              <a:rPr lang="en-US" sz="2100" dirty="0" smtClean="0">
                <a:latin typeface="Times New Roman" panose="02020603050405020304" pitchFamily="18" charset="0"/>
              </a:rPr>
              <a:t> ô </a:t>
            </a:r>
            <a:r>
              <a:rPr lang="en-US" sz="2100" dirty="0" err="1" smtClean="0">
                <a:latin typeface="Times New Roman" panose="02020603050405020304" pitchFamily="18" charset="0"/>
              </a:rPr>
              <a:t>vuông</a:t>
            </a:r>
            <a:r>
              <a:rPr 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</a:rPr>
              <a:t>trong</a:t>
            </a:r>
            <a:r>
              <a:rPr 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</a:rPr>
              <a:t>hình</a:t>
            </a:r>
            <a:r>
              <a:rPr lang="en-US" sz="2100" dirty="0">
                <a:latin typeface="Times New Roman" panose="02020603050405020304" pitchFamily="18" charset="0"/>
              </a:rPr>
              <a:t>.</a:t>
            </a:r>
            <a:endParaRPr sz="2100" dirty="0"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93910" y="732087"/>
            <a:ext cx="194480" cy="33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Rectangle 24"/>
          <p:cNvSpPr/>
          <p:nvPr/>
        </p:nvSpPr>
        <p:spPr>
          <a:xfrm>
            <a:off x="5354870" y="292731"/>
            <a:ext cx="3429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Text Box 3"/>
          <p:cNvSpPr txBox="1"/>
          <p:nvPr/>
        </p:nvSpPr>
        <p:spPr>
          <a:xfrm>
            <a:off x="3049370" y="1707496"/>
            <a:ext cx="5350307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ABCD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1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4 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 3 = 12 (ô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sz="21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1FAB8D-78FF-490B-BE9B-417ED0C2C3D7}"/>
              </a:ext>
            </a:extLst>
          </p:cNvPr>
          <p:cNvSpPr/>
          <p:nvPr/>
        </p:nvSpPr>
        <p:spPr>
          <a:xfrm>
            <a:off x="1033077" y="1676946"/>
            <a:ext cx="385837" cy="42399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ight Arrow 29"/>
          <p:cNvSpPr/>
          <p:nvPr/>
        </p:nvSpPr>
        <p:spPr>
          <a:xfrm rot="4514079">
            <a:off x="1108447" y="2073432"/>
            <a:ext cx="388557" cy="1089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1" name="Rectangle 30"/>
          <p:cNvSpPr/>
          <p:nvPr/>
        </p:nvSpPr>
        <p:spPr>
          <a:xfrm>
            <a:off x="1089066" y="2354147"/>
            <a:ext cx="821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r>
              <a:rPr lang="en-US" sz="2100" b="1" baseline="30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sz="2100" dirty="0"/>
          </a:p>
        </p:txBody>
      </p:sp>
      <p:sp>
        <p:nvSpPr>
          <p:cNvPr id="32" name="Text Box 11"/>
          <p:cNvSpPr txBox="1"/>
          <p:nvPr/>
        </p:nvSpPr>
        <p:spPr>
          <a:xfrm>
            <a:off x="3534212" y="2514322"/>
            <a:ext cx="3766783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Diện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ô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1cm</a:t>
            </a:r>
            <a:r>
              <a:rPr lang="en-US" sz="2100" b="1" baseline="30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6" name="Text Box 11"/>
          <p:cNvSpPr txBox="1"/>
          <p:nvPr/>
        </p:nvSpPr>
        <p:spPr>
          <a:xfrm>
            <a:off x="2839690" y="2975182"/>
            <a:ext cx="5268419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Diện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ABCD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30"/>
          <p:cNvSpPr txBox="1"/>
          <p:nvPr/>
        </p:nvSpPr>
        <p:spPr>
          <a:xfrm>
            <a:off x="2877208" y="3333086"/>
            <a:ext cx="5348576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 x 3 = 12 (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cm</a:t>
            </a:r>
            <a:r>
              <a:rPr lang="en-US" sz="2100" b="1" baseline="30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8" name="Text Box 29"/>
          <p:cNvSpPr txBox="1"/>
          <p:nvPr/>
        </p:nvSpPr>
        <p:spPr>
          <a:xfrm>
            <a:off x="3802543" y="3951463"/>
            <a:ext cx="832514" cy="707886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dirty="0"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49" name="Text Box 29"/>
          <p:cNvSpPr txBox="1"/>
          <p:nvPr/>
        </p:nvSpPr>
        <p:spPr>
          <a:xfrm>
            <a:off x="4737417" y="3929686"/>
            <a:ext cx="836982" cy="707886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dirty="0" err="1">
                <a:latin typeface="Times New Roman" panose="02020603050405020304" pitchFamily="18" charset="0"/>
              </a:rPr>
              <a:t>Chiều</a:t>
            </a:r>
            <a:r>
              <a:rPr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rộng</a:t>
            </a:r>
            <a:endParaRPr sz="2000" dirty="0">
              <a:latin typeface="Times New Roman" panose="02020603050405020304" pitchFamily="18" charset="0"/>
            </a:endParaRPr>
          </a:p>
        </p:txBody>
      </p:sp>
      <p:sp>
        <p:nvSpPr>
          <p:cNvPr id="50" name="Text Box 29"/>
          <p:cNvSpPr txBox="1"/>
          <p:nvPr/>
        </p:nvSpPr>
        <p:spPr>
          <a:xfrm>
            <a:off x="5688699" y="3929686"/>
            <a:ext cx="836982" cy="707886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latin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tích</a:t>
            </a:r>
            <a:endParaRPr sz="2000" dirty="0">
              <a:latin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>
            <a:endCxn id="48" idx="0"/>
          </p:cNvCxnSpPr>
          <p:nvPr/>
        </p:nvCxnSpPr>
        <p:spPr>
          <a:xfrm flipH="1">
            <a:off x="4218800" y="3697436"/>
            <a:ext cx="518618" cy="254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0"/>
          </p:cNvCxnSpPr>
          <p:nvPr/>
        </p:nvCxnSpPr>
        <p:spPr>
          <a:xfrm>
            <a:off x="5137458" y="3673985"/>
            <a:ext cx="18450" cy="255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0"/>
          </p:cNvCxnSpPr>
          <p:nvPr/>
        </p:nvCxnSpPr>
        <p:spPr>
          <a:xfrm>
            <a:off x="5643479" y="3689132"/>
            <a:ext cx="463711" cy="2405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  <p:bldP spid="22" grpId="0"/>
      <p:bldP spid="24" grpId="0" animBg="1"/>
      <p:bldP spid="25" grpId="0" animBg="1"/>
      <p:bldP spid="27" grpId="0"/>
      <p:bldP spid="29" grpId="0" animBg="1"/>
      <p:bldP spid="30" grpId="0" animBg="1"/>
      <p:bldP spid="31" grpId="0"/>
      <p:bldP spid="32" grpId="0"/>
      <p:bldP spid="46" grpId="0"/>
      <p:bldP spid="47" grpId="0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5"/>
          <p:cNvSpPr txBox="1"/>
          <p:nvPr/>
        </p:nvSpPr>
        <p:spPr>
          <a:xfrm>
            <a:off x="1167787" y="2933143"/>
            <a:ext cx="6849312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EF5F5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diện tích hình chữ nhật ta lấy chiều dài nhân với </a:t>
            </a:r>
            <a:r>
              <a:rPr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chiều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rộng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(cùng đơn vị </a:t>
            </a:r>
            <a:r>
              <a:rPr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đo</a:t>
            </a:r>
            <a:r>
              <a:rPr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sz="24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8E4941-7A35-4AD9-89EF-9FF0517456CB}"/>
              </a:ext>
            </a:extLst>
          </p:cNvPr>
          <p:cNvSpPr txBox="1"/>
          <p:nvPr/>
        </p:nvSpPr>
        <p:spPr>
          <a:xfrm>
            <a:off x="1167787" y="613460"/>
            <a:ext cx="521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ớp 8/1 của thầy Bảo &lt;3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92593" l="8529" r="97335">
                        <a14:foregroundMark x1="33795" y1="34074" x2="33795" y2="25093"/>
                        <a14:foregroundMark x1="33795" y1="34444" x2="19723" y2="11296"/>
                        <a14:foregroundMark x1="34755" y1="37315" x2="31450" y2="3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2" y="613460"/>
            <a:ext cx="1874207" cy="21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0346" y="1946564"/>
            <a:ext cx="3179618" cy="1357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301" y="1946564"/>
            <a:ext cx="6202601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3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07238"/>
              </p:ext>
            </p:extLst>
          </p:nvPr>
        </p:nvGraphicFramePr>
        <p:xfrm>
          <a:off x="409299" y="1256586"/>
          <a:ext cx="8050233" cy="2858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18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cm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cm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8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cm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2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9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</a:t>
                      </a:r>
                    </a:p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900100" y="2582630"/>
            <a:ext cx="205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 = 15 (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800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83403" y="3398131"/>
            <a:ext cx="2367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(cm)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69357" y="2591598"/>
            <a:ext cx="2006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4 = 40 (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800" b="1" baseline="30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9548" y="3348880"/>
            <a:ext cx="2264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+ 4) x 2 = 28 (cm)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75562" y="2587114"/>
            <a:ext cx="2124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8 = 256 (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800" b="1" baseline="30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12693" y="3395540"/>
            <a:ext cx="237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 + 8) x 2 = 80 (cm) </a:t>
            </a:r>
          </a:p>
        </p:txBody>
      </p:sp>
      <p:sp>
        <p:nvSpPr>
          <p:cNvPr id="23" name="Text Box 2"/>
          <p:cNvSpPr txBox="1"/>
          <p:nvPr/>
        </p:nvSpPr>
        <p:spPr>
          <a:xfrm>
            <a:off x="409299" y="482421"/>
            <a:ext cx="4137831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vào ô trống (theo mẫu):</a:t>
            </a:r>
          </a:p>
        </p:txBody>
      </p:sp>
    </p:spTree>
    <p:extLst>
      <p:ext uri="{BB962C8B-B14F-4D97-AF65-F5344CB8AC3E}">
        <p14:creationId xmlns:p14="http://schemas.microsoft.com/office/powerpoint/2010/main" val="11666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  <p:tag name="ISPRING_CUSTOM_TIMING_USED" val="1"/>
  <p:tag name="GENSWF_SLIDE_UID" val="{0B3ECB7F-7FB7-4EDA-A116-71F325CB3C6F}:268"/>
  <p:tag name="GENSWF_ADVANCE_TIME" val="5"/>
  <p:tag name="ISPRING_SLIDE_ID_2" val="{FE72001A-BA65-4363-BFB3-483EF3F990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  <p:tag name="ISPRING_CUSTOM_TIMING_USED" val="1"/>
  <p:tag name="GENSWF_SLIDE_UID" val="{0B3ECB7F-7FB7-4EDA-A116-71F325CB3C6F}:268"/>
  <p:tag name="GENSWF_ADVANCE_TIME" val="5"/>
  <p:tag name="ISPRING_SLIDE_ID_2" val="{FE72001A-BA65-4363-BFB3-483EF3F990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F049189-1BA1-46B1-968F-B5DB74DC9A41}_35.png&quot;/&gt;&lt;left val=&quot;123&quot;/&gt;&lt;top val=&quot;307&quot;/&gt;&lt;width val=&quot;598&quot;/&gt;&lt;height val=&quot;119&quot;/&gt;&lt;hasText val=&quot;1&quot;/&gt;&lt;/Image&gt;&lt;/ThreeDShapeInfo&gt;"/>
  <p:tag name="PRESENTER_SHAPETEXTINFO" val="&lt;ShapeTextInfo&gt;&lt;TableIndex row=&quot;-1&quot; col=&quot;-1&quot;&gt;&lt;linesCount val=&quot;3&quot;/&gt;&lt;lineCharCount val=&quot;49&quot;/&gt;&lt;lineCharCount val=&quot;14&quot;/&gt;&lt;lineCharCount val=&quot;4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1_Kawaii Scrapbook for College by Slidesgo">
  <a:themeElements>
    <a:clrScheme name="Simple Light">
      <a:dk1>
        <a:srgbClr val="383838"/>
      </a:dk1>
      <a:lt1>
        <a:srgbClr val="FFFFFF"/>
      </a:lt1>
      <a:dk2>
        <a:srgbClr val="E7597C"/>
      </a:dk2>
      <a:lt2>
        <a:srgbClr val="FDBB45"/>
      </a:lt2>
      <a:accent1>
        <a:srgbClr val="F998B0"/>
      </a:accent1>
      <a:accent2>
        <a:srgbClr val="B7FCF6"/>
      </a:accent2>
      <a:accent3>
        <a:srgbClr val="DBBCFF"/>
      </a:accent3>
      <a:accent4>
        <a:srgbClr val="67C7D0"/>
      </a:accent4>
      <a:accent5>
        <a:srgbClr val="96FF9B"/>
      </a:accent5>
      <a:accent6>
        <a:srgbClr val="FEE56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1828</TotalTime>
  <Words>595</Words>
  <Application>Microsoft Office PowerPoint</Application>
  <PresentationFormat>On-screen Show (16:9)</PresentationFormat>
  <Paragraphs>98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Tw Cen MT</vt:lpstr>
      <vt:lpstr>.VnArial</vt:lpstr>
      <vt:lpstr>黑体</vt:lpstr>
      <vt:lpstr>iCiel Cadena</vt:lpstr>
      <vt:lpstr>.VnTime</vt:lpstr>
      <vt:lpstr>Calibri</vt:lpstr>
      <vt:lpstr>VNI-Times</vt:lpstr>
      <vt:lpstr>HP001 4 hàng</vt:lpstr>
      <vt:lpstr>Times New Roman</vt:lpstr>
      <vt:lpstr>ITC Avant Garde Std Bk</vt:lpstr>
      <vt:lpstr>Odibee Sans</vt:lpstr>
      <vt:lpstr>Calibri Light</vt:lpstr>
      <vt:lpstr>Wingdings 2</vt:lpstr>
      <vt:lpstr>思源黑体 CN Medium</vt:lpstr>
      <vt:lpstr>Londrina Solid</vt:lpstr>
      <vt:lpstr>Arial</vt:lpstr>
      <vt:lpstr>SimSun</vt:lpstr>
      <vt:lpstr>Office Theme</vt:lpstr>
      <vt:lpstr>1_Office Theme</vt:lpstr>
      <vt:lpstr>2_Office Theme</vt:lpstr>
      <vt:lpstr>Droplet</vt:lpstr>
      <vt:lpstr>1_Kawaii Scrapbook for College by Slidesgo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165</cp:revision>
  <dcterms:created xsi:type="dcterms:W3CDTF">2021-06-02T01:34:28Z</dcterms:created>
  <dcterms:modified xsi:type="dcterms:W3CDTF">2022-03-31T09:28:27Z</dcterms:modified>
</cp:coreProperties>
</file>