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72" r:id="rId5"/>
    <p:sldMasterId id="2147483678" r:id="rId6"/>
    <p:sldMasterId id="2147483707" r:id="rId7"/>
    <p:sldMasterId id="2147483719" r:id="rId8"/>
    <p:sldMasterId id="2147483762" r:id="rId9"/>
    <p:sldMasterId id="2147483787" r:id="rId10"/>
  </p:sldMasterIdLst>
  <p:notesMasterIdLst>
    <p:notesMasterId r:id="rId29"/>
  </p:notesMasterIdLst>
  <p:sldIdLst>
    <p:sldId id="265" r:id="rId11"/>
    <p:sldId id="266" r:id="rId12"/>
    <p:sldId id="284" r:id="rId13"/>
    <p:sldId id="285" r:id="rId14"/>
    <p:sldId id="286" r:id="rId15"/>
    <p:sldId id="287" r:id="rId16"/>
    <p:sldId id="272" r:id="rId17"/>
    <p:sldId id="273" r:id="rId18"/>
    <p:sldId id="275" r:id="rId19"/>
    <p:sldId id="258" r:id="rId20"/>
    <p:sldId id="259" r:id="rId21"/>
    <p:sldId id="261" r:id="rId22"/>
    <p:sldId id="276" r:id="rId23"/>
    <p:sldId id="277" r:id="rId24"/>
    <p:sldId id="288" r:id="rId25"/>
    <p:sldId id="282" r:id="rId26"/>
    <p:sldId id="283" r:id="rId27"/>
    <p:sldId id="262" r:id="rId28"/>
  </p:sldIdLst>
  <p:sldSz cx="12192000" cy="6858000"/>
  <p:notesSz cx="6858000" cy="9144000"/>
  <p:embeddedFontLst>
    <p:embeddedFont>
      <p:font typeface="Microsoft YaHei" panose="020B0503020204020204" pitchFamily="34" charset="-122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VNI-Times" pitchFamily="2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HP001 4 hàng" panose="020B0603050302020204" pitchFamily="34" charset="0"/>
      <p:regular r:id="rId42"/>
      <p:bold r:id="rId43"/>
    </p:embeddedFont>
    <p:embeddedFont>
      <p:font typeface="Wingdings 2" panose="05020102010507070707" pitchFamily="18" charset="2"/>
      <p:regular r:id="rId44"/>
    </p:embeddedFont>
    <p:embeddedFont>
      <p:font typeface="SimSun" panose="02010600030101010101" pitchFamily="2" charset="-122"/>
      <p:regular r:id="rId45"/>
    </p:embeddedFont>
    <p:embeddedFont>
      <p:font typeface="Bahnschrift SemiBold" panose="020B0502040204020203" pitchFamily="34" charset="0"/>
      <p:bold r:id="rId46"/>
    </p:embeddedFont>
    <p:embeddedFont>
      <p:font typeface=".VnArial" panose="020B7200000000000000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Master" Target="slideMasters/slideMaster5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063C6-47E2-451F-A2BB-B20C67699FAC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0E779-2445-4A4E-86C0-4B36E73F4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05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996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B1658-5900-45BF-B2E8-1FC2EC1AEC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945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B1658-5900-45BF-B2E8-1FC2EC1AEC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802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B1658-5900-45BF-B2E8-1FC2EC1AEC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294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39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19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127B0-1E9D-42D7-8002-D565E5E465A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F81B1-D4C0-4CFE-8E4B-8D75BF4F38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95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127B0-1E9D-42D7-8002-D565E5E465A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F81B1-D4C0-4CFE-8E4B-8D75BF4F38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71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127B0-1E9D-42D7-8002-D565E5E465A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F81B1-D4C0-4CFE-8E4B-8D75BF4F38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71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816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609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2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244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609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97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502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3356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9772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049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2551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1000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9272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A40FE3-294F-4BB6-B7A2-9986775218B7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953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73F0D8-64C0-461F-A1B8-2CEA6A9F434F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30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759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638166-0E1A-40DE-BA1C-F2DA038EC37A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689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096B6F-5778-4A66-B3A5-E158424259DD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731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154328-A586-4217-A9F5-4D475E35985D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48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114E56-9A43-428A-A0B4-DB4250F8C9E0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793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DD1BCA-F485-40E6-B867-C3EF862C0C6C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662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307AA1-7E3F-44CD-A627-227D7C9202C6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4446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C77EF9-DF3A-4075-85C3-621E9A05287C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8499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73FDE1-2497-4C40-8525-D27C3A892309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500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F3BD1B-6399-41AD-8CB2-9C5D5DADFA9A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3324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A33B39-D628-41A2-84B8-776FBAFBF5B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875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260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86A54-D04E-4E94-B02C-BACF23299C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4526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3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5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9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4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2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6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1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43688F-7C0C-457F-BAB5-2678CF0CE4E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7278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3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7C54C-BBCF-41E6-99BF-0357BDF43C0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9010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5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47" indent="0">
              <a:buNone/>
              <a:defRPr sz="2699" b="1"/>
            </a:lvl2pPr>
            <a:lvl3pPr marL="1218896" indent="0">
              <a:buNone/>
              <a:defRPr sz="2400" b="1"/>
            </a:lvl3pPr>
            <a:lvl4pPr marL="1828342" indent="0">
              <a:buNone/>
              <a:defRPr sz="2200" b="1"/>
            </a:lvl4pPr>
            <a:lvl5pPr marL="2437790" indent="0">
              <a:buNone/>
              <a:defRPr sz="2200" b="1"/>
            </a:lvl5pPr>
            <a:lvl6pPr marL="3047238" indent="0">
              <a:buNone/>
              <a:defRPr sz="2200" b="1"/>
            </a:lvl6pPr>
            <a:lvl7pPr marL="3656686" indent="0">
              <a:buNone/>
              <a:defRPr sz="2200" b="1"/>
            </a:lvl7pPr>
            <a:lvl8pPr marL="4266133" indent="0">
              <a:buNone/>
              <a:defRPr sz="2200" b="1"/>
            </a:lvl8pPr>
            <a:lvl9pPr marL="4875581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5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47" indent="0">
              <a:buNone/>
              <a:defRPr sz="2699" b="1"/>
            </a:lvl2pPr>
            <a:lvl3pPr marL="1218896" indent="0">
              <a:buNone/>
              <a:defRPr sz="2400" b="1"/>
            </a:lvl3pPr>
            <a:lvl4pPr marL="1828342" indent="0">
              <a:buNone/>
              <a:defRPr sz="2200" b="1"/>
            </a:lvl4pPr>
            <a:lvl5pPr marL="2437790" indent="0">
              <a:buNone/>
              <a:defRPr sz="2200" b="1"/>
            </a:lvl5pPr>
            <a:lvl6pPr marL="3047238" indent="0">
              <a:buNone/>
              <a:defRPr sz="2200" b="1"/>
            </a:lvl6pPr>
            <a:lvl7pPr marL="3656686" indent="0">
              <a:buNone/>
              <a:defRPr sz="2200" b="1"/>
            </a:lvl7pPr>
            <a:lvl8pPr marL="4266133" indent="0">
              <a:buNone/>
              <a:defRPr sz="2200" b="1"/>
            </a:lvl8pPr>
            <a:lvl9pPr marL="4875581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BCCD02-E55B-4D4A-8D63-8D651AE69B4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137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7E11B-9D05-4145-A613-A9F71374DCE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738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/>
          <p:cNvSpPr/>
          <p:nvPr userDrawn="1"/>
        </p:nvSpPr>
        <p:spPr>
          <a:xfrm>
            <a:off x="1138767" y="1030818"/>
            <a:ext cx="9914467" cy="4233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圆角矩形 5"/>
          <p:cNvSpPr/>
          <p:nvPr userDrawn="1"/>
        </p:nvSpPr>
        <p:spPr>
          <a:xfrm>
            <a:off x="5899151" y="6451601"/>
            <a:ext cx="393700" cy="2328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5" name="灯片编号占位符 8"/>
          <p:cNvSpPr>
            <a:spLocks noGrp="1"/>
          </p:cNvSpPr>
          <p:nvPr>
            <p:ph type="sldNum" sz="quarter" idx="11"/>
          </p:nvPr>
        </p:nvSpPr>
        <p:spPr>
          <a:xfrm>
            <a:off x="4673600" y="6396567"/>
            <a:ext cx="2844800" cy="364067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37CC6C-1829-400C-9F02-44D097EF62E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6494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9728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2106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9037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851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110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6684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4420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5028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8239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572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2346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7311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4187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6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47" indent="0">
              <a:buNone/>
              <a:defRPr sz="1600"/>
            </a:lvl2pPr>
            <a:lvl3pPr marL="1218896" indent="0">
              <a:buNone/>
              <a:defRPr sz="1400"/>
            </a:lvl3pPr>
            <a:lvl4pPr marL="1828342" indent="0">
              <a:buNone/>
              <a:defRPr sz="1200"/>
            </a:lvl4pPr>
            <a:lvl5pPr marL="2437790" indent="0">
              <a:buNone/>
              <a:defRPr sz="1200"/>
            </a:lvl5pPr>
            <a:lvl6pPr marL="3047238" indent="0">
              <a:buNone/>
              <a:defRPr sz="1200"/>
            </a:lvl6pPr>
            <a:lvl7pPr marL="3656686" indent="0">
              <a:buNone/>
              <a:defRPr sz="1200"/>
            </a:lvl7pPr>
            <a:lvl8pPr marL="4266133" indent="0">
              <a:buNone/>
              <a:defRPr sz="1200"/>
            </a:lvl8pPr>
            <a:lvl9pPr marL="487558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CC831-912C-48C7-9B0D-071A8A2483B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9194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99"/>
            </a:lvl1pPr>
            <a:lvl2pPr marL="609447" indent="0">
              <a:buNone/>
              <a:defRPr sz="3799"/>
            </a:lvl2pPr>
            <a:lvl3pPr marL="1218896" indent="0">
              <a:buNone/>
              <a:defRPr sz="3199"/>
            </a:lvl3pPr>
            <a:lvl4pPr marL="1828342" indent="0">
              <a:buNone/>
              <a:defRPr sz="2699"/>
            </a:lvl4pPr>
            <a:lvl5pPr marL="2437790" indent="0">
              <a:buNone/>
              <a:defRPr sz="2699"/>
            </a:lvl5pPr>
            <a:lvl6pPr marL="3047238" indent="0">
              <a:buNone/>
              <a:defRPr sz="2699"/>
            </a:lvl6pPr>
            <a:lvl7pPr marL="3656686" indent="0">
              <a:buNone/>
              <a:defRPr sz="2699"/>
            </a:lvl7pPr>
            <a:lvl8pPr marL="4266133" indent="0">
              <a:buNone/>
              <a:defRPr sz="2699"/>
            </a:lvl8pPr>
            <a:lvl9pPr marL="4875581" indent="0">
              <a:buNone/>
              <a:defRPr sz="2699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47" indent="0">
              <a:buNone/>
              <a:defRPr sz="1600"/>
            </a:lvl2pPr>
            <a:lvl3pPr marL="1218896" indent="0">
              <a:buNone/>
              <a:defRPr sz="1400"/>
            </a:lvl3pPr>
            <a:lvl4pPr marL="1828342" indent="0">
              <a:buNone/>
              <a:defRPr sz="1200"/>
            </a:lvl4pPr>
            <a:lvl5pPr marL="2437790" indent="0">
              <a:buNone/>
              <a:defRPr sz="1200"/>
            </a:lvl5pPr>
            <a:lvl6pPr marL="3047238" indent="0">
              <a:buNone/>
              <a:defRPr sz="1200"/>
            </a:lvl6pPr>
            <a:lvl7pPr marL="3656686" indent="0">
              <a:buNone/>
              <a:defRPr sz="1200"/>
            </a:lvl7pPr>
            <a:lvl8pPr marL="4266133" indent="0">
              <a:buNone/>
              <a:defRPr sz="1200"/>
            </a:lvl8pPr>
            <a:lvl9pPr marL="487558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EA6BB9-67B3-4ACF-B147-FDA606CBACF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343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133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C02C0-1978-4273-B87B-C1631AD7E3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4143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17D8-0FE2-4267-867E-0886B36658A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6054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8321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 smtClean="0"/>
              <a:pPr>
                <a:defRPr/>
              </a:pPr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5F6AB-CBB5-4C86-BCBB-455BBFDABBE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1677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 smtClean="0"/>
              <a:pPr>
                <a:defRPr/>
              </a:pPr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F2D77-0A82-4AB6-88AE-358B8601FE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550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3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5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9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4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2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6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1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 smtClean="0"/>
              <a:pPr>
                <a:defRPr/>
              </a:pPr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71D2B-C9F6-4EF4-9046-4C699860E6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0500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3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 smtClean="0"/>
              <a:pPr>
                <a:defRPr/>
              </a:pPr>
              <a:t>3/28/2022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1BFF6-D319-4FE3-B678-AE0A9C81B3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5480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5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47" indent="0">
              <a:buNone/>
              <a:defRPr sz="2699" b="1"/>
            </a:lvl2pPr>
            <a:lvl3pPr marL="1218896" indent="0">
              <a:buNone/>
              <a:defRPr sz="2400" b="1"/>
            </a:lvl3pPr>
            <a:lvl4pPr marL="1828342" indent="0">
              <a:buNone/>
              <a:defRPr sz="2200" b="1"/>
            </a:lvl4pPr>
            <a:lvl5pPr marL="2437790" indent="0">
              <a:buNone/>
              <a:defRPr sz="2200" b="1"/>
            </a:lvl5pPr>
            <a:lvl6pPr marL="3047238" indent="0">
              <a:buNone/>
              <a:defRPr sz="2200" b="1"/>
            </a:lvl6pPr>
            <a:lvl7pPr marL="3656686" indent="0">
              <a:buNone/>
              <a:defRPr sz="2200" b="1"/>
            </a:lvl7pPr>
            <a:lvl8pPr marL="4266133" indent="0">
              <a:buNone/>
              <a:defRPr sz="2200" b="1"/>
            </a:lvl8pPr>
            <a:lvl9pPr marL="4875581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5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47" indent="0">
              <a:buNone/>
              <a:defRPr sz="2699" b="1"/>
            </a:lvl2pPr>
            <a:lvl3pPr marL="1218896" indent="0">
              <a:buNone/>
              <a:defRPr sz="2400" b="1"/>
            </a:lvl3pPr>
            <a:lvl4pPr marL="1828342" indent="0">
              <a:buNone/>
              <a:defRPr sz="2200" b="1"/>
            </a:lvl4pPr>
            <a:lvl5pPr marL="2437790" indent="0">
              <a:buNone/>
              <a:defRPr sz="2200" b="1"/>
            </a:lvl5pPr>
            <a:lvl6pPr marL="3047238" indent="0">
              <a:buNone/>
              <a:defRPr sz="2200" b="1"/>
            </a:lvl6pPr>
            <a:lvl7pPr marL="3656686" indent="0">
              <a:buNone/>
              <a:defRPr sz="2200" b="1"/>
            </a:lvl7pPr>
            <a:lvl8pPr marL="4266133" indent="0">
              <a:buNone/>
              <a:defRPr sz="2200" b="1"/>
            </a:lvl8pPr>
            <a:lvl9pPr marL="4875581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 smtClean="0"/>
              <a:pPr>
                <a:defRPr/>
              </a:pPr>
              <a:t>3/28/2022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CD120-300A-4E7B-92B8-91E4CBA5997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7300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 smtClean="0"/>
              <a:pPr>
                <a:defRPr/>
              </a:pPr>
              <a:t>3/28/2022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21092-B236-4907-8AE8-F8A0460D797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5878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/>
          <p:cNvSpPr/>
          <p:nvPr userDrawn="1"/>
        </p:nvSpPr>
        <p:spPr>
          <a:xfrm>
            <a:off x="1138767" y="1030818"/>
            <a:ext cx="9914467" cy="4233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圆角矩形 5"/>
          <p:cNvSpPr/>
          <p:nvPr userDrawn="1"/>
        </p:nvSpPr>
        <p:spPr>
          <a:xfrm>
            <a:off x="5899151" y="6451601"/>
            <a:ext cx="393700" cy="2328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29073-8FFE-4F18-B513-07581FC6638E}" type="datetime1">
              <a:rPr lang="en-US" altLang="zh-CN" smtClean="0"/>
              <a:pPr>
                <a:defRPr/>
              </a:pPr>
              <a:t>3/28/2022</a:t>
            </a:fld>
            <a:endParaRPr lang="en-US" dirty="0"/>
          </a:p>
        </p:txBody>
      </p:sp>
      <p:sp>
        <p:nvSpPr>
          <p:cNvPr id="5" name="灯片编号占位符 8"/>
          <p:cNvSpPr>
            <a:spLocks noGrp="1"/>
          </p:cNvSpPr>
          <p:nvPr>
            <p:ph type="sldNum" sz="quarter" idx="11"/>
          </p:nvPr>
        </p:nvSpPr>
        <p:spPr>
          <a:xfrm>
            <a:off x="4673600" y="6396567"/>
            <a:ext cx="2844800" cy="364067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C4793771-5767-48D7-BF21-CC2E7E77370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071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301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6619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9401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0906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0929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6787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7759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1389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0957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7674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675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421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7156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7368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6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47" indent="0">
              <a:buNone/>
              <a:defRPr sz="1600"/>
            </a:lvl2pPr>
            <a:lvl3pPr marL="1218896" indent="0">
              <a:buNone/>
              <a:defRPr sz="1400"/>
            </a:lvl3pPr>
            <a:lvl4pPr marL="1828342" indent="0">
              <a:buNone/>
              <a:defRPr sz="1200"/>
            </a:lvl4pPr>
            <a:lvl5pPr marL="2437790" indent="0">
              <a:buNone/>
              <a:defRPr sz="1200"/>
            </a:lvl5pPr>
            <a:lvl6pPr marL="3047238" indent="0">
              <a:buNone/>
              <a:defRPr sz="1200"/>
            </a:lvl6pPr>
            <a:lvl7pPr marL="3656686" indent="0">
              <a:buNone/>
              <a:defRPr sz="1200"/>
            </a:lvl7pPr>
            <a:lvl8pPr marL="4266133" indent="0">
              <a:buNone/>
              <a:defRPr sz="1200"/>
            </a:lvl8pPr>
            <a:lvl9pPr marL="487558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 smtClean="0"/>
              <a:pPr>
                <a:defRPr/>
              </a:pPr>
              <a:t>3/28/2022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53E94-F2A3-45F0-9204-0A59DAE3DF4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3073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99"/>
            </a:lvl1pPr>
            <a:lvl2pPr marL="609447" indent="0">
              <a:buNone/>
              <a:defRPr sz="3799"/>
            </a:lvl2pPr>
            <a:lvl3pPr marL="1218896" indent="0">
              <a:buNone/>
              <a:defRPr sz="3199"/>
            </a:lvl3pPr>
            <a:lvl4pPr marL="1828342" indent="0">
              <a:buNone/>
              <a:defRPr sz="2699"/>
            </a:lvl4pPr>
            <a:lvl5pPr marL="2437790" indent="0">
              <a:buNone/>
              <a:defRPr sz="2699"/>
            </a:lvl5pPr>
            <a:lvl6pPr marL="3047238" indent="0">
              <a:buNone/>
              <a:defRPr sz="2699"/>
            </a:lvl6pPr>
            <a:lvl7pPr marL="3656686" indent="0">
              <a:buNone/>
              <a:defRPr sz="2699"/>
            </a:lvl7pPr>
            <a:lvl8pPr marL="4266133" indent="0">
              <a:buNone/>
              <a:defRPr sz="2699"/>
            </a:lvl8pPr>
            <a:lvl9pPr marL="4875581" indent="0">
              <a:buNone/>
              <a:defRPr sz="2699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47" indent="0">
              <a:buNone/>
              <a:defRPr sz="1600"/>
            </a:lvl2pPr>
            <a:lvl3pPr marL="1218896" indent="0">
              <a:buNone/>
              <a:defRPr sz="1400"/>
            </a:lvl3pPr>
            <a:lvl4pPr marL="1828342" indent="0">
              <a:buNone/>
              <a:defRPr sz="1200"/>
            </a:lvl4pPr>
            <a:lvl5pPr marL="2437790" indent="0">
              <a:buNone/>
              <a:defRPr sz="1200"/>
            </a:lvl5pPr>
            <a:lvl6pPr marL="3047238" indent="0">
              <a:buNone/>
              <a:defRPr sz="1200"/>
            </a:lvl6pPr>
            <a:lvl7pPr marL="3656686" indent="0">
              <a:buNone/>
              <a:defRPr sz="1200"/>
            </a:lvl7pPr>
            <a:lvl8pPr marL="4266133" indent="0">
              <a:buNone/>
              <a:defRPr sz="1200"/>
            </a:lvl8pPr>
            <a:lvl9pPr marL="487558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 smtClean="0"/>
              <a:pPr>
                <a:defRPr/>
              </a:pPr>
              <a:t>3/28/2022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09CAA-6A5D-4280-BC24-9E5C1D6F43B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7097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 smtClean="0"/>
              <a:pPr>
                <a:defRPr/>
              </a:pPr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89D60-0F36-4A23-9E67-ED02FEC33AC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0431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EC2F-0988-4314-AD4B-24FF16D7B45E}" type="datetime1">
              <a:rPr lang="en-US" altLang="zh-CN" smtClean="0"/>
              <a:pPr>
                <a:defRPr/>
              </a:pPr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DC8E9-898F-45FB-B33A-BCB4E7B1917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0103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64030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04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39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15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360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09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43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11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88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79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17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07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04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80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image" Target="../media/image14.jpeg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image" Target="../media/image14.jpeg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4EADE-5536-4FD4-BDEF-4257345BEC51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A49C16-FD3B-43E9-B0CC-70F3611B1CE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127B0-1E9D-42D7-8002-D565E5E465A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F81B1-D4C0-4CFE-8E4B-8D75BF4F38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35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408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B3104B-6A04-47FF-BEDC-5711A94F75F0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9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 defTabSz="914377" eaLnBrk="1" fontAlgn="auto" hangingPunct="1">
              <a:spcBef>
                <a:spcPts val="0"/>
              </a:spcBef>
              <a:spcAft>
                <a:spcPts val="0"/>
              </a:spcAft>
              <a:defRPr sz="1600" b="0">
                <a:solidFill>
                  <a:prstClr val="black">
                    <a:tint val="75000"/>
                  </a:prstClr>
                </a:solidFill>
                <a:latin typeface="思源黑体 CN Medium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 defTabSz="914377" eaLnBrk="1" fontAlgn="auto" hangingPunct="1">
              <a:spcBef>
                <a:spcPts val="0"/>
              </a:spcBef>
              <a:spcAft>
                <a:spcPts val="0"/>
              </a:spcAft>
              <a:defRPr sz="1600" b="0">
                <a:solidFill>
                  <a:prstClr val="black">
                    <a:tint val="75000"/>
                  </a:prstClr>
                </a:solidFill>
                <a:latin typeface="思源黑体 CN Medium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 defTabSz="914377" eaLnBrk="1" fontAlgn="auto" hangingPunct="1">
              <a:spcBef>
                <a:spcPts val="0"/>
              </a:spcBef>
              <a:spcAft>
                <a:spcPts val="0"/>
              </a:spcAft>
              <a:defRPr sz="1600" b="0">
                <a:solidFill>
                  <a:prstClr val="black">
                    <a:tint val="75000"/>
                  </a:prstClr>
                </a:solidFill>
                <a:latin typeface="思源黑体 CN Medium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303E2-F13F-419A-8F45-E6A05F50648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945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  <p:sldLayoutId id="2147483742" r:id="rId23"/>
    <p:sldLayoutId id="2147483743" r:id="rId24"/>
  </p:sldLayoutIdLst>
  <p:hf hdr="0" ftr="0" dt="0"/>
  <p:txStyles>
    <p:titleStyle>
      <a:lvl1pPr algn="ctr" defTabSz="1217054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思源黑体 CN Medium"/>
        </a:defRPr>
      </a:lvl1pPr>
      <a:lvl2pPr algn="ctr" defTabSz="1217054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思源黑体 CN Medium"/>
          <a:ea typeface="思源黑体 CN Medium"/>
          <a:cs typeface="思源黑体 CN Medium"/>
        </a:defRPr>
      </a:lvl2pPr>
      <a:lvl3pPr algn="ctr" defTabSz="1217054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思源黑体 CN Medium"/>
          <a:ea typeface="思源黑体 CN Medium"/>
          <a:cs typeface="思源黑体 CN Medium"/>
        </a:defRPr>
      </a:lvl3pPr>
      <a:lvl4pPr algn="ctr" defTabSz="1217054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思源黑体 CN Medium"/>
          <a:ea typeface="思源黑体 CN Medium"/>
          <a:cs typeface="思源黑体 CN Medium"/>
        </a:defRPr>
      </a:lvl4pPr>
      <a:lvl5pPr algn="ctr" defTabSz="1217054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思源黑体 CN Medium"/>
          <a:ea typeface="思源黑体 CN Medium"/>
          <a:cs typeface="思源黑体 CN Medium"/>
        </a:defRPr>
      </a:lvl5pPr>
      <a:lvl6pPr marL="609585" algn="ctr" defTabSz="1217054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思源黑体 CN Medium"/>
          <a:ea typeface="思源黑体 CN Medium"/>
          <a:cs typeface="思源黑体 CN Medium"/>
        </a:defRPr>
      </a:lvl6pPr>
      <a:lvl7pPr marL="1219170" algn="ctr" defTabSz="1217054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思源黑体 CN Medium"/>
          <a:ea typeface="思源黑体 CN Medium"/>
          <a:cs typeface="思源黑体 CN Medium"/>
        </a:defRPr>
      </a:lvl7pPr>
      <a:lvl8pPr marL="1828754" algn="ctr" defTabSz="1217054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思源黑体 CN Medium"/>
          <a:ea typeface="思源黑体 CN Medium"/>
          <a:cs typeface="思源黑体 CN Medium"/>
        </a:defRPr>
      </a:lvl8pPr>
      <a:lvl9pPr marL="2438339" algn="ctr" defTabSz="1217054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思源黑体 CN Medium"/>
          <a:ea typeface="思源黑体 CN Medium"/>
          <a:cs typeface="思源黑体 CN Medium"/>
        </a:defRPr>
      </a:lvl9pPr>
    </p:titleStyle>
    <p:bodyStyle>
      <a:lvl1pPr marL="455073" indent="-455073" algn="l" defTabSz="121705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思源黑体 CN Medium"/>
        </a:defRPr>
      </a:lvl1pPr>
      <a:lvl2pPr marL="988459" indent="-378875" algn="l" defTabSz="121705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思源黑体 CN Medium"/>
        </a:defRPr>
      </a:lvl2pPr>
      <a:lvl3pPr marL="1521846" indent="-302676" algn="l" defTabSz="121705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67" kern="1200">
          <a:solidFill>
            <a:schemeClr val="tx1"/>
          </a:solidFill>
          <a:latin typeface="+mn-lt"/>
          <a:ea typeface="+mn-ea"/>
          <a:cs typeface="思源黑体 CN Medium"/>
        </a:defRPr>
      </a:lvl3pPr>
      <a:lvl4pPr marL="2131431" indent="-302676" algn="l" defTabSz="121705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思源黑体 CN Medium"/>
        </a:defRPr>
      </a:lvl4pPr>
      <a:lvl5pPr marL="2741015" indent="-302676" algn="l" defTabSz="121705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思源黑体 CN Medium"/>
        </a:defRPr>
      </a:lvl5pPr>
      <a:lvl6pPr marL="3351962" indent="-304723" algn="l" defTabSz="121889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0" indent="-304723" algn="l" defTabSz="121889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8" indent="-304723" algn="l" defTabSz="121889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5" indent="-304723" algn="l" defTabSz="121889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7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6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2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 defTabSz="914377" eaLnBrk="1" fontAlgn="auto" hangingPunct="1">
              <a:spcBef>
                <a:spcPts val="0"/>
              </a:spcBef>
              <a:spcAft>
                <a:spcPts val="0"/>
              </a:spcAft>
              <a:defRPr sz="1600" b="0">
                <a:solidFill>
                  <a:prstClr val="black">
                    <a:tint val="75000"/>
                  </a:prstClr>
                </a:solidFill>
                <a:latin typeface="思源黑体 CN Medium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/>
              <a:pPr>
                <a:defRPr/>
              </a:pPr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 defTabSz="914377" eaLnBrk="1" fontAlgn="auto" hangingPunct="1">
              <a:spcBef>
                <a:spcPts val="0"/>
              </a:spcBef>
              <a:spcAft>
                <a:spcPts val="0"/>
              </a:spcAft>
              <a:defRPr sz="1600" b="0">
                <a:solidFill>
                  <a:prstClr val="black">
                    <a:tint val="75000"/>
                  </a:prstClr>
                </a:solidFill>
                <a:latin typeface="思源黑体 CN Medium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 defTabSz="914377" eaLnBrk="1" fontAlgn="auto" hangingPunct="1">
              <a:spcBef>
                <a:spcPts val="0"/>
              </a:spcBef>
              <a:spcAft>
                <a:spcPts val="0"/>
              </a:spcAft>
              <a:defRPr sz="1600" b="0">
                <a:solidFill>
                  <a:prstClr val="black">
                    <a:tint val="75000"/>
                  </a:prstClr>
                </a:solidFill>
                <a:latin typeface="思源黑体 CN Medium"/>
              </a:defRPr>
            </a:lvl1pPr>
          </a:lstStyle>
          <a:p>
            <a:pPr>
              <a:defRPr/>
            </a:pPr>
            <a:fld id="{67808084-B0E9-4740-80CD-023F202413C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302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4" r:id="rId22"/>
    <p:sldLayoutId id="2147483785" r:id="rId23"/>
    <p:sldLayoutId id="2147483786" r:id="rId24"/>
  </p:sldLayoutIdLst>
  <p:hf hdr="0" ftr="0" dt="0"/>
  <p:txStyles>
    <p:titleStyle>
      <a:lvl1pPr algn="ctr" defTabSz="1217054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思源黑体 CN Medium"/>
        </a:defRPr>
      </a:lvl1pPr>
      <a:lvl2pPr algn="ctr" defTabSz="1217054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思源黑体 CN Medium"/>
          <a:ea typeface="思源黑体 CN Medium"/>
          <a:cs typeface="思源黑体 CN Medium"/>
        </a:defRPr>
      </a:lvl2pPr>
      <a:lvl3pPr algn="ctr" defTabSz="1217054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思源黑体 CN Medium"/>
          <a:ea typeface="思源黑体 CN Medium"/>
          <a:cs typeface="思源黑体 CN Medium"/>
        </a:defRPr>
      </a:lvl3pPr>
      <a:lvl4pPr algn="ctr" defTabSz="1217054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思源黑体 CN Medium"/>
          <a:ea typeface="思源黑体 CN Medium"/>
          <a:cs typeface="思源黑体 CN Medium"/>
        </a:defRPr>
      </a:lvl4pPr>
      <a:lvl5pPr algn="ctr" defTabSz="1217054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思源黑体 CN Medium"/>
          <a:ea typeface="思源黑体 CN Medium"/>
          <a:cs typeface="思源黑体 CN Medium"/>
        </a:defRPr>
      </a:lvl5pPr>
      <a:lvl6pPr marL="609585" algn="ctr" defTabSz="1217054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思源黑体 CN Medium"/>
          <a:ea typeface="思源黑体 CN Medium"/>
          <a:cs typeface="思源黑体 CN Medium"/>
        </a:defRPr>
      </a:lvl6pPr>
      <a:lvl7pPr marL="1219170" algn="ctr" defTabSz="1217054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思源黑体 CN Medium"/>
          <a:ea typeface="思源黑体 CN Medium"/>
          <a:cs typeface="思源黑体 CN Medium"/>
        </a:defRPr>
      </a:lvl7pPr>
      <a:lvl8pPr marL="1828754" algn="ctr" defTabSz="1217054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思源黑体 CN Medium"/>
          <a:ea typeface="思源黑体 CN Medium"/>
          <a:cs typeface="思源黑体 CN Medium"/>
        </a:defRPr>
      </a:lvl8pPr>
      <a:lvl9pPr marL="2438339" algn="ctr" defTabSz="1217054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思源黑体 CN Medium"/>
          <a:ea typeface="思源黑体 CN Medium"/>
          <a:cs typeface="思源黑体 CN Medium"/>
        </a:defRPr>
      </a:lvl9pPr>
    </p:titleStyle>
    <p:bodyStyle>
      <a:lvl1pPr marL="455073" indent="-455073" algn="l" defTabSz="121705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思源黑体 CN Medium"/>
        </a:defRPr>
      </a:lvl1pPr>
      <a:lvl2pPr marL="988459" indent="-378875" algn="l" defTabSz="121705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思源黑体 CN Medium"/>
        </a:defRPr>
      </a:lvl2pPr>
      <a:lvl3pPr marL="1521846" indent="-302676" algn="l" defTabSz="121705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67" kern="1200">
          <a:solidFill>
            <a:schemeClr val="tx1"/>
          </a:solidFill>
          <a:latin typeface="+mn-lt"/>
          <a:ea typeface="+mn-ea"/>
          <a:cs typeface="思源黑体 CN Medium"/>
        </a:defRPr>
      </a:lvl3pPr>
      <a:lvl4pPr marL="2131431" indent="-302676" algn="l" defTabSz="121705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思源黑体 CN Medium"/>
        </a:defRPr>
      </a:lvl4pPr>
      <a:lvl5pPr marL="2741015" indent="-302676" algn="l" defTabSz="121705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思源黑体 CN Medium"/>
        </a:defRPr>
      </a:lvl5pPr>
      <a:lvl6pPr marL="3351962" indent="-304723" algn="l" defTabSz="121889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0" indent="-304723" algn="l" defTabSz="121889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8" indent="-304723" algn="l" defTabSz="121889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5" indent="-304723" algn="l" defTabSz="121889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7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6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2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4BDB071-5CDC-491D-8D65-A787FDDDD51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214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tags" Target="../tags/tag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gif"/><Relationship Id="rId7" Type="http://schemas.openxmlformats.org/officeDocument/2006/relationships/image" Target="../media/image32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34.png"/><Relationship Id="rId5" Type="http://schemas.openxmlformats.org/officeDocument/2006/relationships/image" Target="../media/image32.gif"/><Relationship Id="rId10" Type="http://schemas.openxmlformats.org/officeDocument/2006/relationships/image" Target="../media/image37.jpeg"/><Relationship Id="rId4" Type="http://schemas.openxmlformats.org/officeDocument/2006/relationships/image" Target="../media/image27.jpeg"/><Relationship Id="rId9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34.png"/><Relationship Id="rId5" Type="http://schemas.openxmlformats.org/officeDocument/2006/relationships/image" Target="../media/image32.gif"/><Relationship Id="rId10" Type="http://schemas.openxmlformats.org/officeDocument/2006/relationships/image" Target="../media/image37.jpeg"/><Relationship Id="rId4" Type="http://schemas.openxmlformats.org/officeDocument/2006/relationships/image" Target="../media/image27.jpeg"/><Relationship Id="rId9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png"/><Relationship Id="rId7" Type="http://schemas.openxmlformats.org/officeDocument/2006/relationships/image" Target="../media/image4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2.gif"/><Relationship Id="rId5" Type="http://schemas.openxmlformats.org/officeDocument/2006/relationships/image" Target="../media/image33.png"/><Relationship Id="rId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背景音乐52_少儿歌曲_拔萝卜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7739" y="-2227180"/>
            <a:ext cx="812800" cy="812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2" t="12201" r="17704" b="72400"/>
          <a:stretch/>
        </p:blipFill>
        <p:spPr>
          <a:xfrm>
            <a:off x="9648393" y="207210"/>
            <a:ext cx="1920215" cy="10561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r="27156" b="20601"/>
          <a:stretch/>
        </p:blipFill>
        <p:spPr>
          <a:xfrm>
            <a:off x="3400106" y="1263327"/>
            <a:ext cx="5088565" cy="54452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8543061" y="3831455"/>
            <a:ext cx="1632183" cy="16321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30400" r="79933" b="41600"/>
          <a:stretch/>
        </p:blipFill>
        <p:spPr>
          <a:xfrm>
            <a:off x="239349" y="932723"/>
            <a:ext cx="1632183" cy="192021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600" r="1161" b="12201"/>
          <a:stretch/>
        </p:blipFill>
        <p:spPr>
          <a:xfrm>
            <a:off x="6672064" y="4584446"/>
            <a:ext cx="4896544" cy="236384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0" r="56302" b="10801"/>
          <a:stretch/>
        </p:blipFill>
        <p:spPr>
          <a:xfrm>
            <a:off x="2107950" y="4584446"/>
            <a:ext cx="2594695" cy="21622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0" r="83872" b="12201"/>
          <a:stretch/>
        </p:blipFill>
        <p:spPr>
          <a:xfrm>
            <a:off x="-230427" y="2871846"/>
            <a:ext cx="2895849" cy="39603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C1442D-40F5-4A22-87FE-EE7A1662BFC1}"/>
              </a:ext>
            </a:extLst>
          </p:cNvPr>
          <p:cNvSpPr/>
          <p:nvPr/>
        </p:nvSpPr>
        <p:spPr>
          <a:xfrm>
            <a:off x="2000785" y="760975"/>
            <a:ext cx="9873908" cy="984881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MỪNG CÁC 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ĐẾN VỚI TIẾT HỌC NGÀY HÔM NAY! </a:t>
            </a:r>
          </a:p>
        </p:txBody>
      </p:sp>
    </p:spTree>
    <p:extLst>
      <p:ext uri="{BB962C8B-B14F-4D97-AF65-F5344CB8AC3E}">
        <p14:creationId xmlns:p14="http://schemas.microsoft.com/office/powerpoint/2010/main" val="357090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/>
          <p:nvPr/>
        </p:nvSpPr>
        <p:spPr>
          <a:xfrm>
            <a:off x="0" y="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35" y="433212"/>
            <a:ext cx="11594465" cy="62103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677665" y="850890"/>
            <a:ext cx="614149" cy="555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tis" panose="02000500000000000000" pitchFamily="2" charset="0"/>
              </a:rPr>
              <a:t>1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726268" y="871363"/>
            <a:ext cx="914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 err="1" smtClean="0">
                <a:latin typeface="Times New Roman" panose="02020603050405020304" pitchFamily="18" charset="0"/>
              </a:rPr>
              <a:t>Số</a:t>
            </a:r>
            <a:r>
              <a:rPr lang="en-US" altLang="vi-VN" b="1" dirty="0" smtClean="0">
                <a:latin typeface="Times New Roman" panose="02020603050405020304" pitchFamily="18" charset="0"/>
              </a:rPr>
              <a:t> ?</a:t>
            </a:r>
            <a:endParaRPr lang="en-US" altLang="vi-VN" b="1" dirty="0">
              <a:latin typeface="Times New Roman" panose="02020603050405020304" pitchFamily="18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507068" y="2471562"/>
            <a:ext cx="10668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latin typeface="Times New Roman" panose="02020603050405020304" pitchFamily="18" charset="0"/>
              </a:rPr>
              <a:t>99 600</a:t>
            </a: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3183468" y="2471562"/>
            <a:ext cx="10668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latin typeface="Times New Roman" panose="02020603050405020304" pitchFamily="18" charset="0"/>
              </a:rPr>
              <a:t>99 601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4859868" y="2471562"/>
            <a:ext cx="11430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6612468" y="2471562"/>
            <a:ext cx="11430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8365068" y="2471562"/>
            <a:ext cx="1295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1507068" y="3538362"/>
            <a:ext cx="10668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18 200</a:t>
            </a: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3183468" y="3538362"/>
            <a:ext cx="10668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latin typeface="Times New Roman" panose="02020603050405020304" pitchFamily="18" charset="0"/>
              </a:rPr>
              <a:t>18 300</a:t>
            </a: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4936068" y="3538362"/>
            <a:ext cx="10668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6612468" y="3538362"/>
            <a:ext cx="11430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8365068" y="3538362"/>
            <a:ext cx="1295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8365068" y="4528962"/>
            <a:ext cx="1295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6612468" y="4528962"/>
            <a:ext cx="12192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26" name="Rectangle 19"/>
          <p:cNvSpPr>
            <a:spLocks noChangeArrowheads="1"/>
          </p:cNvSpPr>
          <p:nvPr/>
        </p:nvSpPr>
        <p:spPr bwMode="auto">
          <a:xfrm>
            <a:off x="4936068" y="4528962"/>
            <a:ext cx="11430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27" name="Rectangle 20"/>
          <p:cNvSpPr>
            <a:spLocks noChangeArrowheads="1"/>
          </p:cNvSpPr>
          <p:nvPr/>
        </p:nvSpPr>
        <p:spPr bwMode="auto">
          <a:xfrm>
            <a:off x="3183468" y="4528962"/>
            <a:ext cx="10668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latin typeface="Times New Roman" panose="02020603050405020304" pitchFamily="18" charset="0"/>
              </a:rPr>
              <a:t>90 000</a:t>
            </a:r>
          </a:p>
        </p:txBody>
      </p:sp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1507068" y="4528962"/>
            <a:ext cx="10668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latin typeface="Times New Roman" panose="02020603050405020304" pitchFamily="18" charset="0"/>
              </a:rPr>
              <a:t>89 000</a:t>
            </a:r>
          </a:p>
        </p:txBody>
      </p:sp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4859868" y="2471562"/>
            <a:ext cx="1143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99 602</a:t>
            </a:r>
          </a:p>
        </p:txBody>
      </p:sp>
      <p:sp>
        <p:nvSpPr>
          <p:cNvPr id="30" name="Rectangle 23"/>
          <p:cNvSpPr>
            <a:spLocks noChangeArrowheads="1"/>
          </p:cNvSpPr>
          <p:nvPr/>
        </p:nvSpPr>
        <p:spPr bwMode="auto">
          <a:xfrm>
            <a:off x="8365068" y="2471562"/>
            <a:ext cx="1295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99 604</a:t>
            </a:r>
          </a:p>
        </p:txBody>
      </p: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4936068" y="4528962"/>
            <a:ext cx="1143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91 000</a:t>
            </a:r>
          </a:p>
        </p:txBody>
      </p:sp>
      <p:sp>
        <p:nvSpPr>
          <p:cNvPr id="32" name="Rectangle 25"/>
          <p:cNvSpPr>
            <a:spLocks noChangeArrowheads="1"/>
          </p:cNvSpPr>
          <p:nvPr/>
        </p:nvSpPr>
        <p:spPr bwMode="auto">
          <a:xfrm>
            <a:off x="6612468" y="4528962"/>
            <a:ext cx="1219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92 000</a:t>
            </a:r>
          </a:p>
        </p:txBody>
      </p:sp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4936068" y="3538362"/>
            <a:ext cx="10668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18 400</a:t>
            </a:r>
          </a:p>
        </p:txBody>
      </p:sp>
      <p:sp>
        <p:nvSpPr>
          <p:cNvPr id="34" name="Rectangle 27"/>
          <p:cNvSpPr>
            <a:spLocks noChangeArrowheads="1"/>
          </p:cNvSpPr>
          <p:nvPr/>
        </p:nvSpPr>
        <p:spPr bwMode="auto">
          <a:xfrm>
            <a:off x="6612468" y="3538362"/>
            <a:ext cx="1143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18 500</a:t>
            </a:r>
          </a:p>
        </p:txBody>
      </p:sp>
      <p:sp>
        <p:nvSpPr>
          <p:cNvPr id="35" name="Rectangle 28"/>
          <p:cNvSpPr>
            <a:spLocks noChangeArrowheads="1"/>
          </p:cNvSpPr>
          <p:nvPr/>
        </p:nvSpPr>
        <p:spPr bwMode="auto">
          <a:xfrm>
            <a:off x="6612468" y="2471562"/>
            <a:ext cx="1143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99 603</a:t>
            </a:r>
          </a:p>
        </p:txBody>
      </p:sp>
      <p:sp>
        <p:nvSpPr>
          <p:cNvPr id="36" name="Rectangle 29"/>
          <p:cNvSpPr>
            <a:spLocks noChangeArrowheads="1"/>
          </p:cNvSpPr>
          <p:nvPr/>
        </p:nvSpPr>
        <p:spPr bwMode="auto">
          <a:xfrm>
            <a:off x="8365068" y="3538362"/>
            <a:ext cx="1295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18 600</a:t>
            </a:r>
          </a:p>
        </p:txBody>
      </p:sp>
      <p:sp>
        <p:nvSpPr>
          <p:cNvPr id="37" name="Rectangle 30"/>
          <p:cNvSpPr>
            <a:spLocks noChangeArrowheads="1"/>
          </p:cNvSpPr>
          <p:nvPr/>
        </p:nvSpPr>
        <p:spPr bwMode="auto">
          <a:xfrm>
            <a:off x="8365068" y="4528962"/>
            <a:ext cx="1295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93 000</a:t>
            </a:r>
          </a:p>
        </p:txBody>
      </p:sp>
      <p:sp>
        <p:nvSpPr>
          <p:cNvPr id="38" name="Line 31"/>
          <p:cNvSpPr>
            <a:spLocks noChangeShapeType="1"/>
          </p:cNvSpPr>
          <p:nvPr/>
        </p:nvSpPr>
        <p:spPr bwMode="auto">
          <a:xfrm>
            <a:off x="2573868" y="2776362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32"/>
          <p:cNvSpPr>
            <a:spLocks noChangeShapeType="1"/>
          </p:cNvSpPr>
          <p:nvPr/>
        </p:nvSpPr>
        <p:spPr bwMode="auto">
          <a:xfrm>
            <a:off x="4250268" y="2776362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33"/>
          <p:cNvSpPr>
            <a:spLocks noChangeShapeType="1"/>
          </p:cNvSpPr>
          <p:nvPr/>
        </p:nvSpPr>
        <p:spPr bwMode="auto">
          <a:xfrm>
            <a:off x="6002868" y="2776362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34"/>
          <p:cNvSpPr>
            <a:spLocks noChangeShapeType="1"/>
          </p:cNvSpPr>
          <p:nvPr/>
        </p:nvSpPr>
        <p:spPr bwMode="auto">
          <a:xfrm>
            <a:off x="7755468" y="2776362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35"/>
          <p:cNvSpPr>
            <a:spLocks noChangeShapeType="1"/>
          </p:cNvSpPr>
          <p:nvPr/>
        </p:nvSpPr>
        <p:spPr bwMode="auto">
          <a:xfrm>
            <a:off x="2573868" y="3843162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36"/>
          <p:cNvSpPr>
            <a:spLocks noChangeShapeType="1"/>
          </p:cNvSpPr>
          <p:nvPr/>
        </p:nvSpPr>
        <p:spPr bwMode="auto">
          <a:xfrm>
            <a:off x="4250268" y="3843162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37"/>
          <p:cNvSpPr>
            <a:spLocks noChangeShapeType="1"/>
          </p:cNvSpPr>
          <p:nvPr/>
        </p:nvSpPr>
        <p:spPr bwMode="auto">
          <a:xfrm>
            <a:off x="6002868" y="3843162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38"/>
          <p:cNvSpPr>
            <a:spLocks noChangeShapeType="1"/>
          </p:cNvSpPr>
          <p:nvPr/>
        </p:nvSpPr>
        <p:spPr bwMode="auto">
          <a:xfrm>
            <a:off x="7755468" y="3843162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39"/>
          <p:cNvSpPr>
            <a:spLocks noChangeShapeType="1"/>
          </p:cNvSpPr>
          <p:nvPr/>
        </p:nvSpPr>
        <p:spPr bwMode="auto">
          <a:xfrm>
            <a:off x="2573868" y="4833762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40"/>
          <p:cNvSpPr>
            <a:spLocks noChangeShapeType="1"/>
          </p:cNvSpPr>
          <p:nvPr/>
        </p:nvSpPr>
        <p:spPr bwMode="auto">
          <a:xfrm>
            <a:off x="4250268" y="4833762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41"/>
          <p:cNvSpPr>
            <a:spLocks noChangeShapeType="1"/>
          </p:cNvSpPr>
          <p:nvPr/>
        </p:nvSpPr>
        <p:spPr bwMode="auto">
          <a:xfrm>
            <a:off x="6079068" y="4833762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42"/>
          <p:cNvSpPr>
            <a:spLocks noChangeShapeType="1"/>
          </p:cNvSpPr>
          <p:nvPr/>
        </p:nvSpPr>
        <p:spPr bwMode="auto">
          <a:xfrm>
            <a:off x="7831668" y="4833762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Cloud 52"/>
          <p:cNvSpPr/>
          <p:nvPr/>
        </p:nvSpPr>
        <p:spPr>
          <a:xfrm>
            <a:off x="9771017" y="679270"/>
            <a:ext cx="1815738" cy="725494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148</a:t>
            </a:r>
          </a:p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SGK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62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67" y="314325"/>
            <a:ext cx="11594465" cy="62103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241780" y="958762"/>
            <a:ext cx="614149" cy="555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tis" panose="02000500000000000000" pitchFamily="2" charset="0"/>
              </a:rPr>
              <a:t>5</a:t>
            </a:r>
          </a:p>
        </p:txBody>
      </p:sp>
      <p:grpSp>
        <p:nvGrpSpPr>
          <p:cNvPr id="51" name="Google Shape;5987;p42"/>
          <p:cNvGrpSpPr/>
          <p:nvPr/>
        </p:nvGrpSpPr>
        <p:grpSpPr>
          <a:xfrm>
            <a:off x="732859" y="4236414"/>
            <a:ext cx="1482092" cy="2016175"/>
            <a:chOff x="5208300" y="2031000"/>
            <a:chExt cx="1903650" cy="2548400"/>
          </a:xfrm>
        </p:grpSpPr>
        <p:sp>
          <p:nvSpPr>
            <p:cNvPr id="52" name="Google Shape;5988;p42"/>
            <p:cNvSpPr/>
            <p:nvPr/>
          </p:nvSpPr>
          <p:spPr>
            <a:xfrm>
              <a:off x="5345825" y="3499175"/>
              <a:ext cx="1627475" cy="1080225"/>
            </a:xfrm>
            <a:custGeom>
              <a:avLst/>
              <a:gdLst/>
              <a:ahLst/>
              <a:cxnLst/>
              <a:rect l="l" t="t" r="r" b="b"/>
              <a:pathLst>
                <a:path w="65099" h="43209" extrusionOk="0">
                  <a:moveTo>
                    <a:pt x="23876" y="0"/>
                  </a:moveTo>
                  <a:cubicBezTo>
                    <a:pt x="23876" y="0"/>
                    <a:pt x="7396" y="639"/>
                    <a:pt x="0" y="19561"/>
                  </a:cubicBezTo>
                  <a:lnTo>
                    <a:pt x="8332" y="24628"/>
                  </a:lnTo>
                  <a:lnTo>
                    <a:pt x="8332" y="43208"/>
                  </a:lnTo>
                  <a:lnTo>
                    <a:pt x="56767" y="43208"/>
                  </a:lnTo>
                  <a:lnTo>
                    <a:pt x="56767" y="24628"/>
                  </a:lnTo>
                  <a:lnTo>
                    <a:pt x="65098" y="19561"/>
                  </a:lnTo>
                  <a:cubicBezTo>
                    <a:pt x="57703" y="639"/>
                    <a:pt x="41223" y="0"/>
                    <a:pt x="41223" y="0"/>
                  </a:cubicBezTo>
                  <a:close/>
                </a:path>
              </a:pathLst>
            </a:custGeom>
            <a:solidFill>
              <a:srgbClr val="58C3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5989;p42"/>
            <p:cNvSpPr/>
            <p:nvPr/>
          </p:nvSpPr>
          <p:spPr>
            <a:xfrm>
              <a:off x="5554100" y="4151975"/>
              <a:ext cx="1210900" cy="22275"/>
            </a:xfrm>
            <a:custGeom>
              <a:avLst/>
              <a:gdLst/>
              <a:ahLst/>
              <a:cxnLst/>
              <a:rect l="l" t="t" r="r" b="b"/>
              <a:pathLst>
                <a:path w="48436" h="891" extrusionOk="0">
                  <a:moveTo>
                    <a:pt x="1" y="0"/>
                  </a:moveTo>
                  <a:lnTo>
                    <a:pt x="1" y="890"/>
                  </a:lnTo>
                  <a:lnTo>
                    <a:pt x="48436" y="890"/>
                  </a:lnTo>
                  <a:lnTo>
                    <a:pt x="484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5990;p42"/>
            <p:cNvSpPr/>
            <p:nvPr/>
          </p:nvSpPr>
          <p:spPr>
            <a:xfrm>
              <a:off x="5554100" y="4252975"/>
              <a:ext cx="1210900" cy="22850"/>
            </a:xfrm>
            <a:custGeom>
              <a:avLst/>
              <a:gdLst/>
              <a:ahLst/>
              <a:cxnLst/>
              <a:rect l="l" t="t" r="r" b="b"/>
              <a:pathLst>
                <a:path w="48436" h="914" extrusionOk="0">
                  <a:moveTo>
                    <a:pt x="1" y="0"/>
                  </a:moveTo>
                  <a:lnTo>
                    <a:pt x="1" y="913"/>
                  </a:lnTo>
                  <a:lnTo>
                    <a:pt x="48436" y="913"/>
                  </a:lnTo>
                  <a:lnTo>
                    <a:pt x="484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5991;p42"/>
            <p:cNvSpPr/>
            <p:nvPr/>
          </p:nvSpPr>
          <p:spPr>
            <a:xfrm>
              <a:off x="5554100" y="4557125"/>
              <a:ext cx="1210900" cy="22275"/>
            </a:xfrm>
            <a:custGeom>
              <a:avLst/>
              <a:gdLst/>
              <a:ahLst/>
              <a:cxnLst/>
              <a:rect l="l" t="t" r="r" b="b"/>
              <a:pathLst>
                <a:path w="48436" h="891" extrusionOk="0">
                  <a:moveTo>
                    <a:pt x="1" y="0"/>
                  </a:moveTo>
                  <a:lnTo>
                    <a:pt x="1" y="890"/>
                  </a:lnTo>
                  <a:lnTo>
                    <a:pt x="48436" y="890"/>
                  </a:lnTo>
                  <a:lnTo>
                    <a:pt x="484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5992;p42"/>
            <p:cNvSpPr/>
            <p:nvPr/>
          </p:nvSpPr>
          <p:spPr>
            <a:xfrm>
              <a:off x="5554100" y="4354550"/>
              <a:ext cx="1210900" cy="22275"/>
            </a:xfrm>
            <a:custGeom>
              <a:avLst/>
              <a:gdLst/>
              <a:ahLst/>
              <a:cxnLst/>
              <a:rect l="l" t="t" r="r" b="b"/>
              <a:pathLst>
                <a:path w="48436" h="891" extrusionOk="0">
                  <a:moveTo>
                    <a:pt x="1" y="0"/>
                  </a:moveTo>
                  <a:lnTo>
                    <a:pt x="1" y="890"/>
                  </a:lnTo>
                  <a:lnTo>
                    <a:pt x="48436" y="890"/>
                  </a:lnTo>
                  <a:lnTo>
                    <a:pt x="484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5993;p42"/>
            <p:cNvSpPr/>
            <p:nvPr/>
          </p:nvSpPr>
          <p:spPr>
            <a:xfrm>
              <a:off x="5447975" y="4050400"/>
              <a:ext cx="1423175" cy="22275"/>
            </a:xfrm>
            <a:custGeom>
              <a:avLst/>
              <a:gdLst/>
              <a:ahLst/>
              <a:cxnLst/>
              <a:rect l="l" t="t" r="r" b="b"/>
              <a:pathLst>
                <a:path w="56927" h="891" extrusionOk="0">
                  <a:moveTo>
                    <a:pt x="0" y="0"/>
                  </a:moveTo>
                  <a:lnTo>
                    <a:pt x="1484" y="890"/>
                  </a:lnTo>
                  <a:lnTo>
                    <a:pt x="55443" y="890"/>
                  </a:lnTo>
                  <a:lnTo>
                    <a:pt x="569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5994;p42"/>
            <p:cNvSpPr/>
            <p:nvPr/>
          </p:nvSpPr>
          <p:spPr>
            <a:xfrm>
              <a:off x="5554100" y="4456100"/>
              <a:ext cx="1210900" cy="22300"/>
            </a:xfrm>
            <a:custGeom>
              <a:avLst/>
              <a:gdLst/>
              <a:ahLst/>
              <a:cxnLst/>
              <a:rect l="l" t="t" r="r" b="b"/>
              <a:pathLst>
                <a:path w="48436" h="892" extrusionOk="0">
                  <a:moveTo>
                    <a:pt x="1" y="1"/>
                  </a:moveTo>
                  <a:lnTo>
                    <a:pt x="1" y="891"/>
                  </a:lnTo>
                  <a:lnTo>
                    <a:pt x="48436" y="891"/>
                  </a:lnTo>
                  <a:lnTo>
                    <a:pt x="484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5995;p42"/>
            <p:cNvSpPr/>
            <p:nvPr/>
          </p:nvSpPr>
          <p:spPr>
            <a:xfrm>
              <a:off x="5714450" y="3543675"/>
              <a:ext cx="890225" cy="22275"/>
            </a:xfrm>
            <a:custGeom>
              <a:avLst/>
              <a:gdLst/>
              <a:ahLst/>
              <a:cxnLst/>
              <a:rect l="l" t="t" r="r" b="b"/>
              <a:pathLst>
                <a:path w="35609" h="891" extrusionOk="0">
                  <a:moveTo>
                    <a:pt x="1986" y="0"/>
                  </a:moveTo>
                  <a:cubicBezTo>
                    <a:pt x="1347" y="251"/>
                    <a:pt x="685" y="548"/>
                    <a:pt x="1" y="891"/>
                  </a:cubicBezTo>
                  <a:lnTo>
                    <a:pt x="35608" y="891"/>
                  </a:lnTo>
                  <a:cubicBezTo>
                    <a:pt x="34923" y="548"/>
                    <a:pt x="34261" y="251"/>
                    <a:pt x="336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5996;p42"/>
            <p:cNvSpPr/>
            <p:nvPr/>
          </p:nvSpPr>
          <p:spPr>
            <a:xfrm>
              <a:off x="5563800" y="3644675"/>
              <a:ext cx="1191500" cy="22850"/>
            </a:xfrm>
            <a:custGeom>
              <a:avLst/>
              <a:gdLst/>
              <a:ahLst/>
              <a:cxnLst/>
              <a:rect l="l" t="t" r="r" b="b"/>
              <a:pathLst>
                <a:path w="47660" h="914" extrusionOk="0">
                  <a:moveTo>
                    <a:pt x="1073" y="0"/>
                  </a:moveTo>
                  <a:cubicBezTo>
                    <a:pt x="708" y="297"/>
                    <a:pt x="366" y="594"/>
                    <a:pt x="1" y="913"/>
                  </a:cubicBezTo>
                  <a:lnTo>
                    <a:pt x="47660" y="913"/>
                  </a:lnTo>
                  <a:cubicBezTo>
                    <a:pt x="47295" y="594"/>
                    <a:pt x="46952" y="297"/>
                    <a:pt x="46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5997;p42"/>
            <p:cNvSpPr/>
            <p:nvPr/>
          </p:nvSpPr>
          <p:spPr>
            <a:xfrm>
              <a:off x="5353250" y="3948825"/>
              <a:ext cx="1612625" cy="22850"/>
            </a:xfrm>
            <a:custGeom>
              <a:avLst/>
              <a:gdLst/>
              <a:ahLst/>
              <a:cxnLst/>
              <a:rect l="l" t="t" r="r" b="b"/>
              <a:pathLst>
                <a:path w="64505" h="914" extrusionOk="0">
                  <a:moveTo>
                    <a:pt x="365" y="0"/>
                  </a:moveTo>
                  <a:cubicBezTo>
                    <a:pt x="228" y="297"/>
                    <a:pt x="114" y="594"/>
                    <a:pt x="0" y="913"/>
                  </a:cubicBezTo>
                  <a:lnTo>
                    <a:pt x="64504" y="913"/>
                  </a:lnTo>
                  <a:cubicBezTo>
                    <a:pt x="64390" y="594"/>
                    <a:pt x="64276" y="297"/>
                    <a:pt x="641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5998;p42"/>
            <p:cNvSpPr/>
            <p:nvPr/>
          </p:nvSpPr>
          <p:spPr>
            <a:xfrm>
              <a:off x="5401750" y="3847825"/>
              <a:ext cx="1515625" cy="22275"/>
            </a:xfrm>
            <a:custGeom>
              <a:avLst/>
              <a:gdLst/>
              <a:ahLst/>
              <a:cxnLst/>
              <a:rect l="l" t="t" r="r" b="b"/>
              <a:pathLst>
                <a:path w="60625" h="891" extrusionOk="0">
                  <a:moveTo>
                    <a:pt x="525" y="0"/>
                  </a:moveTo>
                  <a:cubicBezTo>
                    <a:pt x="343" y="297"/>
                    <a:pt x="183" y="594"/>
                    <a:pt x="0" y="890"/>
                  </a:cubicBezTo>
                  <a:lnTo>
                    <a:pt x="60624" y="890"/>
                  </a:lnTo>
                  <a:cubicBezTo>
                    <a:pt x="60442" y="594"/>
                    <a:pt x="60282" y="297"/>
                    <a:pt x="60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5999;p42"/>
            <p:cNvSpPr/>
            <p:nvPr/>
          </p:nvSpPr>
          <p:spPr>
            <a:xfrm>
              <a:off x="5468500" y="3746250"/>
              <a:ext cx="1382100" cy="22275"/>
            </a:xfrm>
            <a:custGeom>
              <a:avLst/>
              <a:gdLst/>
              <a:ahLst/>
              <a:cxnLst/>
              <a:rect l="l" t="t" r="r" b="b"/>
              <a:pathLst>
                <a:path w="55284" h="891" extrusionOk="0">
                  <a:moveTo>
                    <a:pt x="731" y="0"/>
                  </a:moveTo>
                  <a:cubicBezTo>
                    <a:pt x="503" y="297"/>
                    <a:pt x="252" y="594"/>
                    <a:pt x="1" y="891"/>
                  </a:cubicBezTo>
                  <a:lnTo>
                    <a:pt x="55284" y="891"/>
                  </a:lnTo>
                  <a:cubicBezTo>
                    <a:pt x="55033" y="594"/>
                    <a:pt x="54782" y="297"/>
                    <a:pt x="545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6000;p42"/>
            <p:cNvSpPr/>
            <p:nvPr/>
          </p:nvSpPr>
          <p:spPr>
            <a:xfrm>
              <a:off x="5542125" y="3568775"/>
              <a:ext cx="1232575" cy="980950"/>
            </a:xfrm>
            <a:custGeom>
              <a:avLst/>
              <a:gdLst/>
              <a:ahLst/>
              <a:cxnLst/>
              <a:rect l="l" t="t" r="r" b="b"/>
              <a:pathLst>
                <a:path w="49303" h="39238" extrusionOk="0">
                  <a:moveTo>
                    <a:pt x="42706" y="1"/>
                  </a:moveTo>
                  <a:cubicBezTo>
                    <a:pt x="34170" y="2991"/>
                    <a:pt x="28715" y="8104"/>
                    <a:pt x="28715" y="8104"/>
                  </a:cubicBezTo>
                  <a:cubicBezTo>
                    <a:pt x="27254" y="7571"/>
                    <a:pt x="25861" y="7394"/>
                    <a:pt x="24654" y="7394"/>
                  </a:cubicBezTo>
                  <a:cubicBezTo>
                    <a:pt x="22240" y="7394"/>
                    <a:pt x="20566" y="8104"/>
                    <a:pt x="20566" y="8104"/>
                  </a:cubicBezTo>
                  <a:cubicBezTo>
                    <a:pt x="20566" y="8104"/>
                    <a:pt x="15156" y="3014"/>
                    <a:pt x="6642" y="24"/>
                  </a:cubicBezTo>
                  <a:cubicBezTo>
                    <a:pt x="4497" y="1119"/>
                    <a:pt x="2214" y="2626"/>
                    <a:pt x="0" y="4726"/>
                  </a:cubicBezTo>
                  <a:lnTo>
                    <a:pt x="4839" y="24583"/>
                  </a:lnTo>
                  <a:lnTo>
                    <a:pt x="6574" y="25542"/>
                  </a:lnTo>
                  <a:cubicBezTo>
                    <a:pt x="6186" y="26295"/>
                    <a:pt x="5798" y="27300"/>
                    <a:pt x="5684" y="28121"/>
                  </a:cubicBezTo>
                  <a:cubicBezTo>
                    <a:pt x="5684" y="28121"/>
                    <a:pt x="4223" y="28555"/>
                    <a:pt x="480" y="29559"/>
                  </a:cubicBezTo>
                  <a:lnTo>
                    <a:pt x="480" y="39237"/>
                  </a:lnTo>
                  <a:cubicBezTo>
                    <a:pt x="3059" y="38073"/>
                    <a:pt x="6003" y="36247"/>
                    <a:pt x="9313" y="33554"/>
                  </a:cubicBezTo>
                  <a:cubicBezTo>
                    <a:pt x="9313" y="33554"/>
                    <a:pt x="10101" y="33721"/>
                    <a:pt x="10776" y="33721"/>
                  </a:cubicBezTo>
                  <a:cubicBezTo>
                    <a:pt x="10929" y="33721"/>
                    <a:pt x="11077" y="33712"/>
                    <a:pt x="11208" y="33691"/>
                  </a:cubicBezTo>
                  <a:cubicBezTo>
                    <a:pt x="13559" y="33303"/>
                    <a:pt x="16047" y="32047"/>
                    <a:pt x="16708" y="31751"/>
                  </a:cubicBezTo>
                  <a:cubicBezTo>
                    <a:pt x="16891" y="31659"/>
                    <a:pt x="17051" y="31545"/>
                    <a:pt x="17188" y="31431"/>
                  </a:cubicBezTo>
                  <a:lnTo>
                    <a:pt x="20566" y="33303"/>
                  </a:lnTo>
                  <a:cubicBezTo>
                    <a:pt x="20566" y="33303"/>
                    <a:pt x="22148" y="32542"/>
                    <a:pt x="24563" y="32542"/>
                  </a:cubicBezTo>
                  <a:cubicBezTo>
                    <a:pt x="25770" y="32542"/>
                    <a:pt x="27185" y="32732"/>
                    <a:pt x="28715" y="33303"/>
                  </a:cubicBezTo>
                  <a:lnTo>
                    <a:pt x="32161" y="31408"/>
                  </a:lnTo>
                  <a:cubicBezTo>
                    <a:pt x="32298" y="31522"/>
                    <a:pt x="32481" y="31659"/>
                    <a:pt x="32686" y="31751"/>
                  </a:cubicBezTo>
                  <a:cubicBezTo>
                    <a:pt x="33348" y="32047"/>
                    <a:pt x="35813" y="33303"/>
                    <a:pt x="38164" y="33691"/>
                  </a:cubicBezTo>
                  <a:cubicBezTo>
                    <a:pt x="38299" y="33712"/>
                    <a:pt x="38450" y="33721"/>
                    <a:pt x="38607" y="33721"/>
                  </a:cubicBezTo>
                  <a:cubicBezTo>
                    <a:pt x="39294" y="33721"/>
                    <a:pt x="40082" y="33554"/>
                    <a:pt x="40082" y="33554"/>
                  </a:cubicBezTo>
                  <a:cubicBezTo>
                    <a:pt x="43391" y="36247"/>
                    <a:pt x="46336" y="38073"/>
                    <a:pt x="48915" y="39237"/>
                  </a:cubicBezTo>
                  <a:lnTo>
                    <a:pt x="48915" y="29559"/>
                  </a:lnTo>
                  <a:cubicBezTo>
                    <a:pt x="45149" y="28555"/>
                    <a:pt x="43688" y="28121"/>
                    <a:pt x="43688" y="28121"/>
                  </a:cubicBezTo>
                  <a:cubicBezTo>
                    <a:pt x="43597" y="27300"/>
                    <a:pt x="43186" y="26295"/>
                    <a:pt x="42798" y="25542"/>
                  </a:cubicBezTo>
                  <a:cubicBezTo>
                    <a:pt x="42798" y="25542"/>
                    <a:pt x="42729" y="25565"/>
                    <a:pt x="42592" y="25611"/>
                  </a:cubicBezTo>
                  <a:lnTo>
                    <a:pt x="44441" y="24583"/>
                  </a:lnTo>
                  <a:lnTo>
                    <a:pt x="49303" y="4657"/>
                  </a:lnTo>
                  <a:cubicBezTo>
                    <a:pt x="47112" y="2580"/>
                    <a:pt x="44829" y="1073"/>
                    <a:pt x="42706" y="1"/>
                  </a:cubicBezTo>
                  <a:close/>
                </a:path>
              </a:pathLst>
            </a:custGeom>
            <a:solidFill>
              <a:srgbClr val="0C0044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6001;p42"/>
            <p:cNvSpPr/>
            <p:nvPr/>
          </p:nvSpPr>
          <p:spPr>
            <a:xfrm>
              <a:off x="5345825" y="3933975"/>
              <a:ext cx="299025" cy="219150"/>
            </a:xfrm>
            <a:custGeom>
              <a:avLst/>
              <a:gdLst/>
              <a:ahLst/>
              <a:cxnLst/>
              <a:rect l="l" t="t" r="r" b="b"/>
              <a:pathLst>
                <a:path w="11961" h="8766" extrusionOk="0">
                  <a:moveTo>
                    <a:pt x="936" y="1"/>
                  </a:moveTo>
                  <a:cubicBezTo>
                    <a:pt x="617" y="708"/>
                    <a:pt x="297" y="1416"/>
                    <a:pt x="0" y="2169"/>
                  </a:cubicBezTo>
                  <a:lnTo>
                    <a:pt x="10957" y="8766"/>
                  </a:lnTo>
                  <a:lnTo>
                    <a:pt x="11961" y="6917"/>
                  </a:lnTo>
                  <a:lnTo>
                    <a:pt x="936" y="1"/>
                  </a:lnTo>
                  <a:close/>
                </a:path>
              </a:pathLst>
            </a:custGeom>
            <a:solidFill>
              <a:srgbClr val="1B6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6002;p42"/>
            <p:cNvSpPr/>
            <p:nvPr/>
          </p:nvSpPr>
          <p:spPr>
            <a:xfrm>
              <a:off x="6056250" y="3787925"/>
              <a:ext cx="203750" cy="57625"/>
            </a:xfrm>
            <a:custGeom>
              <a:avLst/>
              <a:gdLst/>
              <a:ahLst/>
              <a:cxnLst/>
              <a:rect l="l" t="t" r="r" b="b"/>
              <a:pathLst>
                <a:path w="8150" h="2305" extrusionOk="0">
                  <a:moveTo>
                    <a:pt x="4158" y="0"/>
                  </a:moveTo>
                  <a:cubicBezTo>
                    <a:pt x="2275" y="0"/>
                    <a:pt x="847" y="366"/>
                    <a:pt x="1" y="662"/>
                  </a:cubicBezTo>
                  <a:lnTo>
                    <a:pt x="1" y="2282"/>
                  </a:lnTo>
                  <a:cubicBezTo>
                    <a:pt x="1364" y="1980"/>
                    <a:pt x="2704" y="1873"/>
                    <a:pt x="3917" y="1873"/>
                  </a:cubicBezTo>
                  <a:cubicBezTo>
                    <a:pt x="5732" y="1873"/>
                    <a:pt x="7260" y="2113"/>
                    <a:pt x="8150" y="2305"/>
                  </a:cubicBezTo>
                  <a:lnTo>
                    <a:pt x="8150" y="525"/>
                  </a:lnTo>
                  <a:cubicBezTo>
                    <a:pt x="6665" y="140"/>
                    <a:pt x="5324" y="0"/>
                    <a:pt x="4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6003;p42"/>
            <p:cNvSpPr/>
            <p:nvPr/>
          </p:nvSpPr>
          <p:spPr>
            <a:xfrm>
              <a:off x="6056250" y="4243400"/>
              <a:ext cx="203750" cy="57525"/>
            </a:xfrm>
            <a:custGeom>
              <a:avLst/>
              <a:gdLst/>
              <a:ahLst/>
              <a:cxnLst/>
              <a:rect l="l" t="t" r="r" b="b"/>
              <a:pathLst>
                <a:path w="8150" h="2301" extrusionOk="0">
                  <a:moveTo>
                    <a:pt x="4117" y="1"/>
                  </a:moveTo>
                  <a:cubicBezTo>
                    <a:pt x="2254" y="1"/>
                    <a:pt x="840" y="363"/>
                    <a:pt x="1" y="657"/>
                  </a:cubicBezTo>
                  <a:lnTo>
                    <a:pt x="1" y="2301"/>
                  </a:lnTo>
                  <a:cubicBezTo>
                    <a:pt x="1366" y="1989"/>
                    <a:pt x="2709" y="1880"/>
                    <a:pt x="3923" y="1880"/>
                  </a:cubicBezTo>
                  <a:cubicBezTo>
                    <a:pt x="5735" y="1880"/>
                    <a:pt x="7261" y="2123"/>
                    <a:pt x="8150" y="2301"/>
                  </a:cubicBezTo>
                  <a:lnTo>
                    <a:pt x="8150" y="543"/>
                  </a:lnTo>
                  <a:cubicBezTo>
                    <a:pt x="6648" y="145"/>
                    <a:pt x="5293" y="1"/>
                    <a:pt x="4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6004;p42"/>
            <p:cNvSpPr/>
            <p:nvPr/>
          </p:nvSpPr>
          <p:spPr>
            <a:xfrm>
              <a:off x="6675400" y="3933975"/>
              <a:ext cx="298450" cy="219150"/>
            </a:xfrm>
            <a:custGeom>
              <a:avLst/>
              <a:gdLst/>
              <a:ahLst/>
              <a:cxnLst/>
              <a:rect l="l" t="t" r="r" b="b"/>
              <a:pathLst>
                <a:path w="11938" h="8766" extrusionOk="0">
                  <a:moveTo>
                    <a:pt x="11002" y="1"/>
                  </a:moveTo>
                  <a:lnTo>
                    <a:pt x="0" y="6917"/>
                  </a:lnTo>
                  <a:lnTo>
                    <a:pt x="982" y="8766"/>
                  </a:lnTo>
                  <a:lnTo>
                    <a:pt x="11938" y="2169"/>
                  </a:lnTo>
                  <a:cubicBezTo>
                    <a:pt x="11641" y="1416"/>
                    <a:pt x="11322" y="708"/>
                    <a:pt x="11002" y="1"/>
                  </a:cubicBezTo>
                  <a:close/>
                </a:path>
              </a:pathLst>
            </a:custGeom>
            <a:solidFill>
              <a:srgbClr val="1B6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6005;p42"/>
            <p:cNvSpPr/>
            <p:nvPr/>
          </p:nvSpPr>
          <p:spPr>
            <a:xfrm>
              <a:off x="5893000" y="3438100"/>
              <a:ext cx="266575" cy="209125"/>
            </a:xfrm>
            <a:custGeom>
              <a:avLst/>
              <a:gdLst/>
              <a:ahLst/>
              <a:cxnLst/>
              <a:rect l="l" t="t" r="r" b="b"/>
              <a:pathLst>
                <a:path w="10663" h="8365" extrusionOk="0">
                  <a:moveTo>
                    <a:pt x="3838" y="1"/>
                  </a:moveTo>
                  <a:cubicBezTo>
                    <a:pt x="3838" y="1"/>
                    <a:pt x="1669" y="594"/>
                    <a:pt x="802" y="1484"/>
                  </a:cubicBezTo>
                  <a:cubicBezTo>
                    <a:pt x="1" y="2307"/>
                    <a:pt x="4230" y="8365"/>
                    <a:pt x="6362" y="8365"/>
                  </a:cubicBezTo>
                  <a:cubicBezTo>
                    <a:pt x="6478" y="8365"/>
                    <a:pt x="6588" y="8347"/>
                    <a:pt x="6691" y="8309"/>
                  </a:cubicBezTo>
                  <a:cubicBezTo>
                    <a:pt x="8676" y="7602"/>
                    <a:pt x="10662" y="5524"/>
                    <a:pt x="10662" y="5524"/>
                  </a:cubicBezTo>
                  <a:lnTo>
                    <a:pt x="10662" y="5524"/>
                  </a:lnTo>
                  <a:cubicBezTo>
                    <a:pt x="10662" y="5524"/>
                    <a:pt x="10599" y="5527"/>
                    <a:pt x="10483" y="5527"/>
                  </a:cubicBezTo>
                  <a:cubicBezTo>
                    <a:pt x="9814" y="5527"/>
                    <a:pt x="7384" y="5428"/>
                    <a:pt x="5070" y="4086"/>
                  </a:cubicBezTo>
                  <a:cubicBezTo>
                    <a:pt x="3860" y="3356"/>
                    <a:pt x="3838" y="1"/>
                    <a:pt x="3838" y="1"/>
                  </a:cubicBezTo>
                  <a:close/>
                </a:path>
              </a:pathLst>
            </a:custGeom>
            <a:solidFill>
              <a:srgbClr val="1B6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6006;p42"/>
            <p:cNvSpPr/>
            <p:nvPr/>
          </p:nvSpPr>
          <p:spPr>
            <a:xfrm>
              <a:off x="6159550" y="3438100"/>
              <a:ext cx="266550" cy="209125"/>
            </a:xfrm>
            <a:custGeom>
              <a:avLst/>
              <a:gdLst/>
              <a:ahLst/>
              <a:cxnLst/>
              <a:rect l="l" t="t" r="r" b="b"/>
              <a:pathLst>
                <a:path w="10662" h="8365" extrusionOk="0">
                  <a:moveTo>
                    <a:pt x="6802" y="1"/>
                  </a:moveTo>
                  <a:cubicBezTo>
                    <a:pt x="6802" y="1"/>
                    <a:pt x="6802" y="3356"/>
                    <a:pt x="5570" y="4086"/>
                  </a:cubicBezTo>
                  <a:cubicBezTo>
                    <a:pt x="3275" y="5428"/>
                    <a:pt x="848" y="5527"/>
                    <a:pt x="180" y="5527"/>
                  </a:cubicBezTo>
                  <a:cubicBezTo>
                    <a:pt x="63" y="5527"/>
                    <a:pt x="0" y="5524"/>
                    <a:pt x="0" y="5524"/>
                  </a:cubicBezTo>
                  <a:lnTo>
                    <a:pt x="0" y="5524"/>
                  </a:lnTo>
                  <a:cubicBezTo>
                    <a:pt x="0" y="5524"/>
                    <a:pt x="1986" y="7602"/>
                    <a:pt x="3972" y="8309"/>
                  </a:cubicBezTo>
                  <a:cubicBezTo>
                    <a:pt x="4074" y="8347"/>
                    <a:pt x="4184" y="8365"/>
                    <a:pt x="4300" y="8365"/>
                  </a:cubicBezTo>
                  <a:cubicBezTo>
                    <a:pt x="6433" y="8365"/>
                    <a:pt x="10662" y="2307"/>
                    <a:pt x="9861" y="1484"/>
                  </a:cubicBezTo>
                  <a:cubicBezTo>
                    <a:pt x="8993" y="594"/>
                    <a:pt x="6802" y="1"/>
                    <a:pt x="6802" y="1"/>
                  </a:cubicBezTo>
                  <a:close/>
                </a:path>
              </a:pathLst>
            </a:custGeom>
            <a:solidFill>
              <a:srgbClr val="1B6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6007;p42"/>
            <p:cNvSpPr/>
            <p:nvPr/>
          </p:nvSpPr>
          <p:spPr>
            <a:xfrm>
              <a:off x="5988925" y="3356500"/>
              <a:ext cx="342400" cy="219725"/>
            </a:xfrm>
            <a:custGeom>
              <a:avLst/>
              <a:gdLst/>
              <a:ahLst/>
              <a:cxnLst/>
              <a:rect l="l" t="t" r="r" b="b"/>
              <a:pathLst>
                <a:path w="13696" h="8789" extrusionOk="0">
                  <a:moveTo>
                    <a:pt x="1" y="1"/>
                  </a:moveTo>
                  <a:lnTo>
                    <a:pt x="1" y="7054"/>
                  </a:lnTo>
                  <a:cubicBezTo>
                    <a:pt x="1" y="7054"/>
                    <a:pt x="2496" y="8788"/>
                    <a:pt x="6554" y="8788"/>
                  </a:cubicBezTo>
                  <a:cubicBezTo>
                    <a:pt x="8583" y="8788"/>
                    <a:pt x="11002" y="8355"/>
                    <a:pt x="13696" y="7054"/>
                  </a:cubicBezTo>
                  <a:lnTo>
                    <a:pt x="13696" y="1"/>
                  </a:ln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6008;p42"/>
            <p:cNvSpPr/>
            <p:nvPr/>
          </p:nvSpPr>
          <p:spPr>
            <a:xfrm>
              <a:off x="5605450" y="2326375"/>
              <a:ext cx="1109350" cy="1149975"/>
            </a:xfrm>
            <a:custGeom>
              <a:avLst/>
              <a:gdLst/>
              <a:ahLst/>
              <a:cxnLst/>
              <a:rect l="l" t="t" r="r" b="b"/>
              <a:pathLst>
                <a:path w="44374" h="45999" extrusionOk="0">
                  <a:moveTo>
                    <a:pt x="22187" y="0"/>
                  </a:moveTo>
                  <a:cubicBezTo>
                    <a:pt x="11094" y="0"/>
                    <a:pt x="1" y="3282"/>
                    <a:pt x="1" y="9844"/>
                  </a:cubicBezTo>
                  <a:lnTo>
                    <a:pt x="1" y="28560"/>
                  </a:lnTo>
                  <a:cubicBezTo>
                    <a:pt x="1" y="34723"/>
                    <a:pt x="7807" y="45999"/>
                    <a:pt x="22187" y="45999"/>
                  </a:cubicBezTo>
                  <a:cubicBezTo>
                    <a:pt x="36567" y="45999"/>
                    <a:pt x="44373" y="34723"/>
                    <a:pt x="44373" y="28560"/>
                  </a:cubicBezTo>
                  <a:lnTo>
                    <a:pt x="44373" y="9844"/>
                  </a:lnTo>
                  <a:cubicBezTo>
                    <a:pt x="44373" y="3282"/>
                    <a:pt x="33280" y="0"/>
                    <a:pt x="22187" y="0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6009;p42"/>
            <p:cNvSpPr/>
            <p:nvPr/>
          </p:nvSpPr>
          <p:spPr>
            <a:xfrm>
              <a:off x="5605450" y="2999300"/>
              <a:ext cx="1109350" cy="477050"/>
            </a:xfrm>
            <a:custGeom>
              <a:avLst/>
              <a:gdLst/>
              <a:ahLst/>
              <a:cxnLst/>
              <a:rect l="l" t="t" r="r" b="b"/>
              <a:pathLst>
                <a:path w="44374" h="19082" extrusionOk="0">
                  <a:moveTo>
                    <a:pt x="1" y="0"/>
                  </a:moveTo>
                  <a:lnTo>
                    <a:pt x="1" y="1643"/>
                  </a:lnTo>
                  <a:cubicBezTo>
                    <a:pt x="1" y="7806"/>
                    <a:pt x="7807" y="19082"/>
                    <a:pt x="22187" y="19082"/>
                  </a:cubicBezTo>
                  <a:cubicBezTo>
                    <a:pt x="36567" y="19082"/>
                    <a:pt x="44373" y="7806"/>
                    <a:pt x="44373" y="1643"/>
                  </a:cubicBezTo>
                  <a:lnTo>
                    <a:pt x="44373" y="0"/>
                  </a:lnTo>
                  <a:cubicBezTo>
                    <a:pt x="44373" y="6140"/>
                    <a:pt x="36567" y="17439"/>
                    <a:pt x="22187" y="17439"/>
                  </a:cubicBezTo>
                  <a:cubicBezTo>
                    <a:pt x="7807" y="17439"/>
                    <a:pt x="1" y="6140"/>
                    <a:pt x="1" y="0"/>
                  </a:cubicBezTo>
                  <a:close/>
                </a:path>
              </a:pathLst>
            </a:custGeom>
            <a:solidFill>
              <a:srgbClr val="0C0044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6010;p42"/>
            <p:cNvSpPr/>
            <p:nvPr/>
          </p:nvSpPr>
          <p:spPr>
            <a:xfrm>
              <a:off x="5605450" y="2326375"/>
              <a:ext cx="1109350" cy="450725"/>
            </a:xfrm>
            <a:custGeom>
              <a:avLst/>
              <a:gdLst/>
              <a:ahLst/>
              <a:cxnLst/>
              <a:rect l="l" t="t" r="r" b="b"/>
              <a:pathLst>
                <a:path w="44374" h="18029" extrusionOk="0">
                  <a:moveTo>
                    <a:pt x="22187" y="0"/>
                  </a:moveTo>
                  <a:cubicBezTo>
                    <a:pt x="11094" y="0"/>
                    <a:pt x="1" y="3282"/>
                    <a:pt x="1" y="9844"/>
                  </a:cubicBezTo>
                  <a:lnTo>
                    <a:pt x="1" y="17810"/>
                  </a:lnTo>
                  <a:cubicBezTo>
                    <a:pt x="1" y="17810"/>
                    <a:pt x="338" y="17838"/>
                    <a:pt x="905" y="17838"/>
                  </a:cubicBezTo>
                  <a:cubicBezTo>
                    <a:pt x="3699" y="17838"/>
                    <a:pt x="12087" y="17145"/>
                    <a:pt x="13491" y="8931"/>
                  </a:cubicBezTo>
                  <a:cubicBezTo>
                    <a:pt x="13491" y="8931"/>
                    <a:pt x="17221" y="12935"/>
                    <a:pt x="22096" y="12935"/>
                  </a:cubicBezTo>
                  <a:cubicBezTo>
                    <a:pt x="23189" y="12935"/>
                    <a:pt x="24340" y="12734"/>
                    <a:pt x="25520" y="12240"/>
                  </a:cubicBezTo>
                  <a:cubicBezTo>
                    <a:pt x="25520" y="12240"/>
                    <a:pt x="23990" y="11784"/>
                    <a:pt x="23579" y="8360"/>
                  </a:cubicBezTo>
                  <a:lnTo>
                    <a:pt x="23579" y="8360"/>
                  </a:lnTo>
                  <a:cubicBezTo>
                    <a:pt x="23580" y="8360"/>
                    <a:pt x="24564" y="9905"/>
                    <a:pt x="27083" y="9905"/>
                  </a:cubicBezTo>
                  <a:cubicBezTo>
                    <a:pt x="27819" y="9905"/>
                    <a:pt x="28685" y="9773"/>
                    <a:pt x="29697" y="9433"/>
                  </a:cubicBezTo>
                  <a:cubicBezTo>
                    <a:pt x="29697" y="9433"/>
                    <a:pt x="33696" y="18029"/>
                    <a:pt x="42031" y="18029"/>
                  </a:cubicBezTo>
                  <a:cubicBezTo>
                    <a:pt x="42777" y="18029"/>
                    <a:pt x="43558" y="17960"/>
                    <a:pt x="44373" y="17810"/>
                  </a:cubicBezTo>
                  <a:lnTo>
                    <a:pt x="44373" y="9844"/>
                  </a:lnTo>
                  <a:cubicBezTo>
                    <a:pt x="44373" y="3282"/>
                    <a:pt x="33280" y="0"/>
                    <a:pt x="22187" y="0"/>
                  </a:cubicBezTo>
                  <a:close/>
                </a:path>
              </a:pathLst>
            </a:custGeom>
            <a:solidFill>
              <a:srgbClr val="0C0044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6011;p42"/>
            <p:cNvSpPr/>
            <p:nvPr/>
          </p:nvSpPr>
          <p:spPr>
            <a:xfrm>
              <a:off x="5325850" y="2031000"/>
              <a:ext cx="1730750" cy="1050475"/>
            </a:xfrm>
            <a:custGeom>
              <a:avLst/>
              <a:gdLst/>
              <a:ahLst/>
              <a:cxnLst/>
              <a:rect l="l" t="t" r="r" b="b"/>
              <a:pathLst>
                <a:path w="69230" h="42019" extrusionOk="0">
                  <a:moveTo>
                    <a:pt x="31393" y="0"/>
                  </a:moveTo>
                  <a:cubicBezTo>
                    <a:pt x="28218" y="0"/>
                    <a:pt x="25849" y="742"/>
                    <a:pt x="24675" y="1892"/>
                  </a:cubicBezTo>
                  <a:cubicBezTo>
                    <a:pt x="21365" y="5133"/>
                    <a:pt x="20269" y="8352"/>
                    <a:pt x="20269" y="8352"/>
                  </a:cubicBezTo>
                  <a:cubicBezTo>
                    <a:pt x="20269" y="8352"/>
                    <a:pt x="17324" y="6615"/>
                    <a:pt x="14291" y="6615"/>
                  </a:cubicBezTo>
                  <a:cubicBezTo>
                    <a:pt x="13391" y="6615"/>
                    <a:pt x="12483" y="6768"/>
                    <a:pt x="11641" y="7165"/>
                  </a:cubicBezTo>
                  <a:cubicBezTo>
                    <a:pt x="7944" y="8899"/>
                    <a:pt x="1" y="22549"/>
                    <a:pt x="868" y="28461"/>
                  </a:cubicBezTo>
                  <a:cubicBezTo>
                    <a:pt x="1735" y="34350"/>
                    <a:pt x="5091" y="39440"/>
                    <a:pt x="11345" y="42019"/>
                  </a:cubicBezTo>
                  <a:lnTo>
                    <a:pt x="10843" y="29716"/>
                  </a:lnTo>
                  <a:cubicBezTo>
                    <a:pt x="10843" y="29716"/>
                    <a:pt x="22095" y="29031"/>
                    <a:pt x="23648" y="17527"/>
                  </a:cubicBezTo>
                  <a:cubicBezTo>
                    <a:pt x="23648" y="17527"/>
                    <a:pt x="29000" y="22989"/>
                    <a:pt x="34221" y="22989"/>
                  </a:cubicBezTo>
                  <a:cubicBezTo>
                    <a:pt x="34326" y="22989"/>
                    <a:pt x="34431" y="22987"/>
                    <a:pt x="34535" y="22983"/>
                  </a:cubicBezTo>
                  <a:cubicBezTo>
                    <a:pt x="34535" y="22983"/>
                    <a:pt x="32504" y="20586"/>
                    <a:pt x="32641" y="16523"/>
                  </a:cubicBezTo>
                  <a:lnTo>
                    <a:pt x="32641" y="16523"/>
                  </a:lnTo>
                  <a:cubicBezTo>
                    <a:pt x="32641" y="16523"/>
                    <a:pt x="34695" y="20107"/>
                    <a:pt x="38438" y="20266"/>
                  </a:cubicBezTo>
                  <a:cubicBezTo>
                    <a:pt x="38438" y="20266"/>
                    <a:pt x="37183" y="17527"/>
                    <a:pt x="37662" y="15039"/>
                  </a:cubicBezTo>
                  <a:lnTo>
                    <a:pt x="37662" y="15039"/>
                  </a:lnTo>
                  <a:cubicBezTo>
                    <a:pt x="37663" y="15040"/>
                    <a:pt x="46154" y="28917"/>
                    <a:pt x="55557" y="29625"/>
                  </a:cubicBezTo>
                  <a:lnTo>
                    <a:pt x="55443" y="41745"/>
                  </a:lnTo>
                  <a:cubicBezTo>
                    <a:pt x="55443" y="41745"/>
                    <a:pt x="59734" y="40809"/>
                    <a:pt x="63637" y="34372"/>
                  </a:cubicBezTo>
                  <a:cubicBezTo>
                    <a:pt x="66377" y="29853"/>
                    <a:pt x="69230" y="20906"/>
                    <a:pt x="54119" y="9151"/>
                  </a:cubicBezTo>
                  <a:cubicBezTo>
                    <a:pt x="45434" y="2402"/>
                    <a:pt x="37107" y="0"/>
                    <a:pt x="31393" y="0"/>
                  </a:cubicBezTo>
                  <a:close/>
                </a:path>
              </a:pathLst>
            </a:custGeom>
            <a:solidFill>
              <a:srgbClr val="FBC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6012;p42"/>
            <p:cNvSpPr/>
            <p:nvPr/>
          </p:nvSpPr>
          <p:spPr>
            <a:xfrm>
              <a:off x="5423425" y="2410975"/>
              <a:ext cx="427425" cy="285800"/>
            </a:xfrm>
            <a:custGeom>
              <a:avLst/>
              <a:gdLst/>
              <a:ahLst/>
              <a:cxnLst/>
              <a:rect l="l" t="t" r="r" b="b"/>
              <a:pathLst>
                <a:path w="17097" h="11432" extrusionOk="0">
                  <a:moveTo>
                    <a:pt x="17097" y="0"/>
                  </a:moveTo>
                  <a:lnTo>
                    <a:pt x="17097" y="0"/>
                  </a:lnTo>
                  <a:cubicBezTo>
                    <a:pt x="16754" y="868"/>
                    <a:pt x="16435" y="1712"/>
                    <a:pt x="15978" y="2511"/>
                  </a:cubicBezTo>
                  <a:cubicBezTo>
                    <a:pt x="15568" y="3333"/>
                    <a:pt x="15043" y="4086"/>
                    <a:pt x="14472" y="4794"/>
                  </a:cubicBezTo>
                  <a:cubicBezTo>
                    <a:pt x="13353" y="6209"/>
                    <a:pt x="11961" y="7441"/>
                    <a:pt x="10409" y="8377"/>
                  </a:cubicBezTo>
                  <a:cubicBezTo>
                    <a:pt x="8880" y="9359"/>
                    <a:pt x="7168" y="10021"/>
                    <a:pt x="5410" y="10523"/>
                  </a:cubicBezTo>
                  <a:cubicBezTo>
                    <a:pt x="4543" y="10774"/>
                    <a:pt x="3630" y="10979"/>
                    <a:pt x="2740" y="11139"/>
                  </a:cubicBezTo>
                  <a:cubicBezTo>
                    <a:pt x="1827" y="11276"/>
                    <a:pt x="914" y="11390"/>
                    <a:pt x="1" y="11413"/>
                  </a:cubicBezTo>
                  <a:cubicBezTo>
                    <a:pt x="255" y="11425"/>
                    <a:pt x="510" y="11432"/>
                    <a:pt x="765" y="11432"/>
                  </a:cubicBezTo>
                  <a:cubicBezTo>
                    <a:pt x="2358" y="11432"/>
                    <a:pt x="3944" y="11193"/>
                    <a:pt x="5479" y="10819"/>
                  </a:cubicBezTo>
                  <a:cubicBezTo>
                    <a:pt x="7282" y="10363"/>
                    <a:pt x="9017" y="9655"/>
                    <a:pt x="10614" y="8697"/>
                  </a:cubicBezTo>
                  <a:cubicBezTo>
                    <a:pt x="12189" y="7715"/>
                    <a:pt x="13605" y="6460"/>
                    <a:pt x="14723" y="4976"/>
                  </a:cubicBezTo>
                  <a:cubicBezTo>
                    <a:pt x="15819" y="3493"/>
                    <a:pt x="16617" y="1781"/>
                    <a:pt x="17097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6013;p42"/>
            <p:cNvSpPr/>
            <p:nvPr/>
          </p:nvSpPr>
          <p:spPr>
            <a:xfrm>
              <a:off x="5463950" y="2334500"/>
              <a:ext cx="335550" cy="218650"/>
            </a:xfrm>
            <a:custGeom>
              <a:avLst/>
              <a:gdLst/>
              <a:ahLst/>
              <a:cxnLst/>
              <a:rect l="l" t="t" r="r" b="b"/>
              <a:pathLst>
                <a:path w="13422" h="8746" extrusionOk="0">
                  <a:moveTo>
                    <a:pt x="13422" y="1"/>
                  </a:moveTo>
                  <a:cubicBezTo>
                    <a:pt x="13262" y="320"/>
                    <a:pt x="13079" y="617"/>
                    <a:pt x="12897" y="936"/>
                  </a:cubicBezTo>
                  <a:lnTo>
                    <a:pt x="12645" y="1393"/>
                  </a:lnTo>
                  <a:lnTo>
                    <a:pt x="12531" y="1621"/>
                  </a:lnTo>
                  <a:lnTo>
                    <a:pt x="12372" y="1849"/>
                  </a:lnTo>
                  <a:cubicBezTo>
                    <a:pt x="11961" y="2420"/>
                    <a:pt x="11596" y="3036"/>
                    <a:pt x="11116" y="3539"/>
                  </a:cubicBezTo>
                  <a:cubicBezTo>
                    <a:pt x="10226" y="4634"/>
                    <a:pt x="9153" y="5547"/>
                    <a:pt x="7989" y="6300"/>
                  </a:cubicBezTo>
                  <a:cubicBezTo>
                    <a:pt x="6825" y="7076"/>
                    <a:pt x="5524" y="7647"/>
                    <a:pt x="4177" y="8058"/>
                  </a:cubicBezTo>
                  <a:cubicBezTo>
                    <a:pt x="3835" y="8149"/>
                    <a:pt x="3493" y="8241"/>
                    <a:pt x="3150" y="8332"/>
                  </a:cubicBezTo>
                  <a:cubicBezTo>
                    <a:pt x="2808" y="8378"/>
                    <a:pt x="2465" y="8469"/>
                    <a:pt x="2123" y="8514"/>
                  </a:cubicBezTo>
                  <a:cubicBezTo>
                    <a:pt x="1415" y="8629"/>
                    <a:pt x="708" y="8697"/>
                    <a:pt x="0" y="8697"/>
                  </a:cubicBezTo>
                  <a:cubicBezTo>
                    <a:pt x="343" y="8730"/>
                    <a:pt x="687" y="8746"/>
                    <a:pt x="1031" y="8746"/>
                  </a:cubicBezTo>
                  <a:cubicBezTo>
                    <a:pt x="2109" y="8746"/>
                    <a:pt x="3190" y="8591"/>
                    <a:pt x="4246" y="8332"/>
                  </a:cubicBezTo>
                  <a:cubicBezTo>
                    <a:pt x="4588" y="8241"/>
                    <a:pt x="4953" y="8149"/>
                    <a:pt x="5273" y="8035"/>
                  </a:cubicBezTo>
                  <a:lnTo>
                    <a:pt x="6300" y="7647"/>
                  </a:lnTo>
                  <a:cubicBezTo>
                    <a:pt x="6620" y="7510"/>
                    <a:pt x="6939" y="7328"/>
                    <a:pt x="7259" y="7168"/>
                  </a:cubicBezTo>
                  <a:cubicBezTo>
                    <a:pt x="7578" y="7031"/>
                    <a:pt x="7875" y="6803"/>
                    <a:pt x="8195" y="6620"/>
                  </a:cubicBezTo>
                  <a:cubicBezTo>
                    <a:pt x="9381" y="5844"/>
                    <a:pt x="10500" y="4885"/>
                    <a:pt x="11344" y="3721"/>
                  </a:cubicBezTo>
                  <a:cubicBezTo>
                    <a:pt x="11801" y="3173"/>
                    <a:pt x="12143" y="2534"/>
                    <a:pt x="12531" y="1941"/>
                  </a:cubicBezTo>
                  <a:lnTo>
                    <a:pt x="12668" y="1713"/>
                  </a:lnTo>
                  <a:lnTo>
                    <a:pt x="12782" y="1461"/>
                  </a:lnTo>
                  <a:lnTo>
                    <a:pt x="12988" y="982"/>
                  </a:lnTo>
                  <a:cubicBezTo>
                    <a:pt x="13148" y="663"/>
                    <a:pt x="13285" y="320"/>
                    <a:pt x="13422" y="1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6014;p42"/>
            <p:cNvSpPr/>
            <p:nvPr/>
          </p:nvSpPr>
          <p:spPr>
            <a:xfrm>
              <a:off x="5511875" y="2271175"/>
              <a:ext cx="231125" cy="139825"/>
            </a:xfrm>
            <a:custGeom>
              <a:avLst/>
              <a:gdLst/>
              <a:ahLst/>
              <a:cxnLst/>
              <a:rect l="l" t="t" r="r" b="b"/>
              <a:pathLst>
                <a:path w="9245" h="5593" extrusionOk="0">
                  <a:moveTo>
                    <a:pt x="9245" y="0"/>
                  </a:moveTo>
                  <a:lnTo>
                    <a:pt x="9245" y="0"/>
                  </a:lnTo>
                  <a:cubicBezTo>
                    <a:pt x="9108" y="183"/>
                    <a:pt x="8971" y="388"/>
                    <a:pt x="8857" y="594"/>
                  </a:cubicBezTo>
                  <a:cubicBezTo>
                    <a:pt x="8788" y="685"/>
                    <a:pt x="8743" y="799"/>
                    <a:pt x="8674" y="890"/>
                  </a:cubicBezTo>
                  <a:lnTo>
                    <a:pt x="8446" y="1141"/>
                  </a:lnTo>
                  <a:cubicBezTo>
                    <a:pt x="8286" y="1324"/>
                    <a:pt x="8172" y="1529"/>
                    <a:pt x="8012" y="1689"/>
                  </a:cubicBezTo>
                  <a:lnTo>
                    <a:pt x="7510" y="2168"/>
                  </a:lnTo>
                  <a:cubicBezTo>
                    <a:pt x="6825" y="2785"/>
                    <a:pt x="6072" y="3355"/>
                    <a:pt x="5250" y="3789"/>
                  </a:cubicBezTo>
                  <a:cubicBezTo>
                    <a:pt x="4452" y="4223"/>
                    <a:pt x="3584" y="4588"/>
                    <a:pt x="2717" y="4885"/>
                  </a:cubicBezTo>
                  <a:cubicBezTo>
                    <a:pt x="2260" y="5044"/>
                    <a:pt x="1827" y="5181"/>
                    <a:pt x="1370" y="5296"/>
                  </a:cubicBezTo>
                  <a:cubicBezTo>
                    <a:pt x="914" y="5410"/>
                    <a:pt x="457" y="5501"/>
                    <a:pt x="1" y="5592"/>
                  </a:cubicBezTo>
                  <a:cubicBezTo>
                    <a:pt x="936" y="5569"/>
                    <a:pt x="1872" y="5410"/>
                    <a:pt x="2785" y="5159"/>
                  </a:cubicBezTo>
                  <a:cubicBezTo>
                    <a:pt x="3698" y="4930"/>
                    <a:pt x="4588" y="4565"/>
                    <a:pt x="5433" y="4109"/>
                  </a:cubicBezTo>
                  <a:cubicBezTo>
                    <a:pt x="6278" y="3652"/>
                    <a:pt x="7054" y="3081"/>
                    <a:pt x="7716" y="2397"/>
                  </a:cubicBezTo>
                  <a:cubicBezTo>
                    <a:pt x="8377" y="1689"/>
                    <a:pt x="8880" y="867"/>
                    <a:pt x="9245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6015;p42"/>
            <p:cNvSpPr/>
            <p:nvPr/>
          </p:nvSpPr>
          <p:spPr>
            <a:xfrm>
              <a:off x="5889625" y="2198700"/>
              <a:ext cx="180350" cy="309875"/>
            </a:xfrm>
            <a:custGeom>
              <a:avLst/>
              <a:gdLst/>
              <a:ahLst/>
              <a:cxnLst/>
              <a:rect l="l" t="t" r="r" b="b"/>
              <a:pathLst>
                <a:path w="7214" h="12395" extrusionOk="0">
                  <a:moveTo>
                    <a:pt x="69" y="0"/>
                  </a:moveTo>
                  <a:cubicBezTo>
                    <a:pt x="1" y="1233"/>
                    <a:pt x="229" y="2465"/>
                    <a:pt x="594" y="3652"/>
                  </a:cubicBezTo>
                  <a:cubicBezTo>
                    <a:pt x="937" y="4862"/>
                    <a:pt x="1462" y="5980"/>
                    <a:pt x="2101" y="7053"/>
                  </a:cubicBezTo>
                  <a:cubicBezTo>
                    <a:pt x="2443" y="7578"/>
                    <a:pt x="2763" y="8126"/>
                    <a:pt x="3174" y="8605"/>
                  </a:cubicBezTo>
                  <a:cubicBezTo>
                    <a:pt x="3356" y="8834"/>
                    <a:pt x="3539" y="9085"/>
                    <a:pt x="3744" y="9313"/>
                  </a:cubicBezTo>
                  <a:lnTo>
                    <a:pt x="4383" y="9998"/>
                  </a:lnTo>
                  <a:cubicBezTo>
                    <a:pt x="4498" y="10112"/>
                    <a:pt x="4589" y="10226"/>
                    <a:pt x="4703" y="10340"/>
                  </a:cubicBezTo>
                  <a:lnTo>
                    <a:pt x="5045" y="10660"/>
                  </a:lnTo>
                  <a:lnTo>
                    <a:pt x="5730" y="11276"/>
                  </a:lnTo>
                  <a:cubicBezTo>
                    <a:pt x="6209" y="11664"/>
                    <a:pt x="6712" y="12029"/>
                    <a:pt x="7214" y="12394"/>
                  </a:cubicBezTo>
                  <a:cubicBezTo>
                    <a:pt x="6757" y="11961"/>
                    <a:pt x="6301" y="11573"/>
                    <a:pt x="5867" y="11139"/>
                  </a:cubicBezTo>
                  <a:lnTo>
                    <a:pt x="5228" y="10477"/>
                  </a:lnTo>
                  <a:lnTo>
                    <a:pt x="4908" y="10157"/>
                  </a:lnTo>
                  <a:cubicBezTo>
                    <a:pt x="4794" y="10043"/>
                    <a:pt x="4703" y="9929"/>
                    <a:pt x="4612" y="9815"/>
                  </a:cubicBezTo>
                  <a:cubicBezTo>
                    <a:pt x="4406" y="9564"/>
                    <a:pt x="4201" y="9336"/>
                    <a:pt x="4018" y="9108"/>
                  </a:cubicBezTo>
                  <a:cubicBezTo>
                    <a:pt x="3813" y="8879"/>
                    <a:pt x="3630" y="8628"/>
                    <a:pt x="3448" y="8377"/>
                  </a:cubicBezTo>
                  <a:cubicBezTo>
                    <a:pt x="3082" y="7898"/>
                    <a:pt x="2763" y="7373"/>
                    <a:pt x="2420" y="6871"/>
                  </a:cubicBezTo>
                  <a:cubicBezTo>
                    <a:pt x="1804" y="5821"/>
                    <a:pt x="1279" y="4725"/>
                    <a:pt x="868" y="3561"/>
                  </a:cubicBezTo>
                  <a:lnTo>
                    <a:pt x="709" y="3150"/>
                  </a:lnTo>
                  <a:lnTo>
                    <a:pt x="572" y="2694"/>
                  </a:lnTo>
                  <a:cubicBezTo>
                    <a:pt x="480" y="2420"/>
                    <a:pt x="435" y="2100"/>
                    <a:pt x="343" y="1803"/>
                  </a:cubicBezTo>
                  <a:cubicBezTo>
                    <a:pt x="206" y="1210"/>
                    <a:pt x="115" y="617"/>
                    <a:pt x="69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6016;p42"/>
            <p:cNvSpPr/>
            <p:nvPr/>
          </p:nvSpPr>
          <p:spPr>
            <a:xfrm>
              <a:off x="5980925" y="2089700"/>
              <a:ext cx="226575" cy="334425"/>
            </a:xfrm>
            <a:custGeom>
              <a:avLst/>
              <a:gdLst/>
              <a:ahLst/>
              <a:cxnLst/>
              <a:rect l="l" t="t" r="r" b="b"/>
              <a:pathLst>
                <a:path w="9063" h="13377" extrusionOk="0">
                  <a:moveTo>
                    <a:pt x="1" y="1"/>
                  </a:moveTo>
                  <a:lnTo>
                    <a:pt x="1" y="1"/>
                  </a:lnTo>
                  <a:cubicBezTo>
                    <a:pt x="229" y="1370"/>
                    <a:pt x="663" y="2694"/>
                    <a:pt x="1188" y="3972"/>
                  </a:cubicBezTo>
                  <a:cubicBezTo>
                    <a:pt x="1713" y="5250"/>
                    <a:pt x="2375" y="6483"/>
                    <a:pt x="3128" y="7647"/>
                  </a:cubicBezTo>
                  <a:cubicBezTo>
                    <a:pt x="3516" y="8241"/>
                    <a:pt x="3927" y="8788"/>
                    <a:pt x="4361" y="9336"/>
                  </a:cubicBezTo>
                  <a:cubicBezTo>
                    <a:pt x="4589" y="9610"/>
                    <a:pt x="4817" y="9861"/>
                    <a:pt x="5045" y="10112"/>
                  </a:cubicBezTo>
                  <a:lnTo>
                    <a:pt x="5388" y="10500"/>
                  </a:lnTo>
                  <a:lnTo>
                    <a:pt x="5776" y="10865"/>
                  </a:lnTo>
                  <a:cubicBezTo>
                    <a:pt x="6757" y="11870"/>
                    <a:pt x="7899" y="12669"/>
                    <a:pt x="9063" y="13376"/>
                  </a:cubicBezTo>
                  <a:cubicBezTo>
                    <a:pt x="8789" y="13171"/>
                    <a:pt x="8538" y="12965"/>
                    <a:pt x="8264" y="12737"/>
                  </a:cubicBezTo>
                  <a:lnTo>
                    <a:pt x="7853" y="12440"/>
                  </a:lnTo>
                  <a:cubicBezTo>
                    <a:pt x="7716" y="12326"/>
                    <a:pt x="7602" y="12189"/>
                    <a:pt x="7465" y="12075"/>
                  </a:cubicBezTo>
                  <a:lnTo>
                    <a:pt x="6689" y="11390"/>
                  </a:lnTo>
                  <a:cubicBezTo>
                    <a:pt x="6461" y="11162"/>
                    <a:pt x="6232" y="10911"/>
                    <a:pt x="5981" y="10660"/>
                  </a:cubicBezTo>
                  <a:lnTo>
                    <a:pt x="5639" y="10295"/>
                  </a:lnTo>
                  <a:lnTo>
                    <a:pt x="5296" y="9884"/>
                  </a:lnTo>
                  <a:cubicBezTo>
                    <a:pt x="5091" y="9633"/>
                    <a:pt x="4863" y="9382"/>
                    <a:pt x="4635" y="9108"/>
                  </a:cubicBezTo>
                  <a:cubicBezTo>
                    <a:pt x="4246" y="8560"/>
                    <a:pt x="3813" y="8012"/>
                    <a:pt x="3448" y="7442"/>
                  </a:cubicBezTo>
                  <a:cubicBezTo>
                    <a:pt x="2694" y="6300"/>
                    <a:pt x="2032" y="5091"/>
                    <a:pt x="1462" y="3858"/>
                  </a:cubicBezTo>
                  <a:lnTo>
                    <a:pt x="1028" y="2899"/>
                  </a:lnTo>
                  <a:cubicBezTo>
                    <a:pt x="914" y="2580"/>
                    <a:pt x="777" y="2283"/>
                    <a:pt x="663" y="1964"/>
                  </a:cubicBezTo>
                  <a:cubicBezTo>
                    <a:pt x="412" y="1302"/>
                    <a:pt x="184" y="663"/>
                    <a:pt x="1" y="1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6017;p42"/>
            <p:cNvSpPr/>
            <p:nvPr/>
          </p:nvSpPr>
          <p:spPr>
            <a:xfrm>
              <a:off x="6103625" y="2048625"/>
              <a:ext cx="640850" cy="660250"/>
            </a:xfrm>
            <a:custGeom>
              <a:avLst/>
              <a:gdLst/>
              <a:ahLst/>
              <a:cxnLst/>
              <a:rect l="l" t="t" r="r" b="b"/>
              <a:pathLst>
                <a:path w="25634" h="26410" extrusionOk="0">
                  <a:moveTo>
                    <a:pt x="0" y="0"/>
                  </a:moveTo>
                  <a:lnTo>
                    <a:pt x="0" y="0"/>
                  </a:lnTo>
                  <a:cubicBezTo>
                    <a:pt x="1438" y="2762"/>
                    <a:pt x="3127" y="5410"/>
                    <a:pt x="4931" y="7943"/>
                  </a:cubicBezTo>
                  <a:cubicBezTo>
                    <a:pt x="6734" y="10477"/>
                    <a:pt x="8720" y="12874"/>
                    <a:pt x="10842" y="15179"/>
                  </a:cubicBezTo>
                  <a:lnTo>
                    <a:pt x="12463" y="16845"/>
                  </a:lnTo>
                  <a:lnTo>
                    <a:pt x="14152" y="18466"/>
                  </a:lnTo>
                  <a:cubicBezTo>
                    <a:pt x="14723" y="19014"/>
                    <a:pt x="15316" y="19516"/>
                    <a:pt x="15910" y="20018"/>
                  </a:cubicBezTo>
                  <a:lnTo>
                    <a:pt x="16800" y="20771"/>
                  </a:lnTo>
                  <a:lnTo>
                    <a:pt x="17256" y="21136"/>
                  </a:lnTo>
                  <a:lnTo>
                    <a:pt x="17713" y="21479"/>
                  </a:lnTo>
                  <a:cubicBezTo>
                    <a:pt x="20178" y="23419"/>
                    <a:pt x="22849" y="25040"/>
                    <a:pt x="25633" y="26409"/>
                  </a:cubicBezTo>
                  <a:lnTo>
                    <a:pt x="23625" y="25245"/>
                  </a:lnTo>
                  <a:cubicBezTo>
                    <a:pt x="23282" y="25040"/>
                    <a:pt x="22940" y="24880"/>
                    <a:pt x="22620" y="24651"/>
                  </a:cubicBezTo>
                  <a:lnTo>
                    <a:pt x="21662" y="23990"/>
                  </a:lnTo>
                  <a:lnTo>
                    <a:pt x="20703" y="23350"/>
                  </a:lnTo>
                  <a:cubicBezTo>
                    <a:pt x="20383" y="23122"/>
                    <a:pt x="20041" y="22940"/>
                    <a:pt x="19744" y="22689"/>
                  </a:cubicBezTo>
                  <a:lnTo>
                    <a:pt x="17895" y="21251"/>
                  </a:lnTo>
                  <a:cubicBezTo>
                    <a:pt x="15522" y="19288"/>
                    <a:pt x="13193" y="17210"/>
                    <a:pt x="11116" y="14905"/>
                  </a:cubicBezTo>
                  <a:cubicBezTo>
                    <a:pt x="8994" y="12645"/>
                    <a:pt x="7031" y="10249"/>
                    <a:pt x="5159" y="7761"/>
                  </a:cubicBezTo>
                  <a:cubicBezTo>
                    <a:pt x="4246" y="6528"/>
                    <a:pt x="3333" y="5250"/>
                    <a:pt x="2488" y="3949"/>
                  </a:cubicBezTo>
                  <a:cubicBezTo>
                    <a:pt x="1598" y="2671"/>
                    <a:pt x="776" y="1347"/>
                    <a:pt x="0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6018;p42"/>
            <p:cNvSpPr/>
            <p:nvPr/>
          </p:nvSpPr>
          <p:spPr>
            <a:xfrm>
              <a:off x="6295925" y="2107975"/>
              <a:ext cx="610600" cy="497600"/>
            </a:xfrm>
            <a:custGeom>
              <a:avLst/>
              <a:gdLst/>
              <a:ahLst/>
              <a:cxnLst/>
              <a:rect l="l" t="t" r="r" b="b"/>
              <a:pathLst>
                <a:path w="24424" h="19904" extrusionOk="0">
                  <a:moveTo>
                    <a:pt x="1" y="0"/>
                  </a:moveTo>
                  <a:lnTo>
                    <a:pt x="1" y="0"/>
                  </a:lnTo>
                  <a:cubicBezTo>
                    <a:pt x="1416" y="2283"/>
                    <a:pt x="3059" y="4405"/>
                    <a:pt x="4817" y="6437"/>
                  </a:cubicBezTo>
                  <a:cubicBezTo>
                    <a:pt x="6574" y="8445"/>
                    <a:pt x="8469" y="10340"/>
                    <a:pt x="10523" y="12097"/>
                  </a:cubicBezTo>
                  <a:cubicBezTo>
                    <a:pt x="11527" y="12965"/>
                    <a:pt x="12600" y="13786"/>
                    <a:pt x="13696" y="14563"/>
                  </a:cubicBezTo>
                  <a:cubicBezTo>
                    <a:pt x="14769" y="15339"/>
                    <a:pt x="15887" y="16092"/>
                    <a:pt x="17074" y="16731"/>
                  </a:cubicBezTo>
                  <a:cubicBezTo>
                    <a:pt x="18215" y="17416"/>
                    <a:pt x="19425" y="18009"/>
                    <a:pt x="20657" y="18557"/>
                  </a:cubicBezTo>
                  <a:cubicBezTo>
                    <a:pt x="21890" y="19082"/>
                    <a:pt x="23145" y="19538"/>
                    <a:pt x="24424" y="19904"/>
                  </a:cubicBezTo>
                  <a:cubicBezTo>
                    <a:pt x="21913" y="19013"/>
                    <a:pt x="19493" y="17872"/>
                    <a:pt x="17211" y="16480"/>
                  </a:cubicBezTo>
                  <a:cubicBezTo>
                    <a:pt x="16640" y="16160"/>
                    <a:pt x="16092" y="15772"/>
                    <a:pt x="15522" y="15430"/>
                  </a:cubicBezTo>
                  <a:cubicBezTo>
                    <a:pt x="14974" y="15042"/>
                    <a:pt x="14426" y="14677"/>
                    <a:pt x="13878" y="14289"/>
                  </a:cubicBezTo>
                  <a:cubicBezTo>
                    <a:pt x="12806" y="13490"/>
                    <a:pt x="11778" y="12668"/>
                    <a:pt x="10751" y="11801"/>
                  </a:cubicBezTo>
                  <a:cubicBezTo>
                    <a:pt x="8720" y="10089"/>
                    <a:pt x="6825" y="8194"/>
                    <a:pt x="5022" y="6231"/>
                  </a:cubicBezTo>
                  <a:cubicBezTo>
                    <a:pt x="4132" y="5250"/>
                    <a:pt x="3265" y="4246"/>
                    <a:pt x="2420" y="3196"/>
                  </a:cubicBezTo>
                  <a:cubicBezTo>
                    <a:pt x="1575" y="2168"/>
                    <a:pt x="777" y="1096"/>
                    <a:pt x="1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6019;p42"/>
            <p:cNvSpPr/>
            <p:nvPr/>
          </p:nvSpPr>
          <p:spPr>
            <a:xfrm>
              <a:off x="5605450" y="2368175"/>
              <a:ext cx="1109350" cy="403450"/>
            </a:xfrm>
            <a:custGeom>
              <a:avLst/>
              <a:gdLst/>
              <a:ahLst/>
              <a:cxnLst/>
              <a:rect l="l" t="t" r="r" b="b"/>
              <a:pathLst>
                <a:path w="44374" h="16138" extrusionOk="0">
                  <a:moveTo>
                    <a:pt x="26250" y="0"/>
                  </a:moveTo>
                  <a:cubicBezTo>
                    <a:pt x="25109" y="2032"/>
                    <a:pt x="25109" y="4794"/>
                    <a:pt x="25109" y="4794"/>
                  </a:cubicBezTo>
                  <a:cubicBezTo>
                    <a:pt x="23374" y="3926"/>
                    <a:pt x="21206" y="1438"/>
                    <a:pt x="21206" y="1438"/>
                  </a:cubicBezTo>
                  <a:cubicBezTo>
                    <a:pt x="19060" y="4725"/>
                    <a:pt x="20247" y="7350"/>
                    <a:pt x="20247" y="7350"/>
                  </a:cubicBezTo>
                  <a:cubicBezTo>
                    <a:pt x="16253" y="6483"/>
                    <a:pt x="12076" y="2968"/>
                    <a:pt x="12076" y="2968"/>
                  </a:cubicBezTo>
                  <a:cubicBezTo>
                    <a:pt x="9725" y="13125"/>
                    <a:pt x="1" y="16138"/>
                    <a:pt x="1" y="16138"/>
                  </a:cubicBezTo>
                  <a:cubicBezTo>
                    <a:pt x="1" y="16138"/>
                    <a:pt x="10911" y="15544"/>
                    <a:pt x="12464" y="4040"/>
                  </a:cubicBezTo>
                  <a:cubicBezTo>
                    <a:pt x="12464" y="4040"/>
                    <a:pt x="17816" y="9502"/>
                    <a:pt x="23037" y="9502"/>
                  </a:cubicBezTo>
                  <a:cubicBezTo>
                    <a:pt x="23142" y="9502"/>
                    <a:pt x="23247" y="9500"/>
                    <a:pt x="23351" y="9496"/>
                  </a:cubicBezTo>
                  <a:cubicBezTo>
                    <a:pt x="23351" y="9496"/>
                    <a:pt x="21320" y="7099"/>
                    <a:pt x="21457" y="3036"/>
                  </a:cubicBezTo>
                  <a:lnTo>
                    <a:pt x="21457" y="3036"/>
                  </a:lnTo>
                  <a:cubicBezTo>
                    <a:pt x="21457" y="3036"/>
                    <a:pt x="23511" y="6620"/>
                    <a:pt x="27254" y="6779"/>
                  </a:cubicBezTo>
                  <a:cubicBezTo>
                    <a:pt x="27254" y="6779"/>
                    <a:pt x="25999" y="4040"/>
                    <a:pt x="26478" y="1552"/>
                  </a:cubicBezTo>
                  <a:lnTo>
                    <a:pt x="26478" y="1552"/>
                  </a:lnTo>
                  <a:cubicBezTo>
                    <a:pt x="26479" y="1553"/>
                    <a:pt x="34970" y="15430"/>
                    <a:pt x="44373" y="16138"/>
                  </a:cubicBezTo>
                  <a:cubicBezTo>
                    <a:pt x="37389" y="15042"/>
                    <a:pt x="26250" y="0"/>
                    <a:pt x="26250" y="0"/>
                  </a:cubicBezTo>
                  <a:close/>
                </a:path>
              </a:pathLst>
            </a:custGeom>
            <a:solidFill>
              <a:srgbClr val="0C0044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6020;p42"/>
            <p:cNvSpPr/>
            <p:nvPr/>
          </p:nvSpPr>
          <p:spPr>
            <a:xfrm>
              <a:off x="5428575" y="2060600"/>
              <a:ext cx="1095625" cy="461100"/>
            </a:xfrm>
            <a:custGeom>
              <a:avLst/>
              <a:gdLst/>
              <a:ahLst/>
              <a:cxnLst/>
              <a:rect l="l" t="t" r="r" b="b"/>
              <a:pathLst>
                <a:path w="43825" h="18444" extrusionOk="0">
                  <a:moveTo>
                    <a:pt x="26492" y="0"/>
                  </a:moveTo>
                  <a:cubicBezTo>
                    <a:pt x="25299" y="0"/>
                    <a:pt x="24258" y="130"/>
                    <a:pt x="23442" y="411"/>
                  </a:cubicBezTo>
                  <a:cubicBezTo>
                    <a:pt x="19287" y="1849"/>
                    <a:pt x="16640" y="8423"/>
                    <a:pt x="16640" y="8423"/>
                  </a:cubicBezTo>
                  <a:cubicBezTo>
                    <a:pt x="16640" y="8423"/>
                    <a:pt x="13989" y="6697"/>
                    <a:pt x="10944" y="6697"/>
                  </a:cubicBezTo>
                  <a:cubicBezTo>
                    <a:pt x="9846" y="6697"/>
                    <a:pt x="8696" y="6922"/>
                    <a:pt x="7601" y="7533"/>
                  </a:cubicBezTo>
                  <a:cubicBezTo>
                    <a:pt x="4314" y="9382"/>
                    <a:pt x="0" y="18443"/>
                    <a:pt x="0" y="18443"/>
                  </a:cubicBezTo>
                  <a:cubicBezTo>
                    <a:pt x="0" y="18443"/>
                    <a:pt x="5478" y="11664"/>
                    <a:pt x="8582" y="10934"/>
                  </a:cubicBezTo>
                  <a:cubicBezTo>
                    <a:pt x="9147" y="10801"/>
                    <a:pt x="9834" y="10747"/>
                    <a:pt x="10581" y="10747"/>
                  </a:cubicBezTo>
                  <a:cubicBezTo>
                    <a:pt x="13943" y="10747"/>
                    <a:pt x="18511" y="11847"/>
                    <a:pt x="18511" y="11847"/>
                  </a:cubicBezTo>
                  <a:cubicBezTo>
                    <a:pt x="18511" y="11847"/>
                    <a:pt x="21638" y="5935"/>
                    <a:pt x="24811" y="3356"/>
                  </a:cubicBezTo>
                  <a:cubicBezTo>
                    <a:pt x="25522" y="2779"/>
                    <a:pt x="26882" y="2555"/>
                    <a:pt x="28561" y="2555"/>
                  </a:cubicBezTo>
                  <a:cubicBezTo>
                    <a:pt x="34316" y="2555"/>
                    <a:pt x="43825" y="5182"/>
                    <a:pt x="43825" y="5182"/>
                  </a:cubicBezTo>
                  <a:cubicBezTo>
                    <a:pt x="38885" y="2207"/>
                    <a:pt x="31403" y="0"/>
                    <a:pt x="26492" y="0"/>
                  </a:cubicBezTo>
                  <a:close/>
                </a:path>
              </a:pathLst>
            </a:custGeom>
            <a:solidFill>
              <a:srgbClr val="FFFFFF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6021;p42"/>
            <p:cNvSpPr/>
            <p:nvPr/>
          </p:nvSpPr>
          <p:spPr>
            <a:xfrm>
              <a:off x="5410300" y="2755250"/>
              <a:ext cx="208300" cy="270325"/>
            </a:xfrm>
            <a:custGeom>
              <a:avLst/>
              <a:gdLst/>
              <a:ahLst/>
              <a:cxnLst/>
              <a:rect l="l" t="t" r="r" b="b"/>
              <a:pathLst>
                <a:path w="8332" h="10813" extrusionOk="0">
                  <a:moveTo>
                    <a:pt x="5680" y="0"/>
                  </a:moveTo>
                  <a:cubicBezTo>
                    <a:pt x="5082" y="0"/>
                    <a:pt x="4423" y="156"/>
                    <a:pt x="3721" y="564"/>
                  </a:cubicBezTo>
                  <a:cubicBezTo>
                    <a:pt x="1" y="2755"/>
                    <a:pt x="3424" y="10424"/>
                    <a:pt x="8332" y="10812"/>
                  </a:cubicBezTo>
                  <a:cubicBezTo>
                    <a:pt x="8332" y="7662"/>
                    <a:pt x="7807" y="3805"/>
                    <a:pt x="7807" y="655"/>
                  </a:cubicBezTo>
                  <a:cubicBezTo>
                    <a:pt x="7247" y="308"/>
                    <a:pt x="6523" y="0"/>
                    <a:pt x="5680" y="0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6022;p42"/>
            <p:cNvSpPr/>
            <p:nvPr/>
          </p:nvSpPr>
          <p:spPr>
            <a:xfrm>
              <a:off x="5500475" y="2786225"/>
              <a:ext cx="105000" cy="71575"/>
            </a:xfrm>
            <a:custGeom>
              <a:avLst/>
              <a:gdLst/>
              <a:ahLst/>
              <a:cxnLst/>
              <a:rect l="l" t="t" r="r" b="b"/>
              <a:pathLst>
                <a:path w="4200" h="2863" extrusionOk="0">
                  <a:moveTo>
                    <a:pt x="2255" y="1"/>
                  </a:moveTo>
                  <a:cubicBezTo>
                    <a:pt x="1980" y="1"/>
                    <a:pt x="1704" y="46"/>
                    <a:pt x="1438" y="123"/>
                  </a:cubicBezTo>
                  <a:cubicBezTo>
                    <a:pt x="913" y="306"/>
                    <a:pt x="457" y="762"/>
                    <a:pt x="251" y="1265"/>
                  </a:cubicBezTo>
                  <a:cubicBezTo>
                    <a:pt x="23" y="1790"/>
                    <a:pt x="0" y="2337"/>
                    <a:pt x="91" y="2862"/>
                  </a:cubicBezTo>
                  <a:cubicBezTo>
                    <a:pt x="160" y="2337"/>
                    <a:pt x="274" y="1835"/>
                    <a:pt x="525" y="1402"/>
                  </a:cubicBezTo>
                  <a:cubicBezTo>
                    <a:pt x="753" y="968"/>
                    <a:pt x="1119" y="648"/>
                    <a:pt x="1575" y="489"/>
                  </a:cubicBezTo>
                  <a:cubicBezTo>
                    <a:pt x="1835" y="398"/>
                    <a:pt x="2110" y="344"/>
                    <a:pt x="2383" y="344"/>
                  </a:cubicBezTo>
                  <a:cubicBezTo>
                    <a:pt x="2589" y="344"/>
                    <a:pt x="2794" y="374"/>
                    <a:pt x="2990" y="443"/>
                  </a:cubicBezTo>
                  <a:cubicBezTo>
                    <a:pt x="3447" y="603"/>
                    <a:pt x="3880" y="922"/>
                    <a:pt x="4200" y="1333"/>
                  </a:cubicBezTo>
                  <a:cubicBezTo>
                    <a:pt x="4017" y="831"/>
                    <a:pt x="3629" y="397"/>
                    <a:pt x="3104" y="169"/>
                  </a:cubicBezTo>
                  <a:cubicBezTo>
                    <a:pt x="2834" y="52"/>
                    <a:pt x="2546" y="1"/>
                    <a:pt x="2255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6023;p42"/>
            <p:cNvSpPr/>
            <p:nvPr/>
          </p:nvSpPr>
          <p:spPr>
            <a:xfrm>
              <a:off x="6702225" y="2755250"/>
              <a:ext cx="207725" cy="270325"/>
            </a:xfrm>
            <a:custGeom>
              <a:avLst/>
              <a:gdLst/>
              <a:ahLst/>
              <a:cxnLst/>
              <a:rect l="l" t="t" r="r" b="b"/>
              <a:pathLst>
                <a:path w="8309" h="10813" extrusionOk="0">
                  <a:moveTo>
                    <a:pt x="2643" y="0"/>
                  </a:moveTo>
                  <a:cubicBezTo>
                    <a:pt x="1794" y="0"/>
                    <a:pt x="1063" y="308"/>
                    <a:pt x="502" y="655"/>
                  </a:cubicBezTo>
                  <a:cubicBezTo>
                    <a:pt x="502" y="3805"/>
                    <a:pt x="0" y="7662"/>
                    <a:pt x="0" y="10812"/>
                  </a:cubicBezTo>
                  <a:cubicBezTo>
                    <a:pt x="4908" y="10424"/>
                    <a:pt x="8309" y="2755"/>
                    <a:pt x="4611" y="564"/>
                  </a:cubicBezTo>
                  <a:cubicBezTo>
                    <a:pt x="3909" y="156"/>
                    <a:pt x="3247" y="0"/>
                    <a:pt x="2643" y="0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6024;p42"/>
            <p:cNvSpPr/>
            <p:nvPr/>
          </p:nvSpPr>
          <p:spPr>
            <a:xfrm>
              <a:off x="6714775" y="2786225"/>
              <a:ext cx="105025" cy="71575"/>
            </a:xfrm>
            <a:custGeom>
              <a:avLst/>
              <a:gdLst/>
              <a:ahLst/>
              <a:cxnLst/>
              <a:rect l="l" t="t" r="r" b="b"/>
              <a:pathLst>
                <a:path w="4201" h="2863" extrusionOk="0">
                  <a:moveTo>
                    <a:pt x="1954" y="1"/>
                  </a:moveTo>
                  <a:cubicBezTo>
                    <a:pt x="1661" y="1"/>
                    <a:pt x="1366" y="52"/>
                    <a:pt x="1096" y="169"/>
                  </a:cubicBezTo>
                  <a:cubicBezTo>
                    <a:pt x="594" y="397"/>
                    <a:pt x="206" y="831"/>
                    <a:pt x="0" y="1333"/>
                  </a:cubicBezTo>
                  <a:cubicBezTo>
                    <a:pt x="320" y="922"/>
                    <a:pt x="754" y="603"/>
                    <a:pt x="1210" y="443"/>
                  </a:cubicBezTo>
                  <a:cubicBezTo>
                    <a:pt x="1406" y="374"/>
                    <a:pt x="1611" y="344"/>
                    <a:pt x="1817" y="344"/>
                  </a:cubicBezTo>
                  <a:cubicBezTo>
                    <a:pt x="2090" y="344"/>
                    <a:pt x="2365" y="398"/>
                    <a:pt x="2625" y="489"/>
                  </a:cubicBezTo>
                  <a:cubicBezTo>
                    <a:pt x="3082" y="648"/>
                    <a:pt x="3470" y="968"/>
                    <a:pt x="3698" y="1402"/>
                  </a:cubicBezTo>
                  <a:cubicBezTo>
                    <a:pt x="3926" y="1835"/>
                    <a:pt x="4063" y="2337"/>
                    <a:pt x="4109" y="2862"/>
                  </a:cubicBezTo>
                  <a:cubicBezTo>
                    <a:pt x="4200" y="2337"/>
                    <a:pt x="4177" y="1790"/>
                    <a:pt x="3949" y="1265"/>
                  </a:cubicBezTo>
                  <a:cubicBezTo>
                    <a:pt x="3766" y="762"/>
                    <a:pt x="3287" y="306"/>
                    <a:pt x="2762" y="123"/>
                  </a:cubicBezTo>
                  <a:cubicBezTo>
                    <a:pt x="2507" y="46"/>
                    <a:pt x="2231" y="1"/>
                    <a:pt x="1954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6025;p42"/>
            <p:cNvSpPr/>
            <p:nvPr/>
          </p:nvSpPr>
          <p:spPr>
            <a:xfrm>
              <a:off x="5825725" y="2905050"/>
              <a:ext cx="195750" cy="109200"/>
            </a:xfrm>
            <a:custGeom>
              <a:avLst/>
              <a:gdLst/>
              <a:ahLst/>
              <a:cxnLst/>
              <a:rect l="l" t="t" r="r" b="b"/>
              <a:pathLst>
                <a:path w="7830" h="4368" extrusionOk="0">
                  <a:moveTo>
                    <a:pt x="2566" y="0"/>
                  </a:moveTo>
                  <a:cubicBezTo>
                    <a:pt x="1432" y="0"/>
                    <a:pt x="553" y="379"/>
                    <a:pt x="343" y="1054"/>
                  </a:cubicBezTo>
                  <a:cubicBezTo>
                    <a:pt x="0" y="2081"/>
                    <a:pt x="1347" y="3428"/>
                    <a:pt x="3333" y="4044"/>
                  </a:cubicBezTo>
                  <a:cubicBezTo>
                    <a:pt x="4007" y="4263"/>
                    <a:pt x="4670" y="4367"/>
                    <a:pt x="5264" y="4367"/>
                  </a:cubicBezTo>
                  <a:cubicBezTo>
                    <a:pt x="6398" y="4367"/>
                    <a:pt x="7277" y="3988"/>
                    <a:pt x="7487" y="3314"/>
                  </a:cubicBezTo>
                  <a:cubicBezTo>
                    <a:pt x="7830" y="2286"/>
                    <a:pt x="6483" y="940"/>
                    <a:pt x="4497" y="323"/>
                  </a:cubicBezTo>
                  <a:cubicBezTo>
                    <a:pt x="3823" y="104"/>
                    <a:pt x="3160" y="0"/>
                    <a:pt x="2566" y="0"/>
                  </a:cubicBezTo>
                  <a:close/>
                </a:path>
              </a:pathLst>
            </a:custGeom>
            <a:solidFill>
              <a:srgbClr val="FF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6026;p42"/>
            <p:cNvSpPr/>
            <p:nvPr/>
          </p:nvSpPr>
          <p:spPr>
            <a:xfrm>
              <a:off x="6309625" y="2905050"/>
              <a:ext cx="195175" cy="109200"/>
            </a:xfrm>
            <a:custGeom>
              <a:avLst/>
              <a:gdLst/>
              <a:ahLst/>
              <a:cxnLst/>
              <a:rect l="l" t="t" r="r" b="b"/>
              <a:pathLst>
                <a:path w="7807" h="4368" extrusionOk="0">
                  <a:moveTo>
                    <a:pt x="5257" y="0"/>
                  </a:moveTo>
                  <a:cubicBezTo>
                    <a:pt x="4660" y="0"/>
                    <a:pt x="3992" y="104"/>
                    <a:pt x="3310" y="323"/>
                  </a:cubicBezTo>
                  <a:cubicBezTo>
                    <a:pt x="1347" y="940"/>
                    <a:pt x="0" y="2286"/>
                    <a:pt x="320" y="3314"/>
                  </a:cubicBezTo>
                  <a:cubicBezTo>
                    <a:pt x="530" y="3988"/>
                    <a:pt x="1409" y="4367"/>
                    <a:pt x="2550" y="4367"/>
                  </a:cubicBezTo>
                  <a:cubicBezTo>
                    <a:pt x="3147" y="4367"/>
                    <a:pt x="3815" y="4263"/>
                    <a:pt x="4497" y="4044"/>
                  </a:cubicBezTo>
                  <a:cubicBezTo>
                    <a:pt x="6483" y="3428"/>
                    <a:pt x="7807" y="2081"/>
                    <a:pt x="7487" y="1054"/>
                  </a:cubicBezTo>
                  <a:cubicBezTo>
                    <a:pt x="7277" y="379"/>
                    <a:pt x="6398" y="0"/>
                    <a:pt x="5257" y="0"/>
                  </a:cubicBezTo>
                  <a:close/>
                </a:path>
              </a:pathLst>
            </a:custGeom>
            <a:solidFill>
              <a:srgbClr val="FF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6027;p42"/>
            <p:cNvSpPr/>
            <p:nvPr/>
          </p:nvSpPr>
          <p:spPr>
            <a:xfrm>
              <a:off x="5942700" y="2817250"/>
              <a:ext cx="52525" cy="82775"/>
            </a:xfrm>
            <a:custGeom>
              <a:avLst/>
              <a:gdLst/>
              <a:ahLst/>
              <a:cxnLst/>
              <a:rect l="l" t="t" r="r" b="b"/>
              <a:pathLst>
                <a:path w="2101" h="3311" extrusionOk="0">
                  <a:moveTo>
                    <a:pt x="1051" y="1"/>
                  </a:moveTo>
                  <a:cubicBezTo>
                    <a:pt x="457" y="1"/>
                    <a:pt x="1" y="731"/>
                    <a:pt x="1" y="1667"/>
                  </a:cubicBezTo>
                  <a:cubicBezTo>
                    <a:pt x="1" y="2580"/>
                    <a:pt x="457" y="3310"/>
                    <a:pt x="1051" y="3310"/>
                  </a:cubicBezTo>
                  <a:cubicBezTo>
                    <a:pt x="1644" y="3310"/>
                    <a:pt x="2101" y="2580"/>
                    <a:pt x="2101" y="1667"/>
                  </a:cubicBezTo>
                  <a:cubicBezTo>
                    <a:pt x="2101" y="731"/>
                    <a:pt x="1644" y="1"/>
                    <a:pt x="1051" y="1"/>
                  </a:cubicBezTo>
                  <a:close/>
                </a:path>
              </a:pathLst>
            </a:custGeom>
            <a:solidFill>
              <a:srgbClr val="0C00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6028;p42"/>
            <p:cNvSpPr/>
            <p:nvPr/>
          </p:nvSpPr>
          <p:spPr>
            <a:xfrm>
              <a:off x="6364400" y="2817250"/>
              <a:ext cx="52525" cy="82775"/>
            </a:xfrm>
            <a:custGeom>
              <a:avLst/>
              <a:gdLst/>
              <a:ahLst/>
              <a:cxnLst/>
              <a:rect l="l" t="t" r="r" b="b"/>
              <a:pathLst>
                <a:path w="2101" h="3311" extrusionOk="0">
                  <a:moveTo>
                    <a:pt x="1051" y="1"/>
                  </a:moveTo>
                  <a:cubicBezTo>
                    <a:pt x="457" y="1"/>
                    <a:pt x="1" y="731"/>
                    <a:pt x="1" y="1667"/>
                  </a:cubicBezTo>
                  <a:cubicBezTo>
                    <a:pt x="1" y="2580"/>
                    <a:pt x="457" y="3310"/>
                    <a:pt x="1051" y="3310"/>
                  </a:cubicBezTo>
                  <a:cubicBezTo>
                    <a:pt x="1621" y="3310"/>
                    <a:pt x="2101" y="2580"/>
                    <a:pt x="2101" y="1667"/>
                  </a:cubicBezTo>
                  <a:cubicBezTo>
                    <a:pt x="2101" y="731"/>
                    <a:pt x="1621" y="1"/>
                    <a:pt x="1051" y="1"/>
                  </a:cubicBezTo>
                  <a:close/>
                </a:path>
              </a:pathLst>
            </a:custGeom>
            <a:solidFill>
              <a:srgbClr val="0C00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6029;p42"/>
            <p:cNvSpPr/>
            <p:nvPr/>
          </p:nvSpPr>
          <p:spPr>
            <a:xfrm>
              <a:off x="6063675" y="2937125"/>
              <a:ext cx="125575" cy="107150"/>
            </a:xfrm>
            <a:custGeom>
              <a:avLst/>
              <a:gdLst/>
              <a:ahLst/>
              <a:cxnLst/>
              <a:rect l="l" t="t" r="r" b="b"/>
              <a:pathLst>
                <a:path w="5023" h="4286" extrusionOk="0">
                  <a:moveTo>
                    <a:pt x="1721" y="1"/>
                  </a:moveTo>
                  <a:cubicBezTo>
                    <a:pt x="1552" y="1"/>
                    <a:pt x="1381" y="21"/>
                    <a:pt x="1210" y="68"/>
                  </a:cubicBezTo>
                  <a:cubicBezTo>
                    <a:pt x="708" y="182"/>
                    <a:pt x="343" y="615"/>
                    <a:pt x="183" y="1095"/>
                  </a:cubicBezTo>
                  <a:cubicBezTo>
                    <a:pt x="1" y="1574"/>
                    <a:pt x="46" y="2099"/>
                    <a:pt x="206" y="2578"/>
                  </a:cubicBezTo>
                  <a:cubicBezTo>
                    <a:pt x="366" y="3035"/>
                    <a:pt x="663" y="3446"/>
                    <a:pt x="1051" y="3765"/>
                  </a:cubicBezTo>
                  <a:cubicBezTo>
                    <a:pt x="1439" y="4062"/>
                    <a:pt x="1918" y="4245"/>
                    <a:pt x="2420" y="4267"/>
                  </a:cubicBezTo>
                  <a:cubicBezTo>
                    <a:pt x="2508" y="4280"/>
                    <a:pt x="2596" y="4286"/>
                    <a:pt x="2684" y="4286"/>
                  </a:cubicBezTo>
                  <a:cubicBezTo>
                    <a:pt x="3074" y="4286"/>
                    <a:pt x="3458" y="4174"/>
                    <a:pt x="3812" y="4062"/>
                  </a:cubicBezTo>
                  <a:cubicBezTo>
                    <a:pt x="4018" y="3948"/>
                    <a:pt x="4246" y="3857"/>
                    <a:pt x="4452" y="3742"/>
                  </a:cubicBezTo>
                  <a:cubicBezTo>
                    <a:pt x="4634" y="3628"/>
                    <a:pt x="4817" y="3491"/>
                    <a:pt x="5022" y="3354"/>
                  </a:cubicBezTo>
                  <a:lnTo>
                    <a:pt x="5022" y="3354"/>
                  </a:lnTo>
                  <a:cubicBezTo>
                    <a:pt x="4314" y="3728"/>
                    <a:pt x="3556" y="4017"/>
                    <a:pt x="2805" y="4017"/>
                  </a:cubicBezTo>
                  <a:cubicBezTo>
                    <a:pt x="2684" y="4017"/>
                    <a:pt x="2563" y="4009"/>
                    <a:pt x="2443" y="3994"/>
                  </a:cubicBezTo>
                  <a:cubicBezTo>
                    <a:pt x="1576" y="3879"/>
                    <a:pt x="845" y="3240"/>
                    <a:pt x="571" y="2441"/>
                  </a:cubicBezTo>
                  <a:cubicBezTo>
                    <a:pt x="412" y="2053"/>
                    <a:pt x="389" y="1597"/>
                    <a:pt x="503" y="1209"/>
                  </a:cubicBezTo>
                  <a:cubicBezTo>
                    <a:pt x="640" y="821"/>
                    <a:pt x="914" y="478"/>
                    <a:pt x="1302" y="342"/>
                  </a:cubicBezTo>
                  <a:cubicBezTo>
                    <a:pt x="1470" y="282"/>
                    <a:pt x="1656" y="257"/>
                    <a:pt x="1845" y="257"/>
                  </a:cubicBezTo>
                  <a:cubicBezTo>
                    <a:pt x="2093" y="257"/>
                    <a:pt x="2347" y="300"/>
                    <a:pt x="2580" y="364"/>
                  </a:cubicBezTo>
                  <a:cubicBezTo>
                    <a:pt x="3036" y="456"/>
                    <a:pt x="3447" y="638"/>
                    <a:pt x="3858" y="844"/>
                  </a:cubicBezTo>
                  <a:cubicBezTo>
                    <a:pt x="3493" y="570"/>
                    <a:pt x="3082" y="342"/>
                    <a:pt x="2648" y="182"/>
                  </a:cubicBezTo>
                  <a:cubicBezTo>
                    <a:pt x="2362" y="76"/>
                    <a:pt x="2047" y="1"/>
                    <a:pt x="1721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6030;p42"/>
            <p:cNvSpPr/>
            <p:nvPr/>
          </p:nvSpPr>
          <p:spPr>
            <a:xfrm>
              <a:off x="5684775" y="2605550"/>
              <a:ext cx="422875" cy="423425"/>
            </a:xfrm>
            <a:custGeom>
              <a:avLst/>
              <a:gdLst/>
              <a:ahLst/>
              <a:cxnLst/>
              <a:rect l="l" t="t" r="r" b="b"/>
              <a:pathLst>
                <a:path w="16915" h="16937" fill="none" extrusionOk="0">
                  <a:moveTo>
                    <a:pt x="16914" y="8469"/>
                  </a:moveTo>
                  <a:cubicBezTo>
                    <a:pt x="16914" y="13148"/>
                    <a:pt x="13125" y="16937"/>
                    <a:pt x="8469" y="16937"/>
                  </a:cubicBezTo>
                  <a:cubicBezTo>
                    <a:pt x="3790" y="16937"/>
                    <a:pt x="1" y="13148"/>
                    <a:pt x="1" y="8469"/>
                  </a:cubicBezTo>
                  <a:cubicBezTo>
                    <a:pt x="1" y="3790"/>
                    <a:pt x="3790" y="1"/>
                    <a:pt x="8469" y="1"/>
                  </a:cubicBezTo>
                  <a:cubicBezTo>
                    <a:pt x="13125" y="1"/>
                    <a:pt x="16914" y="3790"/>
                    <a:pt x="16914" y="8469"/>
                  </a:cubicBezTo>
                  <a:close/>
                </a:path>
              </a:pathLst>
            </a:custGeom>
            <a:noFill/>
            <a:ln w="9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6031;p42"/>
            <p:cNvSpPr/>
            <p:nvPr/>
          </p:nvSpPr>
          <p:spPr>
            <a:xfrm>
              <a:off x="6205775" y="2605550"/>
              <a:ext cx="422850" cy="423425"/>
            </a:xfrm>
            <a:custGeom>
              <a:avLst/>
              <a:gdLst/>
              <a:ahLst/>
              <a:cxnLst/>
              <a:rect l="l" t="t" r="r" b="b"/>
              <a:pathLst>
                <a:path w="16914" h="16937" fill="none" extrusionOk="0">
                  <a:moveTo>
                    <a:pt x="16914" y="8469"/>
                  </a:moveTo>
                  <a:cubicBezTo>
                    <a:pt x="16914" y="13148"/>
                    <a:pt x="13125" y="16937"/>
                    <a:pt x="8446" y="16937"/>
                  </a:cubicBezTo>
                  <a:cubicBezTo>
                    <a:pt x="3766" y="16937"/>
                    <a:pt x="0" y="13148"/>
                    <a:pt x="0" y="8469"/>
                  </a:cubicBezTo>
                  <a:cubicBezTo>
                    <a:pt x="0" y="3790"/>
                    <a:pt x="3766" y="1"/>
                    <a:pt x="8446" y="1"/>
                  </a:cubicBezTo>
                  <a:cubicBezTo>
                    <a:pt x="13125" y="1"/>
                    <a:pt x="16914" y="3790"/>
                    <a:pt x="16914" y="8469"/>
                  </a:cubicBezTo>
                  <a:close/>
                </a:path>
              </a:pathLst>
            </a:custGeom>
            <a:noFill/>
            <a:ln w="9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6032;p42"/>
            <p:cNvSpPr/>
            <p:nvPr/>
          </p:nvSpPr>
          <p:spPr>
            <a:xfrm>
              <a:off x="6105325" y="2849775"/>
              <a:ext cx="102175" cy="25"/>
            </a:xfrm>
            <a:custGeom>
              <a:avLst/>
              <a:gdLst/>
              <a:ahLst/>
              <a:cxnLst/>
              <a:rect l="l" t="t" r="r" b="b"/>
              <a:pathLst>
                <a:path w="4087" h="1" fill="none" extrusionOk="0">
                  <a:moveTo>
                    <a:pt x="1" y="1"/>
                  </a:moveTo>
                  <a:lnTo>
                    <a:pt x="4087" y="1"/>
                  </a:lnTo>
                </a:path>
              </a:pathLst>
            </a:custGeom>
            <a:noFill/>
            <a:ln w="9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6033;p42"/>
            <p:cNvSpPr/>
            <p:nvPr/>
          </p:nvSpPr>
          <p:spPr>
            <a:xfrm>
              <a:off x="6048850" y="3086025"/>
              <a:ext cx="221425" cy="101200"/>
            </a:xfrm>
            <a:custGeom>
              <a:avLst/>
              <a:gdLst/>
              <a:ahLst/>
              <a:cxnLst/>
              <a:rect l="l" t="t" r="r" b="b"/>
              <a:pathLst>
                <a:path w="8857" h="4048" extrusionOk="0">
                  <a:moveTo>
                    <a:pt x="8856" y="1"/>
                  </a:moveTo>
                  <a:lnTo>
                    <a:pt x="8856" y="1"/>
                  </a:lnTo>
                  <a:cubicBezTo>
                    <a:pt x="8742" y="434"/>
                    <a:pt x="8537" y="868"/>
                    <a:pt x="8286" y="1256"/>
                  </a:cubicBezTo>
                  <a:cubicBezTo>
                    <a:pt x="8035" y="1644"/>
                    <a:pt x="7761" y="1986"/>
                    <a:pt x="7418" y="2283"/>
                  </a:cubicBezTo>
                  <a:cubicBezTo>
                    <a:pt x="6734" y="2877"/>
                    <a:pt x="5912" y="3287"/>
                    <a:pt x="5022" y="3516"/>
                  </a:cubicBezTo>
                  <a:cubicBezTo>
                    <a:pt x="4588" y="3630"/>
                    <a:pt x="4154" y="3698"/>
                    <a:pt x="3698" y="3698"/>
                  </a:cubicBezTo>
                  <a:cubicBezTo>
                    <a:pt x="3470" y="3698"/>
                    <a:pt x="3241" y="3653"/>
                    <a:pt x="3036" y="3630"/>
                  </a:cubicBezTo>
                  <a:cubicBezTo>
                    <a:pt x="2808" y="3584"/>
                    <a:pt x="2579" y="3538"/>
                    <a:pt x="2374" y="3470"/>
                  </a:cubicBezTo>
                  <a:cubicBezTo>
                    <a:pt x="1940" y="3333"/>
                    <a:pt x="1507" y="3150"/>
                    <a:pt x="1119" y="2922"/>
                  </a:cubicBezTo>
                  <a:cubicBezTo>
                    <a:pt x="708" y="2694"/>
                    <a:pt x="343" y="2420"/>
                    <a:pt x="0" y="2123"/>
                  </a:cubicBezTo>
                  <a:lnTo>
                    <a:pt x="0" y="2123"/>
                  </a:lnTo>
                  <a:cubicBezTo>
                    <a:pt x="594" y="2831"/>
                    <a:pt x="1370" y="3401"/>
                    <a:pt x="2283" y="3744"/>
                  </a:cubicBezTo>
                  <a:cubicBezTo>
                    <a:pt x="2786" y="3950"/>
                    <a:pt x="3333" y="4047"/>
                    <a:pt x="3882" y="4047"/>
                  </a:cubicBezTo>
                  <a:cubicBezTo>
                    <a:pt x="4305" y="4047"/>
                    <a:pt x="4729" y="3990"/>
                    <a:pt x="5136" y="3881"/>
                  </a:cubicBezTo>
                  <a:cubicBezTo>
                    <a:pt x="6049" y="3630"/>
                    <a:pt x="6939" y="3196"/>
                    <a:pt x="7601" y="2488"/>
                  </a:cubicBezTo>
                  <a:cubicBezTo>
                    <a:pt x="8286" y="1827"/>
                    <a:pt x="8765" y="936"/>
                    <a:pt x="8856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6034;p42"/>
            <p:cNvSpPr/>
            <p:nvPr/>
          </p:nvSpPr>
          <p:spPr>
            <a:xfrm>
              <a:off x="6243425" y="3062050"/>
              <a:ext cx="70225" cy="41125"/>
            </a:xfrm>
            <a:custGeom>
              <a:avLst/>
              <a:gdLst/>
              <a:ahLst/>
              <a:cxnLst/>
              <a:rect l="l" t="t" r="r" b="b"/>
              <a:pathLst>
                <a:path w="2809" h="1645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298"/>
                    <a:pt x="183" y="594"/>
                    <a:pt x="366" y="823"/>
                  </a:cubicBezTo>
                  <a:cubicBezTo>
                    <a:pt x="548" y="1074"/>
                    <a:pt x="777" y="1279"/>
                    <a:pt x="1051" y="1416"/>
                  </a:cubicBezTo>
                  <a:cubicBezTo>
                    <a:pt x="1324" y="1530"/>
                    <a:pt x="1644" y="1621"/>
                    <a:pt x="1941" y="1644"/>
                  </a:cubicBezTo>
                  <a:cubicBezTo>
                    <a:pt x="2078" y="1644"/>
                    <a:pt x="2237" y="1621"/>
                    <a:pt x="2374" y="1621"/>
                  </a:cubicBezTo>
                  <a:cubicBezTo>
                    <a:pt x="2534" y="1599"/>
                    <a:pt x="2671" y="1553"/>
                    <a:pt x="2808" y="1507"/>
                  </a:cubicBezTo>
                  <a:cubicBezTo>
                    <a:pt x="2671" y="1462"/>
                    <a:pt x="2534" y="1462"/>
                    <a:pt x="2374" y="1439"/>
                  </a:cubicBezTo>
                  <a:cubicBezTo>
                    <a:pt x="2237" y="1393"/>
                    <a:pt x="2101" y="1393"/>
                    <a:pt x="1986" y="1348"/>
                  </a:cubicBezTo>
                  <a:cubicBezTo>
                    <a:pt x="1713" y="1279"/>
                    <a:pt x="1461" y="1188"/>
                    <a:pt x="1233" y="1074"/>
                  </a:cubicBezTo>
                  <a:cubicBezTo>
                    <a:pt x="982" y="960"/>
                    <a:pt x="777" y="800"/>
                    <a:pt x="571" y="617"/>
                  </a:cubicBezTo>
                  <a:cubicBezTo>
                    <a:pt x="366" y="457"/>
                    <a:pt x="183" y="252"/>
                    <a:pt x="1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6035;p42"/>
            <p:cNvSpPr/>
            <p:nvPr/>
          </p:nvSpPr>
          <p:spPr>
            <a:xfrm>
              <a:off x="6156700" y="3203575"/>
              <a:ext cx="76475" cy="25175"/>
            </a:xfrm>
            <a:custGeom>
              <a:avLst/>
              <a:gdLst/>
              <a:ahLst/>
              <a:cxnLst/>
              <a:rect l="l" t="t" r="r" b="b"/>
              <a:pathLst>
                <a:path w="3059" h="1007" extrusionOk="0">
                  <a:moveTo>
                    <a:pt x="3059" y="1"/>
                  </a:moveTo>
                  <a:lnTo>
                    <a:pt x="3059" y="1"/>
                  </a:lnTo>
                  <a:cubicBezTo>
                    <a:pt x="2808" y="160"/>
                    <a:pt x="2602" y="297"/>
                    <a:pt x="2351" y="389"/>
                  </a:cubicBezTo>
                  <a:cubicBezTo>
                    <a:pt x="2100" y="480"/>
                    <a:pt x="1849" y="571"/>
                    <a:pt x="1598" y="594"/>
                  </a:cubicBezTo>
                  <a:cubicBezTo>
                    <a:pt x="1320" y="644"/>
                    <a:pt x="1036" y="660"/>
                    <a:pt x="740" y="660"/>
                  </a:cubicBezTo>
                  <a:cubicBezTo>
                    <a:pt x="501" y="660"/>
                    <a:pt x="255" y="650"/>
                    <a:pt x="0" y="640"/>
                  </a:cubicBezTo>
                  <a:lnTo>
                    <a:pt x="0" y="640"/>
                  </a:lnTo>
                  <a:cubicBezTo>
                    <a:pt x="228" y="799"/>
                    <a:pt x="502" y="891"/>
                    <a:pt x="799" y="959"/>
                  </a:cubicBezTo>
                  <a:cubicBezTo>
                    <a:pt x="968" y="987"/>
                    <a:pt x="1146" y="1007"/>
                    <a:pt x="1328" y="1007"/>
                  </a:cubicBezTo>
                  <a:cubicBezTo>
                    <a:pt x="1440" y="1007"/>
                    <a:pt x="1553" y="999"/>
                    <a:pt x="1666" y="982"/>
                  </a:cubicBezTo>
                  <a:cubicBezTo>
                    <a:pt x="1963" y="936"/>
                    <a:pt x="2237" y="822"/>
                    <a:pt x="2488" y="662"/>
                  </a:cubicBezTo>
                  <a:cubicBezTo>
                    <a:pt x="2739" y="503"/>
                    <a:pt x="2922" y="252"/>
                    <a:pt x="3059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6036;p42"/>
            <p:cNvSpPr/>
            <p:nvPr/>
          </p:nvSpPr>
          <p:spPr>
            <a:xfrm>
              <a:off x="5907325" y="2757175"/>
              <a:ext cx="123275" cy="51550"/>
            </a:xfrm>
            <a:custGeom>
              <a:avLst/>
              <a:gdLst/>
              <a:ahLst/>
              <a:cxnLst/>
              <a:rect l="l" t="t" r="r" b="b"/>
              <a:pathLst>
                <a:path w="4931" h="2062" extrusionOk="0">
                  <a:moveTo>
                    <a:pt x="2632" y="1"/>
                  </a:moveTo>
                  <a:cubicBezTo>
                    <a:pt x="764" y="1"/>
                    <a:pt x="1" y="2061"/>
                    <a:pt x="1" y="2061"/>
                  </a:cubicBezTo>
                  <a:lnTo>
                    <a:pt x="4931" y="875"/>
                  </a:lnTo>
                  <a:cubicBezTo>
                    <a:pt x="4028" y="238"/>
                    <a:pt x="3267" y="1"/>
                    <a:pt x="2632" y="1"/>
                  </a:cubicBezTo>
                  <a:close/>
                </a:path>
              </a:pathLst>
            </a:custGeom>
            <a:solidFill>
              <a:srgbClr val="FBC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6037;p42"/>
            <p:cNvSpPr/>
            <p:nvPr/>
          </p:nvSpPr>
          <p:spPr>
            <a:xfrm>
              <a:off x="6329025" y="2758075"/>
              <a:ext cx="123275" cy="51800"/>
            </a:xfrm>
            <a:custGeom>
              <a:avLst/>
              <a:gdLst/>
              <a:ahLst/>
              <a:cxnLst/>
              <a:rect l="l" t="t" r="r" b="b"/>
              <a:pathLst>
                <a:path w="4931" h="2072" extrusionOk="0">
                  <a:moveTo>
                    <a:pt x="2303" y="1"/>
                  </a:moveTo>
                  <a:cubicBezTo>
                    <a:pt x="1668" y="1"/>
                    <a:pt x="905" y="241"/>
                    <a:pt x="0" y="884"/>
                  </a:cubicBezTo>
                  <a:lnTo>
                    <a:pt x="4931" y="2071"/>
                  </a:lnTo>
                  <a:cubicBezTo>
                    <a:pt x="4931" y="2071"/>
                    <a:pt x="4169" y="1"/>
                    <a:pt x="2303" y="1"/>
                  </a:cubicBezTo>
                  <a:close/>
                </a:path>
              </a:pathLst>
            </a:custGeom>
            <a:solidFill>
              <a:srgbClr val="FBC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6038;p42"/>
            <p:cNvSpPr/>
            <p:nvPr/>
          </p:nvSpPr>
          <p:spPr>
            <a:xfrm>
              <a:off x="6153275" y="3453400"/>
              <a:ext cx="632850" cy="333375"/>
            </a:xfrm>
            <a:custGeom>
              <a:avLst/>
              <a:gdLst/>
              <a:ahLst/>
              <a:cxnLst/>
              <a:rect l="l" t="t" r="r" b="b"/>
              <a:pathLst>
                <a:path w="25314" h="13335" extrusionOk="0">
                  <a:moveTo>
                    <a:pt x="17605" y="0"/>
                  </a:moveTo>
                  <a:cubicBezTo>
                    <a:pt x="16311" y="0"/>
                    <a:pt x="14927" y="97"/>
                    <a:pt x="13513" y="347"/>
                  </a:cubicBezTo>
                  <a:cubicBezTo>
                    <a:pt x="13513" y="347"/>
                    <a:pt x="3561" y="3132"/>
                    <a:pt x="0" y="10299"/>
                  </a:cubicBezTo>
                  <a:lnTo>
                    <a:pt x="2260" y="13335"/>
                  </a:lnTo>
                  <a:lnTo>
                    <a:pt x="19698" y="13335"/>
                  </a:lnTo>
                  <a:lnTo>
                    <a:pt x="25313" y="1101"/>
                  </a:lnTo>
                  <a:cubicBezTo>
                    <a:pt x="25313" y="1101"/>
                    <a:pt x="21972" y="0"/>
                    <a:pt x="176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6039;p42"/>
            <p:cNvSpPr/>
            <p:nvPr/>
          </p:nvSpPr>
          <p:spPr>
            <a:xfrm>
              <a:off x="6172100" y="3453500"/>
              <a:ext cx="433125" cy="257950"/>
            </a:xfrm>
            <a:custGeom>
              <a:avLst/>
              <a:gdLst/>
              <a:ahLst/>
              <a:cxnLst/>
              <a:rect l="l" t="t" r="r" b="b"/>
              <a:pathLst>
                <a:path w="17325" h="10318" extrusionOk="0">
                  <a:moveTo>
                    <a:pt x="17325" y="1"/>
                  </a:moveTo>
                  <a:lnTo>
                    <a:pt x="17325" y="1"/>
                  </a:lnTo>
                  <a:cubicBezTo>
                    <a:pt x="16457" y="24"/>
                    <a:pt x="15613" y="184"/>
                    <a:pt x="14746" y="343"/>
                  </a:cubicBezTo>
                  <a:cubicBezTo>
                    <a:pt x="13901" y="526"/>
                    <a:pt x="13079" y="754"/>
                    <a:pt x="12258" y="1028"/>
                  </a:cubicBezTo>
                  <a:cubicBezTo>
                    <a:pt x="11413" y="1302"/>
                    <a:pt x="10614" y="1644"/>
                    <a:pt x="9838" y="2010"/>
                  </a:cubicBezTo>
                  <a:lnTo>
                    <a:pt x="8651" y="2580"/>
                  </a:lnTo>
                  <a:lnTo>
                    <a:pt x="7533" y="3219"/>
                  </a:lnTo>
                  <a:cubicBezTo>
                    <a:pt x="7145" y="3448"/>
                    <a:pt x="6802" y="3699"/>
                    <a:pt x="6437" y="3950"/>
                  </a:cubicBezTo>
                  <a:cubicBezTo>
                    <a:pt x="6072" y="4201"/>
                    <a:pt x="5707" y="4429"/>
                    <a:pt x="5387" y="4703"/>
                  </a:cubicBezTo>
                  <a:lnTo>
                    <a:pt x="4360" y="5525"/>
                  </a:lnTo>
                  <a:cubicBezTo>
                    <a:pt x="4018" y="5799"/>
                    <a:pt x="3721" y="6095"/>
                    <a:pt x="3401" y="6392"/>
                  </a:cubicBezTo>
                  <a:cubicBezTo>
                    <a:pt x="2739" y="6963"/>
                    <a:pt x="2192" y="7647"/>
                    <a:pt x="1598" y="8264"/>
                  </a:cubicBezTo>
                  <a:cubicBezTo>
                    <a:pt x="1301" y="8583"/>
                    <a:pt x="1050" y="8948"/>
                    <a:pt x="799" y="9291"/>
                  </a:cubicBezTo>
                  <a:cubicBezTo>
                    <a:pt x="525" y="9633"/>
                    <a:pt x="274" y="9976"/>
                    <a:pt x="0" y="10318"/>
                  </a:cubicBezTo>
                  <a:cubicBezTo>
                    <a:pt x="594" y="9702"/>
                    <a:pt x="1119" y="9017"/>
                    <a:pt x="1735" y="8401"/>
                  </a:cubicBezTo>
                  <a:cubicBezTo>
                    <a:pt x="2351" y="7784"/>
                    <a:pt x="2922" y="7145"/>
                    <a:pt x="3607" y="6620"/>
                  </a:cubicBezTo>
                  <a:cubicBezTo>
                    <a:pt x="4862" y="5456"/>
                    <a:pt x="6277" y="4452"/>
                    <a:pt x="7715" y="3562"/>
                  </a:cubicBezTo>
                  <a:cubicBezTo>
                    <a:pt x="9176" y="2626"/>
                    <a:pt x="10751" y="1918"/>
                    <a:pt x="12349" y="1302"/>
                  </a:cubicBezTo>
                  <a:cubicBezTo>
                    <a:pt x="13947" y="709"/>
                    <a:pt x="15613" y="229"/>
                    <a:pt x="17325" y="1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6040;p42"/>
            <p:cNvSpPr/>
            <p:nvPr/>
          </p:nvSpPr>
          <p:spPr>
            <a:xfrm>
              <a:off x="6205200" y="3460925"/>
              <a:ext cx="489625" cy="250525"/>
            </a:xfrm>
            <a:custGeom>
              <a:avLst/>
              <a:gdLst/>
              <a:ahLst/>
              <a:cxnLst/>
              <a:rect l="l" t="t" r="r" b="b"/>
              <a:pathLst>
                <a:path w="19585" h="10021" extrusionOk="0">
                  <a:moveTo>
                    <a:pt x="19584" y="1"/>
                  </a:moveTo>
                  <a:cubicBezTo>
                    <a:pt x="17690" y="69"/>
                    <a:pt x="15818" y="412"/>
                    <a:pt x="13992" y="891"/>
                  </a:cubicBezTo>
                  <a:cubicBezTo>
                    <a:pt x="12166" y="1370"/>
                    <a:pt x="10409" y="2078"/>
                    <a:pt x="8697" y="2900"/>
                  </a:cubicBezTo>
                  <a:cubicBezTo>
                    <a:pt x="7852" y="3310"/>
                    <a:pt x="7031" y="3813"/>
                    <a:pt x="6232" y="4292"/>
                  </a:cubicBezTo>
                  <a:lnTo>
                    <a:pt x="5045" y="5091"/>
                  </a:lnTo>
                  <a:cubicBezTo>
                    <a:pt x="4862" y="5251"/>
                    <a:pt x="4657" y="5365"/>
                    <a:pt x="4474" y="5502"/>
                  </a:cubicBezTo>
                  <a:lnTo>
                    <a:pt x="3926" y="5958"/>
                  </a:lnTo>
                  <a:cubicBezTo>
                    <a:pt x="2420" y="7122"/>
                    <a:pt x="1164" y="8560"/>
                    <a:pt x="0" y="10021"/>
                  </a:cubicBezTo>
                  <a:lnTo>
                    <a:pt x="959" y="8994"/>
                  </a:lnTo>
                  <a:lnTo>
                    <a:pt x="1461" y="8492"/>
                  </a:lnTo>
                  <a:cubicBezTo>
                    <a:pt x="1621" y="8309"/>
                    <a:pt x="1804" y="8172"/>
                    <a:pt x="1963" y="8012"/>
                  </a:cubicBezTo>
                  <a:lnTo>
                    <a:pt x="3013" y="7077"/>
                  </a:lnTo>
                  <a:cubicBezTo>
                    <a:pt x="3356" y="6757"/>
                    <a:pt x="3744" y="6483"/>
                    <a:pt x="4109" y="6186"/>
                  </a:cubicBezTo>
                  <a:lnTo>
                    <a:pt x="4657" y="5776"/>
                  </a:lnTo>
                  <a:cubicBezTo>
                    <a:pt x="4862" y="5639"/>
                    <a:pt x="5045" y="5502"/>
                    <a:pt x="5250" y="5365"/>
                  </a:cubicBezTo>
                  <a:lnTo>
                    <a:pt x="6414" y="4589"/>
                  </a:lnTo>
                  <a:cubicBezTo>
                    <a:pt x="7213" y="4132"/>
                    <a:pt x="8012" y="3630"/>
                    <a:pt x="8879" y="3242"/>
                  </a:cubicBezTo>
                  <a:cubicBezTo>
                    <a:pt x="10546" y="2397"/>
                    <a:pt x="12280" y="1713"/>
                    <a:pt x="14084" y="1165"/>
                  </a:cubicBezTo>
                  <a:lnTo>
                    <a:pt x="15430" y="800"/>
                  </a:lnTo>
                  <a:cubicBezTo>
                    <a:pt x="15887" y="685"/>
                    <a:pt x="16343" y="571"/>
                    <a:pt x="16800" y="480"/>
                  </a:cubicBezTo>
                  <a:cubicBezTo>
                    <a:pt x="17713" y="275"/>
                    <a:pt x="18649" y="115"/>
                    <a:pt x="19584" y="1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6041;p42"/>
            <p:cNvSpPr/>
            <p:nvPr/>
          </p:nvSpPr>
          <p:spPr>
            <a:xfrm>
              <a:off x="6237725" y="3472350"/>
              <a:ext cx="517025" cy="251675"/>
            </a:xfrm>
            <a:custGeom>
              <a:avLst/>
              <a:gdLst/>
              <a:ahLst/>
              <a:cxnLst/>
              <a:rect l="l" t="t" r="r" b="b"/>
              <a:pathLst>
                <a:path w="20681" h="10067" extrusionOk="0">
                  <a:moveTo>
                    <a:pt x="20680" y="0"/>
                  </a:moveTo>
                  <a:lnTo>
                    <a:pt x="20680" y="0"/>
                  </a:lnTo>
                  <a:cubicBezTo>
                    <a:pt x="18717" y="137"/>
                    <a:pt x="16800" y="525"/>
                    <a:pt x="14905" y="1027"/>
                  </a:cubicBezTo>
                  <a:cubicBezTo>
                    <a:pt x="12988" y="1530"/>
                    <a:pt x="11162" y="2237"/>
                    <a:pt x="9359" y="3036"/>
                  </a:cubicBezTo>
                  <a:cubicBezTo>
                    <a:pt x="7578" y="3881"/>
                    <a:pt x="5866" y="4885"/>
                    <a:pt x="4292" y="6049"/>
                  </a:cubicBezTo>
                  <a:cubicBezTo>
                    <a:pt x="2694" y="7167"/>
                    <a:pt x="1301" y="8583"/>
                    <a:pt x="0" y="10066"/>
                  </a:cubicBezTo>
                  <a:lnTo>
                    <a:pt x="1073" y="9039"/>
                  </a:lnTo>
                  <a:lnTo>
                    <a:pt x="1598" y="8537"/>
                  </a:lnTo>
                  <a:lnTo>
                    <a:pt x="2146" y="8058"/>
                  </a:lnTo>
                  <a:lnTo>
                    <a:pt x="3264" y="7122"/>
                  </a:lnTo>
                  <a:lnTo>
                    <a:pt x="4474" y="6277"/>
                  </a:lnTo>
                  <a:cubicBezTo>
                    <a:pt x="4862" y="5980"/>
                    <a:pt x="5273" y="5729"/>
                    <a:pt x="5684" y="5478"/>
                  </a:cubicBezTo>
                  <a:cubicBezTo>
                    <a:pt x="6095" y="5227"/>
                    <a:pt x="6506" y="4953"/>
                    <a:pt x="6916" y="4725"/>
                  </a:cubicBezTo>
                  <a:lnTo>
                    <a:pt x="8217" y="4017"/>
                  </a:lnTo>
                  <a:cubicBezTo>
                    <a:pt x="8628" y="3789"/>
                    <a:pt x="9085" y="3607"/>
                    <a:pt x="9519" y="3378"/>
                  </a:cubicBezTo>
                  <a:cubicBezTo>
                    <a:pt x="11276" y="2557"/>
                    <a:pt x="13102" y="1872"/>
                    <a:pt x="14974" y="1301"/>
                  </a:cubicBezTo>
                  <a:lnTo>
                    <a:pt x="16389" y="913"/>
                  </a:lnTo>
                  <a:cubicBezTo>
                    <a:pt x="16845" y="799"/>
                    <a:pt x="17325" y="662"/>
                    <a:pt x="17804" y="548"/>
                  </a:cubicBezTo>
                  <a:cubicBezTo>
                    <a:pt x="18740" y="320"/>
                    <a:pt x="19721" y="137"/>
                    <a:pt x="20680" y="0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6042;p42"/>
            <p:cNvSpPr/>
            <p:nvPr/>
          </p:nvSpPr>
          <p:spPr>
            <a:xfrm>
              <a:off x="5523300" y="3453400"/>
              <a:ext cx="632275" cy="333375"/>
            </a:xfrm>
            <a:custGeom>
              <a:avLst/>
              <a:gdLst/>
              <a:ahLst/>
              <a:cxnLst/>
              <a:rect l="l" t="t" r="r" b="b"/>
              <a:pathLst>
                <a:path w="25291" h="13335" extrusionOk="0">
                  <a:moveTo>
                    <a:pt x="7689" y="0"/>
                  </a:moveTo>
                  <a:cubicBezTo>
                    <a:pt x="3328" y="0"/>
                    <a:pt x="0" y="1101"/>
                    <a:pt x="0" y="1101"/>
                  </a:cubicBezTo>
                  <a:lnTo>
                    <a:pt x="5592" y="13335"/>
                  </a:lnTo>
                  <a:lnTo>
                    <a:pt x="23031" y="13335"/>
                  </a:lnTo>
                  <a:lnTo>
                    <a:pt x="25291" y="10299"/>
                  </a:lnTo>
                  <a:cubicBezTo>
                    <a:pt x="21730" y="3132"/>
                    <a:pt x="11778" y="347"/>
                    <a:pt x="11778" y="347"/>
                  </a:cubicBezTo>
                  <a:cubicBezTo>
                    <a:pt x="10364" y="97"/>
                    <a:pt x="8981" y="0"/>
                    <a:pt x="76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6043;p42"/>
            <p:cNvSpPr/>
            <p:nvPr/>
          </p:nvSpPr>
          <p:spPr>
            <a:xfrm>
              <a:off x="5703600" y="3453500"/>
              <a:ext cx="433150" cy="257950"/>
            </a:xfrm>
            <a:custGeom>
              <a:avLst/>
              <a:gdLst/>
              <a:ahLst/>
              <a:cxnLst/>
              <a:rect l="l" t="t" r="r" b="b"/>
              <a:pathLst>
                <a:path w="17326" h="10318" extrusionOk="0">
                  <a:moveTo>
                    <a:pt x="1" y="1"/>
                  </a:moveTo>
                  <a:cubicBezTo>
                    <a:pt x="1713" y="229"/>
                    <a:pt x="3379" y="709"/>
                    <a:pt x="4977" y="1302"/>
                  </a:cubicBezTo>
                  <a:cubicBezTo>
                    <a:pt x="6575" y="1918"/>
                    <a:pt x="8150" y="2626"/>
                    <a:pt x="9610" y="3562"/>
                  </a:cubicBezTo>
                  <a:cubicBezTo>
                    <a:pt x="11071" y="4452"/>
                    <a:pt x="12463" y="5456"/>
                    <a:pt x="13742" y="6620"/>
                  </a:cubicBezTo>
                  <a:cubicBezTo>
                    <a:pt x="14404" y="7145"/>
                    <a:pt x="14974" y="7784"/>
                    <a:pt x="15591" y="8401"/>
                  </a:cubicBezTo>
                  <a:cubicBezTo>
                    <a:pt x="16207" y="9017"/>
                    <a:pt x="16732" y="9702"/>
                    <a:pt x="17325" y="10318"/>
                  </a:cubicBezTo>
                  <a:cubicBezTo>
                    <a:pt x="17051" y="9976"/>
                    <a:pt x="16800" y="9633"/>
                    <a:pt x="16549" y="9291"/>
                  </a:cubicBezTo>
                  <a:cubicBezTo>
                    <a:pt x="16275" y="8948"/>
                    <a:pt x="16024" y="8583"/>
                    <a:pt x="15728" y="8264"/>
                  </a:cubicBezTo>
                  <a:cubicBezTo>
                    <a:pt x="15134" y="7647"/>
                    <a:pt x="14586" y="6963"/>
                    <a:pt x="13924" y="6392"/>
                  </a:cubicBezTo>
                  <a:cubicBezTo>
                    <a:pt x="13605" y="6095"/>
                    <a:pt x="13308" y="5799"/>
                    <a:pt x="12966" y="5525"/>
                  </a:cubicBezTo>
                  <a:lnTo>
                    <a:pt x="11939" y="4703"/>
                  </a:lnTo>
                  <a:cubicBezTo>
                    <a:pt x="11619" y="4429"/>
                    <a:pt x="11254" y="4201"/>
                    <a:pt x="10889" y="3950"/>
                  </a:cubicBezTo>
                  <a:cubicBezTo>
                    <a:pt x="10523" y="3699"/>
                    <a:pt x="10181" y="3448"/>
                    <a:pt x="9793" y="3219"/>
                  </a:cubicBezTo>
                  <a:lnTo>
                    <a:pt x="8674" y="2580"/>
                  </a:lnTo>
                  <a:lnTo>
                    <a:pt x="7488" y="2010"/>
                  </a:lnTo>
                  <a:cubicBezTo>
                    <a:pt x="6712" y="1644"/>
                    <a:pt x="5913" y="1302"/>
                    <a:pt x="5091" y="1028"/>
                  </a:cubicBezTo>
                  <a:cubicBezTo>
                    <a:pt x="4269" y="754"/>
                    <a:pt x="3425" y="526"/>
                    <a:pt x="2580" y="343"/>
                  </a:cubicBezTo>
                  <a:cubicBezTo>
                    <a:pt x="1713" y="184"/>
                    <a:pt x="868" y="24"/>
                    <a:pt x="1" y="1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6044;p42"/>
            <p:cNvSpPr/>
            <p:nvPr/>
          </p:nvSpPr>
          <p:spPr>
            <a:xfrm>
              <a:off x="5614025" y="3460925"/>
              <a:ext cx="489625" cy="250525"/>
            </a:xfrm>
            <a:custGeom>
              <a:avLst/>
              <a:gdLst/>
              <a:ahLst/>
              <a:cxnLst/>
              <a:rect l="l" t="t" r="r" b="b"/>
              <a:pathLst>
                <a:path w="19585" h="10021" extrusionOk="0">
                  <a:moveTo>
                    <a:pt x="0" y="1"/>
                  </a:moveTo>
                  <a:cubicBezTo>
                    <a:pt x="936" y="115"/>
                    <a:pt x="1872" y="275"/>
                    <a:pt x="2785" y="480"/>
                  </a:cubicBezTo>
                  <a:cubicBezTo>
                    <a:pt x="3241" y="571"/>
                    <a:pt x="3698" y="685"/>
                    <a:pt x="4155" y="800"/>
                  </a:cubicBezTo>
                  <a:lnTo>
                    <a:pt x="5501" y="1165"/>
                  </a:lnTo>
                  <a:cubicBezTo>
                    <a:pt x="7304" y="1713"/>
                    <a:pt x="9062" y="2397"/>
                    <a:pt x="10728" y="3242"/>
                  </a:cubicBezTo>
                  <a:cubicBezTo>
                    <a:pt x="11573" y="3630"/>
                    <a:pt x="12372" y="4132"/>
                    <a:pt x="13171" y="4589"/>
                  </a:cubicBezTo>
                  <a:lnTo>
                    <a:pt x="14335" y="5365"/>
                  </a:lnTo>
                  <a:cubicBezTo>
                    <a:pt x="14540" y="5502"/>
                    <a:pt x="14745" y="5639"/>
                    <a:pt x="14928" y="5776"/>
                  </a:cubicBezTo>
                  <a:lnTo>
                    <a:pt x="15476" y="6186"/>
                  </a:lnTo>
                  <a:cubicBezTo>
                    <a:pt x="15841" y="6483"/>
                    <a:pt x="16229" y="6757"/>
                    <a:pt x="16571" y="7077"/>
                  </a:cubicBezTo>
                  <a:lnTo>
                    <a:pt x="17621" y="8012"/>
                  </a:lnTo>
                  <a:cubicBezTo>
                    <a:pt x="17781" y="8172"/>
                    <a:pt x="17964" y="8309"/>
                    <a:pt x="18146" y="8492"/>
                  </a:cubicBezTo>
                  <a:lnTo>
                    <a:pt x="18626" y="8994"/>
                  </a:lnTo>
                  <a:lnTo>
                    <a:pt x="19584" y="10021"/>
                  </a:lnTo>
                  <a:cubicBezTo>
                    <a:pt x="18420" y="8560"/>
                    <a:pt x="17165" y="7122"/>
                    <a:pt x="15658" y="5958"/>
                  </a:cubicBezTo>
                  <a:lnTo>
                    <a:pt x="15111" y="5502"/>
                  </a:lnTo>
                  <a:cubicBezTo>
                    <a:pt x="14928" y="5365"/>
                    <a:pt x="14723" y="5251"/>
                    <a:pt x="14540" y="5091"/>
                  </a:cubicBezTo>
                  <a:lnTo>
                    <a:pt x="13353" y="4292"/>
                  </a:lnTo>
                  <a:cubicBezTo>
                    <a:pt x="12554" y="3813"/>
                    <a:pt x="11755" y="3310"/>
                    <a:pt x="10888" y="2900"/>
                  </a:cubicBezTo>
                  <a:cubicBezTo>
                    <a:pt x="9176" y="2078"/>
                    <a:pt x="7419" y="1370"/>
                    <a:pt x="5593" y="891"/>
                  </a:cubicBezTo>
                  <a:cubicBezTo>
                    <a:pt x="3766" y="412"/>
                    <a:pt x="1895" y="69"/>
                    <a:pt x="0" y="1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6045;p42"/>
            <p:cNvSpPr/>
            <p:nvPr/>
          </p:nvSpPr>
          <p:spPr>
            <a:xfrm>
              <a:off x="5554100" y="3472350"/>
              <a:ext cx="517025" cy="251675"/>
            </a:xfrm>
            <a:custGeom>
              <a:avLst/>
              <a:gdLst/>
              <a:ahLst/>
              <a:cxnLst/>
              <a:rect l="l" t="t" r="r" b="b"/>
              <a:pathLst>
                <a:path w="20681" h="10067" extrusionOk="0">
                  <a:moveTo>
                    <a:pt x="1" y="0"/>
                  </a:moveTo>
                  <a:lnTo>
                    <a:pt x="1" y="0"/>
                  </a:lnTo>
                  <a:cubicBezTo>
                    <a:pt x="982" y="137"/>
                    <a:pt x="1941" y="320"/>
                    <a:pt x="2877" y="548"/>
                  </a:cubicBezTo>
                  <a:cubicBezTo>
                    <a:pt x="3356" y="662"/>
                    <a:pt x="3835" y="799"/>
                    <a:pt x="4292" y="913"/>
                  </a:cubicBezTo>
                  <a:lnTo>
                    <a:pt x="5707" y="1301"/>
                  </a:lnTo>
                  <a:cubicBezTo>
                    <a:pt x="7579" y="1872"/>
                    <a:pt x="9405" y="2557"/>
                    <a:pt x="11162" y="3378"/>
                  </a:cubicBezTo>
                  <a:cubicBezTo>
                    <a:pt x="11596" y="3607"/>
                    <a:pt x="12052" y="3789"/>
                    <a:pt x="12463" y="4017"/>
                  </a:cubicBezTo>
                  <a:lnTo>
                    <a:pt x="13764" y="4725"/>
                  </a:lnTo>
                  <a:cubicBezTo>
                    <a:pt x="14198" y="4953"/>
                    <a:pt x="14586" y="5227"/>
                    <a:pt x="14997" y="5478"/>
                  </a:cubicBezTo>
                  <a:cubicBezTo>
                    <a:pt x="15408" y="5729"/>
                    <a:pt x="15819" y="5980"/>
                    <a:pt x="16229" y="6277"/>
                  </a:cubicBezTo>
                  <a:lnTo>
                    <a:pt x="17416" y="7122"/>
                  </a:lnTo>
                  <a:lnTo>
                    <a:pt x="18535" y="8058"/>
                  </a:lnTo>
                  <a:lnTo>
                    <a:pt x="19105" y="8537"/>
                  </a:lnTo>
                  <a:lnTo>
                    <a:pt x="19608" y="9039"/>
                  </a:lnTo>
                  <a:lnTo>
                    <a:pt x="20680" y="10066"/>
                  </a:lnTo>
                  <a:cubicBezTo>
                    <a:pt x="19379" y="8583"/>
                    <a:pt x="18010" y="7167"/>
                    <a:pt x="16389" y="6049"/>
                  </a:cubicBezTo>
                  <a:cubicBezTo>
                    <a:pt x="14814" y="4885"/>
                    <a:pt x="13102" y="3881"/>
                    <a:pt x="11322" y="3036"/>
                  </a:cubicBezTo>
                  <a:cubicBezTo>
                    <a:pt x="9519" y="2237"/>
                    <a:pt x="7693" y="1530"/>
                    <a:pt x="5798" y="1027"/>
                  </a:cubicBezTo>
                  <a:cubicBezTo>
                    <a:pt x="3904" y="525"/>
                    <a:pt x="1964" y="137"/>
                    <a:pt x="1" y="0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6046;p42"/>
            <p:cNvSpPr/>
            <p:nvPr/>
          </p:nvSpPr>
          <p:spPr>
            <a:xfrm>
              <a:off x="5501600" y="3478050"/>
              <a:ext cx="554675" cy="881075"/>
            </a:xfrm>
            <a:custGeom>
              <a:avLst/>
              <a:gdLst/>
              <a:ahLst/>
              <a:cxnLst/>
              <a:rect l="l" t="t" r="r" b="b"/>
              <a:pathLst>
                <a:path w="22187" h="35243" extrusionOk="0">
                  <a:moveTo>
                    <a:pt x="1" y="0"/>
                  </a:moveTo>
                  <a:lnTo>
                    <a:pt x="6460" y="26501"/>
                  </a:lnTo>
                  <a:lnTo>
                    <a:pt x="22187" y="35243"/>
                  </a:lnTo>
                  <a:lnTo>
                    <a:pt x="22187" y="10021"/>
                  </a:lnTo>
                  <a:cubicBezTo>
                    <a:pt x="22187" y="10021"/>
                    <a:pt x="13102" y="1507"/>
                    <a:pt x="1" y="0"/>
                  </a:cubicBez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6047;p42"/>
            <p:cNvSpPr/>
            <p:nvPr/>
          </p:nvSpPr>
          <p:spPr>
            <a:xfrm>
              <a:off x="6259975" y="3478050"/>
              <a:ext cx="555250" cy="881075"/>
            </a:xfrm>
            <a:custGeom>
              <a:avLst/>
              <a:gdLst/>
              <a:ahLst/>
              <a:cxnLst/>
              <a:rect l="l" t="t" r="r" b="b"/>
              <a:pathLst>
                <a:path w="22210" h="35243" extrusionOk="0">
                  <a:moveTo>
                    <a:pt x="22210" y="0"/>
                  </a:moveTo>
                  <a:lnTo>
                    <a:pt x="22210" y="0"/>
                  </a:lnTo>
                  <a:cubicBezTo>
                    <a:pt x="9085" y="1507"/>
                    <a:pt x="1" y="10021"/>
                    <a:pt x="1" y="10021"/>
                  </a:cubicBezTo>
                  <a:lnTo>
                    <a:pt x="1" y="35243"/>
                  </a:lnTo>
                  <a:lnTo>
                    <a:pt x="15727" y="26501"/>
                  </a:lnTo>
                  <a:lnTo>
                    <a:pt x="22210" y="0"/>
                  </a:lnTo>
                  <a:close/>
                </a:path>
              </a:pathLst>
            </a:custGeom>
            <a:solidFill>
              <a:srgbClr val="EB7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6048;p42"/>
            <p:cNvSpPr/>
            <p:nvPr/>
          </p:nvSpPr>
          <p:spPr>
            <a:xfrm>
              <a:off x="6266250" y="4089400"/>
              <a:ext cx="384075" cy="234925"/>
            </a:xfrm>
            <a:custGeom>
              <a:avLst/>
              <a:gdLst/>
              <a:ahLst/>
              <a:cxnLst/>
              <a:rect l="l" t="t" r="r" b="b"/>
              <a:pathLst>
                <a:path w="15363" h="9397" extrusionOk="0">
                  <a:moveTo>
                    <a:pt x="4401" y="0"/>
                  </a:moveTo>
                  <a:cubicBezTo>
                    <a:pt x="3034" y="0"/>
                    <a:pt x="2899" y="1522"/>
                    <a:pt x="2899" y="1522"/>
                  </a:cubicBezTo>
                  <a:cubicBezTo>
                    <a:pt x="2899" y="1522"/>
                    <a:pt x="2671" y="1379"/>
                    <a:pt x="2346" y="1379"/>
                  </a:cubicBezTo>
                  <a:cubicBezTo>
                    <a:pt x="2021" y="1379"/>
                    <a:pt x="1598" y="1522"/>
                    <a:pt x="1210" y="2092"/>
                  </a:cubicBezTo>
                  <a:cubicBezTo>
                    <a:pt x="434" y="3234"/>
                    <a:pt x="1210" y="4466"/>
                    <a:pt x="1210" y="4466"/>
                  </a:cubicBezTo>
                  <a:cubicBezTo>
                    <a:pt x="1210" y="4466"/>
                    <a:pt x="1" y="5858"/>
                    <a:pt x="1804" y="7159"/>
                  </a:cubicBezTo>
                  <a:cubicBezTo>
                    <a:pt x="1804" y="7159"/>
                    <a:pt x="503" y="8301"/>
                    <a:pt x="2123" y="9396"/>
                  </a:cubicBezTo>
                  <a:lnTo>
                    <a:pt x="15362" y="2047"/>
                  </a:lnTo>
                  <a:lnTo>
                    <a:pt x="15362" y="2047"/>
                  </a:lnTo>
                  <a:cubicBezTo>
                    <a:pt x="15362" y="2047"/>
                    <a:pt x="12764" y="2999"/>
                    <a:pt x="11046" y="2999"/>
                  </a:cubicBezTo>
                  <a:cubicBezTo>
                    <a:pt x="10603" y="2999"/>
                    <a:pt x="10219" y="2936"/>
                    <a:pt x="9952" y="2777"/>
                  </a:cubicBezTo>
                  <a:cubicBezTo>
                    <a:pt x="8629" y="2001"/>
                    <a:pt x="6529" y="335"/>
                    <a:pt x="4794" y="38"/>
                  </a:cubicBezTo>
                  <a:cubicBezTo>
                    <a:pt x="4653" y="12"/>
                    <a:pt x="4522" y="0"/>
                    <a:pt x="4401" y="0"/>
                  </a:cubicBezTo>
                  <a:close/>
                </a:path>
              </a:pathLst>
            </a:custGeom>
            <a:solidFill>
              <a:srgbClr val="0C0044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6049;p42"/>
            <p:cNvSpPr/>
            <p:nvPr/>
          </p:nvSpPr>
          <p:spPr>
            <a:xfrm>
              <a:off x="6056250" y="3710800"/>
              <a:ext cx="203750" cy="648325"/>
            </a:xfrm>
            <a:custGeom>
              <a:avLst/>
              <a:gdLst/>
              <a:ahLst/>
              <a:cxnLst/>
              <a:rect l="l" t="t" r="r" b="b"/>
              <a:pathLst>
                <a:path w="8150" h="25933" extrusionOk="0">
                  <a:moveTo>
                    <a:pt x="4089" y="1"/>
                  </a:moveTo>
                  <a:cubicBezTo>
                    <a:pt x="1675" y="1"/>
                    <a:pt x="1" y="711"/>
                    <a:pt x="1" y="711"/>
                  </a:cubicBezTo>
                  <a:lnTo>
                    <a:pt x="1" y="25933"/>
                  </a:lnTo>
                  <a:cubicBezTo>
                    <a:pt x="1" y="25933"/>
                    <a:pt x="1583" y="25162"/>
                    <a:pt x="3998" y="25162"/>
                  </a:cubicBezTo>
                  <a:cubicBezTo>
                    <a:pt x="5205" y="25162"/>
                    <a:pt x="6620" y="25354"/>
                    <a:pt x="8150" y="25933"/>
                  </a:cubicBezTo>
                  <a:lnTo>
                    <a:pt x="8150" y="711"/>
                  </a:lnTo>
                  <a:cubicBezTo>
                    <a:pt x="6689" y="178"/>
                    <a:pt x="5296" y="1"/>
                    <a:pt x="4089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6050;p42"/>
            <p:cNvSpPr/>
            <p:nvPr/>
          </p:nvSpPr>
          <p:spPr>
            <a:xfrm>
              <a:off x="6351275" y="3576200"/>
              <a:ext cx="363525" cy="295050"/>
            </a:xfrm>
            <a:custGeom>
              <a:avLst/>
              <a:gdLst/>
              <a:ahLst/>
              <a:cxnLst/>
              <a:rect l="l" t="t" r="r" b="b"/>
              <a:pathLst>
                <a:path w="14541" h="11802" extrusionOk="0">
                  <a:moveTo>
                    <a:pt x="14540" y="0"/>
                  </a:moveTo>
                  <a:cubicBezTo>
                    <a:pt x="14540" y="0"/>
                    <a:pt x="8332" y="92"/>
                    <a:pt x="1" y="7031"/>
                  </a:cubicBezTo>
                  <a:lnTo>
                    <a:pt x="1" y="11801"/>
                  </a:lnTo>
                  <a:cubicBezTo>
                    <a:pt x="1" y="11801"/>
                    <a:pt x="8149" y="6483"/>
                    <a:pt x="14152" y="4885"/>
                  </a:cubicBezTo>
                  <a:lnTo>
                    <a:pt x="14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6051;p42"/>
            <p:cNvSpPr/>
            <p:nvPr/>
          </p:nvSpPr>
          <p:spPr>
            <a:xfrm>
              <a:off x="5581500" y="3554525"/>
              <a:ext cx="407450" cy="704175"/>
            </a:xfrm>
            <a:custGeom>
              <a:avLst/>
              <a:gdLst/>
              <a:ahLst/>
              <a:cxnLst/>
              <a:rect l="l" t="t" r="r" b="b"/>
              <a:pathLst>
                <a:path w="16298" h="28167" extrusionOk="0">
                  <a:moveTo>
                    <a:pt x="0" y="0"/>
                  </a:moveTo>
                  <a:lnTo>
                    <a:pt x="4611" y="21775"/>
                  </a:lnTo>
                  <a:cubicBezTo>
                    <a:pt x="7898" y="23122"/>
                    <a:pt x="16298" y="28166"/>
                    <a:pt x="16298" y="28166"/>
                  </a:cubicBezTo>
                  <a:lnTo>
                    <a:pt x="16298" y="8468"/>
                  </a:lnTo>
                  <a:cubicBezTo>
                    <a:pt x="7898" y="2123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6052;p42"/>
            <p:cNvSpPr/>
            <p:nvPr/>
          </p:nvSpPr>
          <p:spPr>
            <a:xfrm>
              <a:off x="5663100" y="4089400"/>
              <a:ext cx="384050" cy="234925"/>
            </a:xfrm>
            <a:custGeom>
              <a:avLst/>
              <a:gdLst/>
              <a:ahLst/>
              <a:cxnLst/>
              <a:rect l="l" t="t" r="r" b="b"/>
              <a:pathLst>
                <a:path w="15362" h="9397" extrusionOk="0">
                  <a:moveTo>
                    <a:pt x="10961" y="0"/>
                  </a:moveTo>
                  <a:cubicBezTo>
                    <a:pt x="10840" y="0"/>
                    <a:pt x="10710" y="12"/>
                    <a:pt x="10568" y="38"/>
                  </a:cubicBezTo>
                  <a:cubicBezTo>
                    <a:pt x="8834" y="335"/>
                    <a:pt x="6734" y="2001"/>
                    <a:pt x="5433" y="2777"/>
                  </a:cubicBezTo>
                  <a:cubicBezTo>
                    <a:pt x="5162" y="2936"/>
                    <a:pt x="4774" y="2999"/>
                    <a:pt x="4328" y="2999"/>
                  </a:cubicBezTo>
                  <a:cubicBezTo>
                    <a:pt x="2598" y="2999"/>
                    <a:pt x="1" y="2047"/>
                    <a:pt x="0" y="2047"/>
                  </a:cubicBezTo>
                  <a:lnTo>
                    <a:pt x="0" y="2047"/>
                  </a:lnTo>
                  <a:lnTo>
                    <a:pt x="13239" y="9396"/>
                  </a:lnTo>
                  <a:cubicBezTo>
                    <a:pt x="14860" y="8301"/>
                    <a:pt x="13559" y="7159"/>
                    <a:pt x="13559" y="7159"/>
                  </a:cubicBezTo>
                  <a:cubicBezTo>
                    <a:pt x="15362" y="5858"/>
                    <a:pt x="14175" y="4466"/>
                    <a:pt x="14175" y="4466"/>
                  </a:cubicBezTo>
                  <a:cubicBezTo>
                    <a:pt x="14175" y="4466"/>
                    <a:pt x="14951" y="3234"/>
                    <a:pt x="14175" y="2092"/>
                  </a:cubicBezTo>
                  <a:cubicBezTo>
                    <a:pt x="13775" y="1522"/>
                    <a:pt x="13347" y="1379"/>
                    <a:pt x="13019" y="1379"/>
                  </a:cubicBezTo>
                  <a:cubicBezTo>
                    <a:pt x="12691" y="1379"/>
                    <a:pt x="12463" y="1522"/>
                    <a:pt x="12463" y="1522"/>
                  </a:cubicBezTo>
                  <a:cubicBezTo>
                    <a:pt x="12463" y="1522"/>
                    <a:pt x="12328" y="0"/>
                    <a:pt x="10961" y="0"/>
                  </a:cubicBezTo>
                  <a:close/>
                </a:path>
              </a:pathLst>
            </a:custGeom>
            <a:solidFill>
              <a:srgbClr val="0C0044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6053;p42"/>
            <p:cNvSpPr/>
            <p:nvPr/>
          </p:nvSpPr>
          <p:spPr>
            <a:xfrm>
              <a:off x="5208300" y="4012150"/>
              <a:ext cx="397175" cy="428000"/>
            </a:xfrm>
            <a:custGeom>
              <a:avLst/>
              <a:gdLst/>
              <a:ahLst/>
              <a:cxnLst/>
              <a:rect l="l" t="t" r="r" b="b"/>
              <a:pathLst>
                <a:path w="15887" h="17120" extrusionOk="0">
                  <a:moveTo>
                    <a:pt x="7054" y="1"/>
                  </a:moveTo>
                  <a:cubicBezTo>
                    <a:pt x="7054" y="1"/>
                    <a:pt x="1" y="9907"/>
                    <a:pt x="1370" y="17120"/>
                  </a:cubicBezTo>
                  <a:lnTo>
                    <a:pt x="13833" y="10706"/>
                  </a:lnTo>
                  <a:lnTo>
                    <a:pt x="15887" y="5365"/>
                  </a:lnTo>
                  <a:lnTo>
                    <a:pt x="7054" y="1"/>
                  </a:ln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6054;p42"/>
            <p:cNvSpPr/>
            <p:nvPr/>
          </p:nvSpPr>
          <p:spPr>
            <a:xfrm>
              <a:off x="5357225" y="4012150"/>
              <a:ext cx="248250" cy="301900"/>
            </a:xfrm>
            <a:custGeom>
              <a:avLst/>
              <a:gdLst/>
              <a:ahLst/>
              <a:cxnLst/>
              <a:rect l="l" t="t" r="r" b="b"/>
              <a:pathLst>
                <a:path w="9930" h="12076" extrusionOk="0">
                  <a:moveTo>
                    <a:pt x="1097" y="1"/>
                  </a:moveTo>
                  <a:cubicBezTo>
                    <a:pt x="1097" y="1"/>
                    <a:pt x="663" y="617"/>
                    <a:pt x="1" y="1690"/>
                  </a:cubicBezTo>
                  <a:cubicBezTo>
                    <a:pt x="1" y="1690"/>
                    <a:pt x="2283" y="2010"/>
                    <a:pt x="4840" y="3516"/>
                  </a:cubicBezTo>
                  <a:cubicBezTo>
                    <a:pt x="6506" y="4497"/>
                    <a:pt x="7876" y="6095"/>
                    <a:pt x="7876" y="6095"/>
                  </a:cubicBezTo>
                  <a:lnTo>
                    <a:pt x="6643" y="9017"/>
                  </a:lnTo>
                  <a:lnTo>
                    <a:pt x="686" y="12075"/>
                  </a:lnTo>
                  <a:lnTo>
                    <a:pt x="5593" y="11870"/>
                  </a:lnTo>
                  <a:lnTo>
                    <a:pt x="7876" y="10706"/>
                  </a:lnTo>
                  <a:lnTo>
                    <a:pt x="9930" y="5365"/>
                  </a:lnTo>
                  <a:lnTo>
                    <a:pt x="1097" y="1"/>
                  </a:ln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6055;p42"/>
            <p:cNvSpPr/>
            <p:nvPr/>
          </p:nvSpPr>
          <p:spPr>
            <a:xfrm>
              <a:off x="5214575" y="4111350"/>
              <a:ext cx="807250" cy="439175"/>
            </a:xfrm>
            <a:custGeom>
              <a:avLst/>
              <a:gdLst/>
              <a:ahLst/>
              <a:cxnLst/>
              <a:rect l="l" t="t" r="r" b="b"/>
              <a:pathLst>
                <a:path w="32290" h="17567" extrusionOk="0">
                  <a:moveTo>
                    <a:pt x="28541" y="1"/>
                  </a:moveTo>
                  <a:cubicBezTo>
                    <a:pt x="28352" y="1"/>
                    <a:pt x="28141" y="50"/>
                    <a:pt x="27916" y="164"/>
                  </a:cubicBezTo>
                  <a:cubicBezTo>
                    <a:pt x="26729" y="781"/>
                    <a:pt x="24104" y="2926"/>
                    <a:pt x="22940" y="2972"/>
                  </a:cubicBezTo>
                  <a:cubicBezTo>
                    <a:pt x="22933" y="2972"/>
                    <a:pt x="22925" y="2972"/>
                    <a:pt x="22918" y="2972"/>
                  </a:cubicBezTo>
                  <a:cubicBezTo>
                    <a:pt x="22322" y="2972"/>
                    <a:pt x="19676" y="2127"/>
                    <a:pt x="19676" y="2127"/>
                  </a:cubicBezTo>
                  <a:cubicBezTo>
                    <a:pt x="19288" y="2880"/>
                    <a:pt x="18900" y="3885"/>
                    <a:pt x="18786" y="4707"/>
                  </a:cubicBezTo>
                  <a:cubicBezTo>
                    <a:pt x="18786" y="4707"/>
                    <a:pt x="15545" y="5688"/>
                    <a:pt x="6141" y="8107"/>
                  </a:cubicBezTo>
                  <a:cubicBezTo>
                    <a:pt x="777" y="9477"/>
                    <a:pt x="1" y="13061"/>
                    <a:pt x="2283" y="15822"/>
                  </a:cubicBezTo>
                  <a:cubicBezTo>
                    <a:pt x="3143" y="16863"/>
                    <a:pt x="4668" y="17567"/>
                    <a:pt x="6817" y="17567"/>
                  </a:cubicBezTo>
                  <a:cubicBezTo>
                    <a:pt x="10371" y="17567"/>
                    <a:pt x="15631" y="15643"/>
                    <a:pt x="22415" y="10139"/>
                  </a:cubicBezTo>
                  <a:cubicBezTo>
                    <a:pt x="22415" y="10139"/>
                    <a:pt x="23175" y="10314"/>
                    <a:pt x="23841" y="10314"/>
                  </a:cubicBezTo>
                  <a:cubicBezTo>
                    <a:pt x="24007" y="10314"/>
                    <a:pt x="24168" y="10303"/>
                    <a:pt x="24310" y="10276"/>
                  </a:cubicBezTo>
                  <a:cubicBezTo>
                    <a:pt x="26661" y="9888"/>
                    <a:pt x="29149" y="8632"/>
                    <a:pt x="29810" y="8336"/>
                  </a:cubicBezTo>
                  <a:cubicBezTo>
                    <a:pt x="30845" y="7860"/>
                    <a:pt x="31223" y="6746"/>
                    <a:pt x="30452" y="6746"/>
                  </a:cubicBezTo>
                  <a:cubicBezTo>
                    <a:pt x="30372" y="6746"/>
                    <a:pt x="30280" y="6758"/>
                    <a:pt x="30176" y="6784"/>
                  </a:cubicBezTo>
                  <a:cubicBezTo>
                    <a:pt x="28920" y="7058"/>
                    <a:pt x="28646" y="7058"/>
                    <a:pt x="28646" y="7058"/>
                  </a:cubicBezTo>
                  <a:cubicBezTo>
                    <a:pt x="28646" y="7058"/>
                    <a:pt x="30062" y="6396"/>
                    <a:pt x="31431" y="5551"/>
                  </a:cubicBezTo>
                  <a:cubicBezTo>
                    <a:pt x="32229" y="5045"/>
                    <a:pt x="31965" y="3709"/>
                    <a:pt x="31148" y="3709"/>
                  </a:cubicBezTo>
                  <a:cubicBezTo>
                    <a:pt x="31007" y="3709"/>
                    <a:pt x="30849" y="3748"/>
                    <a:pt x="30678" y="3839"/>
                  </a:cubicBezTo>
                  <a:cubicBezTo>
                    <a:pt x="29445" y="4478"/>
                    <a:pt x="27619" y="5665"/>
                    <a:pt x="27619" y="5665"/>
                  </a:cubicBezTo>
                  <a:cubicBezTo>
                    <a:pt x="27619" y="5665"/>
                    <a:pt x="30404" y="3816"/>
                    <a:pt x="31226" y="3177"/>
                  </a:cubicBezTo>
                  <a:cubicBezTo>
                    <a:pt x="32289" y="2352"/>
                    <a:pt x="31732" y="1247"/>
                    <a:pt x="30785" y="1247"/>
                  </a:cubicBezTo>
                  <a:cubicBezTo>
                    <a:pt x="30554" y="1247"/>
                    <a:pt x="30299" y="1313"/>
                    <a:pt x="30039" y="1465"/>
                  </a:cubicBezTo>
                  <a:cubicBezTo>
                    <a:pt x="27802" y="2766"/>
                    <a:pt x="25999" y="4113"/>
                    <a:pt x="25999" y="4113"/>
                  </a:cubicBezTo>
                  <a:cubicBezTo>
                    <a:pt x="25999" y="4113"/>
                    <a:pt x="28235" y="2356"/>
                    <a:pt x="29240" y="1443"/>
                  </a:cubicBezTo>
                  <a:cubicBezTo>
                    <a:pt x="29797" y="941"/>
                    <a:pt x="29372" y="1"/>
                    <a:pt x="28541" y="1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6056;p42"/>
            <p:cNvSpPr/>
            <p:nvPr/>
          </p:nvSpPr>
          <p:spPr>
            <a:xfrm>
              <a:off x="5368075" y="4164525"/>
              <a:ext cx="338400" cy="149525"/>
            </a:xfrm>
            <a:custGeom>
              <a:avLst/>
              <a:gdLst/>
              <a:ahLst/>
              <a:cxnLst/>
              <a:rect l="l" t="t" r="r" b="b"/>
              <a:pathLst>
                <a:path w="13536" h="5981" extrusionOk="0">
                  <a:moveTo>
                    <a:pt x="13536" y="0"/>
                  </a:moveTo>
                  <a:cubicBezTo>
                    <a:pt x="13308" y="388"/>
                    <a:pt x="13102" y="799"/>
                    <a:pt x="12920" y="1233"/>
                  </a:cubicBezTo>
                  <a:cubicBezTo>
                    <a:pt x="12771" y="1638"/>
                    <a:pt x="12621" y="2043"/>
                    <a:pt x="12546" y="2485"/>
                  </a:cubicBezTo>
                  <a:lnTo>
                    <a:pt x="12546" y="2485"/>
                  </a:lnTo>
                  <a:cubicBezTo>
                    <a:pt x="11500" y="2751"/>
                    <a:pt x="10475" y="2997"/>
                    <a:pt x="9427" y="3264"/>
                  </a:cubicBezTo>
                  <a:cubicBezTo>
                    <a:pt x="8377" y="3538"/>
                    <a:pt x="7328" y="3812"/>
                    <a:pt x="6278" y="4109"/>
                  </a:cubicBezTo>
                  <a:cubicBezTo>
                    <a:pt x="5228" y="4383"/>
                    <a:pt x="4178" y="4679"/>
                    <a:pt x="3128" y="4999"/>
                  </a:cubicBezTo>
                  <a:cubicBezTo>
                    <a:pt x="2078" y="5319"/>
                    <a:pt x="1028" y="5638"/>
                    <a:pt x="1" y="5980"/>
                  </a:cubicBezTo>
                  <a:cubicBezTo>
                    <a:pt x="1073" y="5752"/>
                    <a:pt x="2146" y="5501"/>
                    <a:pt x="3196" y="5250"/>
                  </a:cubicBezTo>
                  <a:cubicBezTo>
                    <a:pt x="4269" y="4999"/>
                    <a:pt x="5319" y="4725"/>
                    <a:pt x="6369" y="4451"/>
                  </a:cubicBezTo>
                  <a:cubicBezTo>
                    <a:pt x="7442" y="4177"/>
                    <a:pt x="8492" y="3903"/>
                    <a:pt x="9542" y="3607"/>
                  </a:cubicBezTo>
                  <a:cubicBezTo>
                    <a:pt x="10592" y="3310"/>
                    <a:pt x="11642" y="3013"/>
                    <a:pt x="12691" y="2694"/>
                  </a:cubicBezTo>
                  <a:cubicBezTo>
                    <a:pt x="12737" y="2671"/>
                    <a:pt x="12760" y="2648"/>
                    <a:pt x="12760" y="2602"/>
                  </a:cubicBezTo>
                  <a:cubicBezTo>
                    <a:pt x="12806" y="2146"/>
                    <a:pt x="12920" y="1712"/>
                    <a:pt x="13057" y="1278"/>
                  </a:cubicBezTo>
                  <a:cubicBezTo>
                    <a:pt x="13194" y="845"/>
                    <a:pt x="13353" y="411"/>
                    <a:pt x="13536" y="0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6057;p42"/>
            <p:cNvSpPr/>
            <p:nvPr/>
          </p:nvSpPr>
          <p:spPr>
            <a:xfrm>
              <a:off x="6714200" y="4012150"/>
              <a:ext cx="397750" cy="428000"/>
            </a:xfrm>
            <a:custGeom>
              <a:avLst/>
              <a:gdLst/>
              <a:ahLst/>
              <a:cxnLst/>
              <a:rect l="l" t="t" r="r" b="b"/>
              <a:pathLst>
                <a:path w="15910" h="17120" extrusionOk="0">
                  <a:moveTo>
                    <a:pt x="8834" y="1"/>
                  </a:moveTo>
                  <a:lnTo>
                    <a:pt x="0" y="5365"/>
                  </a:lnTo>
                  <a:lnTo>
                    <a:pt x="2055" y="10706"/>
                  </a:lnTo>
                  <a:lnTo>
                    <a:pt x="14517" y="17120"/>
                  </a:lnTo>
                  <a:cubicBezTo>
                    <a:pt x="15910" y="9907"/>
                    <a:pt x="8834" y="1"/>
                    <a:pt x="8834" y="1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6058;p42"/>
            <p:cNvSpPr/>
            <p:nvPr/>
          </p:nvSpPr>
          <p:spPr>
            <a:xfrm>
              <a:off x="6714200" y="4012150"/>
              <a:ext cx="248250" cy="301900"/>
            </a:xfrm>
            <a:custGeom>
              <a:avLst/>
              <a:gdLst/>
              <a:ahLst/>
              <a:cxnLst/>
              <a:rect l="l" t="t" r="r" b="b"/>
              <a:pathLst>
                <a:path w="9930" h="12076" extrusionOk="0">
                  <a:moveTo>
                    <a:pt x="8834" y="1"/>
                  </a:moveTo>
                  <a:lnTo>
                    <a:pt x="0" y="5365"/>
                  </a:lnTo>
                  <a:lnTo>
                    <a:pt x="2055" y="10706"/>
                  </a:lnTo>
                  <a:lnTo>
                    <a:pt x="4360" y="11870"/>
                  </a:lnTo>
                  <a:lnTo>
                    <a:pt x="9245" y="12075"/>
                  </a:lnTo>
                  <a:lnTo>
                    <a:pt x="3310" y="9017"/>
                  </a:lnTo>
                  <a:lnTo>
                    <a:pt x="2055" y="6095"/>
                  </a:lnTo>
                  <a:cubicBezTo>
                    <a:pt x="2055" y="6095"/>
                    <a:pt x="3447" y="4497"/>
                    <a:pt x="5113" y="3516"/>
                  </a:cubicBezTo>
                  <a:cubicBezTo>
                    <a:pt x="7647" y="2010"/>
                    <a:pt x="9930" y="1690"/>
                    <a:pt x="9930" y="1690"/>
                  </a:cubicBezTo>
                  <a:cubicBezTo>
                    <a:pt x="9290" y="617"/>
                    <a:pt x="8834" y="1"/>
                    <a:pt x="8834" y="1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6059;p42"/>
            <p:cNvSpPr/>
            <p:nvPr/>
          </p:nvSpPr>
          <p:spPr>
            <a:xfrm>
              <a:off x="6297875" y="4111350"/>
              <a:ext cx="807800" cy="439175"/>
            </a:xfrm>
            <a:custGeom>
              <a:avLst/>
              <a:gdLst/>
              <a:ahLst/>
              <a:cxnLst/>
              <a:rect l="l" t="t" r="r" b="b"/>
              <a:pathLst>
                <a:path w="32312" h="17567" extrusionOk="0">
                  <a:moveTo>
                    <a:pt x="3750" y="1"/>
                  </a:moveTo>
                  <a:cubicBezTo>
                    <a:pt x="2925" y="1"/>
                    <a:pt x="2511" y="941"/>
                    <a:pt x="3050" y="1443"/>
                  </a:cubicBezTo>
                  <a:cubicBezTo>
                    <a:pt x="4054" y="2356"/>
                    <a:pt x="6291" y="4113"/>
                    <a:pt x="6291" y="4113"/>
                  </a:cubicBezTo>
                  <a:cubicBezTo>
                    <a:pt x="6291" y="4113"/>
                    <a:pt x="4510" y="2766"/>
                    <a:pt x="2251" y="1465"/>
                  </a:cubicBezTo>
                  <a:cubicBezTo>
                    <a:pt x="1991" y="1313"/>
                    <a:pt x="1736" y="1247"/>
                    <a:pt x="1504" y="1247"/>
                  </a:cubicBezTo>
                  <a:cubicBezTo>
                    <a:pt x="557" y="1247"/>
                    <a:pt x="0" y="2352"/>
                    <a:pt x="1064" y="3177"/>
                  </a:cubicBezTo>
                  <a:cubicBezTo>
                    <a:pt x="1908" y="3816"/>
                    <a:pt x="4693" y="5665"/>
                    <a:pt x="4693" y="5665"/>
                  </a:cubicBezTo>
                  <a:cubicBezTo>
                    <a:pt x="4693" y="5665"/>
                    <a:pt x="2844" y="4478"/>
                    <a:pt x="1612" y="3839"/>
                  </a:cubicBezTo>
                  <a:cubicBezTo>
                    <a:pt x="1444" y="3748"/>
                    <a:pt x="1289" y="3709"/>
                    <a:pt x="1151" y="3709"/>
                  </a:cubicBezTo>
                  <a:cubicBezTo>
                    <a:pt x="347" y="3709"/>
                    <a:pt x="83" y="5045"/>
                    <a:pt x="881" y="5551"/>
                  </a:cubicBezTo>
                  <a:cubicBezTo>
                    <a:pt x="2251" y="6396"/>
                    <a:pt x="3643" y="7058"/>
                    <a:pt x="3643" y="7058"/>
                  </a:cubicBezTo>
                  <a:cubicBezTo>
                    <a:pt x="3643" y="7058"/>
                    <a:pt x="3369" y="7058"/>
                    <a:pt x="2137" y="6784"/>
                  </a:cubicBezTo>
                  <a:cubicBezTo>
                    <a:pt x="2032" y="6758"/>
                    <a:pt x="1940" y="6746"/>
                    <a:pt x="1860" y="6746"/>
                  </a:cubicBezTo>
                  <a:cubicBezTo>
                    <a:pt x="1085" y="6746"/>
                    <a:pt x="1447" y="7860"/>
                    <a:pt x="2502" y="8336"/>
                  </a:cubicBezTo>
                  <a:cubicBezTo>
                    <a:pt x="3141" y="8632"/>
                    <a:pt x="5629" y="9888"/>
                    <a:pt x="7980" y="10276"/>
                  </a:cubicBezTo>
                  <a:cubicBezTo>
                    <a:pt x="8126" y="10303"/>
                    <a:pt x="8290" y="10314"/>
                    <a:pt x="8460" y="10314"/>
                  </a:cubicBezTo>
                  <a:cubicBezTo>
                    <a:pt x="9138" y="10314"/>
                    <a:pt x="9897" y="10139"/>
                    <a:pt x="9897" y="10139"/>
                  </a:cubicBezTo>
                  <a:cubicBezTo>
                    <a:pt x="16667" y="15643"/>
                    <a:pt x="21922" y="17567"/>
                    <a:pt x="25473" y="17567"/>
                  </a:cubicBezTo>
                  <a:cubicBezTo>
                    <a:pt x="27621" y="17567"/>
                    <a:pt x="29146" y="16863"/>
                    <a:pt x="30006" y="15822"/>
                  </a:cubicBezTo>
                  <a:cubicBezTo>
                    <a:pt x="32312" y="13061"/>
                    <a:pt x="31536" y="9477"/>
                    <a:pt x="26149" y="8107"/>
                  </a:cubicBezTo>
                  <a:cubicBezTo>
                    <a:pt x="16768" y="5688"/>
                    <a:pt x="13504" y="4707"/>
                    <a:pt x="13504" y="4707"/>
                  </a:cubicBezTo>
                  <a:cubicBezTo>
                    <a:pt x="13389" y="3885"/>
                    <a:pt x="13001" y="2880"/>
                    <a:pt x="12613" y="2127"/>
                  </a:cubicBezTo>
                  <a:cubicBezTo>
                    <a:pt x="12613" y="2127"/>
                    <a:pt x="9990" y="2972"/>
                    <a:pt x="9395" y="2972"/>
                  </a:cubicBezTo>
                  <a:cubicBezTo>
                    <a:pt x="9387" y="2972"/>
                    <a:pt x="9379" y="2972"/>
                    <a:pt x="9372" y="2972"/>
                  </a:cubicBezTo>
                  <a:cubicBezTo>
                    <a:pt x="8208" y="2926"/>
                    <a:pt x="5560" y="781"/>
                    <a:pt x="4373" y="164"/>
                  </a:cubicBezTo>
                  <a:cubicBezTo>
                    <a:pt x="4148" y="50"/>
                    <a:pt x="3938" y="1"/>
                    <a:pt x="3750" y="1"/>
                  </a:cubicBezTo>
                  <a:close/>
                </a:path>
              </a:pathLst>
            </a:custGeom>
            <a:solidFill>
              <a:srgbClr val="F5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6060;p42"/>
            <p:cNvSpPr/>
            <p:nvPr/>
          </p:nvSpPr>
          <p:spPr>
            <a:xfrm>
              <a:off x="6613200" y="4164525"/>
              <a:ext cx="338400" cy="149525"/>
            </a:xfrm>
            <a:custGeom>
              <a:avLst/>
              <a:gdLst/>
              <a:ahLst/>
              <a:cxnLst/>
              <a:rect l="l" t="t" r="r" b="b"/>
              <a:pathLst>
                <a:path w="13536" h="5981" extrusionOk="0">
                  <a:moveTo>
                    <a:pt x="0" y="0"/>
                  </a:moveTo>
                  <a:cubicBezTo>
                    <a:pt x="183" y="411"/>
                    <a:pt x="343" y="845"/>
                    <a:pt x="480" y="1278"/>
                  </a:cubicBezTo>
                  <a:cubicBezTo>
                    <a:pt x="617" y="1712"/>
                    <a:pt x="731" y="2146"/>
                    <a:pt x="776" y="2602"/>
                  </a:cubicBezTo>
                  <a:cubicBezTo>
                    <a:pt x="776" y="2648"/>
                    <a:pt x="822" y="2671"/>
                    <a:pt x="868" y="2694"/>
                  </a:cubicBezTo>
                  <a:cubicBezTo>
                    <a:pt x="1918" y="3013"/>
                    <a:pt x="2945" y="3310"/>
                    <a:pt x="4018" y="3607"/>
                  </a:cubicBezTo>
                  <a:cubicBezTo>
                    <a:pt x="5068" y="3903"/>
                    <a:pt x="6118" y="4177"/>
                    <a:pt x="7168" y="4451"/>
                  </a:cubicBezTo>
                  <a:cubicBezTo>
                    <a:pt x="8218" y="4725"/>
                    <a:pt x="9290" y="4999"/>
                    <a:pt x="10340" y="5250"/>
                  </a:cubicBezTo>
                  <a:cubicBezTo>
                    <a:pt x="11413" y="5501"/>
                    <a:pt x="12486" y="5752"/>
                    <a:pt x="13536" y="5980"/>
                  </a:cubicBezTo>
                  <a:cubicBezTo>
                    <a:pt x="12509" y="5638"/>
                    <a:pt x="11459" y="5319"/>
                    <a:pt x="10409" y="4999"/>
                  </a:cubicBezTo>
                  <a:cubicBezTo>
                    <a:pt x="9359" y="4679"/>
                    <a:pt x="8332" y="4383"/>
                    <a:pt x="7259" y="4109"/>
                  </a:cubicBezTo>
                  <a:cubicBezTo>
                    <a:pt x="6209" y="3812"/>
                    <a:pt x="5159" y="3538"/>
                    <a:pt x="4109" y="3264"/>
                  </a:cubicBezTo>
                  <a:cubicBezTo>
                    <a:pt x="3077" y="2995"/>
                    <a:pt x="2022" y="2748"/>
                    <a:pt x="989" y="2479"/>
                  </a:cubicBezTo>
                  <a:lnTo>
                    <a:pt x="989" y="2479"/>
                  </a:lnTo>
                  <a:cubicBezTo>
                    <a:pt x="917" y="2039"/>
                    <a:pt x="786" y="1636"/>
                    <a:pt x="617" y="1233"/>
                  </a:cubicBezTo>
                  <a:cubicBezTo>
                    <a:pt x="434" y="799"/>
                    <a:pt x="229" y="388"/>
                    <a:pt x="0" y="0"/>
                  </a:cubicBezTo>
                  <a:close/>
                </a:path>
              </a:pathLst>
            </a:custGeom>
            <a:solidFill>
              <a:srgbClr val="E98742">
                <a:alpha val="3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5" name="Rectangle 3"/>
          <p:cNvSpPr txBox="1">
            <a:spLocks noChangeArrowheads="1"/>
          </p:cNvSpPr>
          <p:nvPr/>
        </p:nvSpPr>
        <p:spPr>
          <a:xfrm>
            <a:off x="3143725" y="954132"/>
            <a:ext cx="4419600" cy="6397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26" name="Text Box 5"/>
          <p:cNvSpPr txBox="1">
            <a:spLocks noChangeArrowheads="1"/>
          </p:cNvSpPr>
          <p:nvPr/>
        </p:nvSpPr>
        <p:spPr bwMode="auto">
          <a:xfrm>
            <a:off x="1928853" y="1872770"/>
            <a:ext cx="2743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dirty="0">
                <a:latin typeface="Times New Roman" panose="02020603050405020304" pitchFamily="18" charset="0"/>
              </a:rPr>
              <a:t>a/ 3254 + 2473</a:t>
            </a:r>
          </a:p>
        </p:txBody>
      </p:sp>
      <p:sp>
        <p:nvSpPr>
          <p:cNvPr id="127" name="Text Box 6"/>
          <p:cNvSpPr txBox="1">
            <a:spLocks noChangeArrowheads="1"/>
          </p:cNvSpPr>
          <p:nvPr/>
        </p:nvSpPr>
        <p:spPr bwMode="auto">
          <a:xfrm>
            <a:off x="2309853" y="2612545"/>
            <a:ext cx="2743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>
                <a:latin typeface="Times New Roman" panose="02020603050405020304" pitchFamily="18" charset="0"/>
              </a:rPr>
              <a:t>8326 – 4916</a:t>
            </a:r>
            <a:r>
              <a:rPr lang="en-US" altLang="vi-VN">
                <a:latin typeface="VNI-Times" pitchFamily="2" charset="0"/>
              </a:rPr>
              <a:t> </a:t>
            </a:r>
          </a:p>
        </p:txBody>
      </p:sp>
      <p:sp>
        <p:nvSpPr>
          <p:cNvPr id="128" name="Text Box 7"/>
          <p:cNvSpPr txBox="1">
            <a:spLocks noChangeArrowheads="1"/>
          </p:cNvSpPr>
          <p:nvPr/>
        </p:nvSpPr>
        <p:spPr bwMode="auto">
          <a:xfrm>
            <a:off x="6729453" y="2542695"/>
            <a:ext cx="2743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>
                <a:latin typeface="Times New Roman" panose="02020603050405020304" pitchFamily="18" charset="0"/>
              </a:rPr>
              <a:t>1326 x 3</a:t>
            </a:r>
          </a:p>
        </p:txBody>
      </p:sp>
      <p:sp>
        <p:nvSpPr>
          <p:cNvPr id="129" name="Text Box 8"/>
          <p:cNvSpPr txBox="1">
            <a:spLocks noChangeArrowheads="1"/>
          </p:cNvSpPr>
          <p:nvPr/>
        </p:nvSpPr>
        <p:spPr bwMode="auto">
          <a:xfrm>
            <a:off x="6327816" y="1947383"/>
            <a:ext cx="2743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dirty="0">
                <a:latin typeface="Times New Roman" panose="02020603050405020304" pitchFamily="18" charset="0"/>
              </a:rPr>
              <a:t>b/ 8460 : 6</a:t>
            </a:r>
          </a:p>
        </p:txBody>
      </p:sp>
      <p:sp>
        <p:nvSpPr>
          <p:cNvPr id="130" name="Cloud 129"/>
          <p:cNvSpPr/>
          <p:nvPr/>
        </p:nvSpPr>
        <p:spPr>
          <a:xfrm>
            <a:off x="9771017" y="679269"/>
            <a:ext cx="1815738" cy="914625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148</a:t>
            </a: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50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build="p"/>
      <p:bldP spid="126" grpId="0"/>
      <p:bldP spid="127" grpId="0"/>
      <p:bldP spid="128" grpId="0"/>
      <p:bldP spid="1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67" y="254000"/>
            <a:ext cx="11594465" cy="6210300"/>
          </a:xfrm>
          <a:prstGeom prst="rect">
            <a:avLst/>
          </a:prstGeom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113844" y="2032000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228144" y="3922273"/>
            <a:ext cx="163830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8326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4916</a:t>
            </a: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1796168" y="445390"/>
            <a:ext cx="5410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vi-VN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vi-VN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7905044" y="2108200"/>
            <a:ext cx="152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1410</a:t>
            </a:r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6228644" y="4013200"/>
            <a:ext cx="32766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vi-VN" sz="3600" b="1">
              <a:latin typeface="VNI Times" pitchFamily="2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>
                <a:latin typeface="VNI Times" pitchFamily="2" charset="0"/>
              </a:rPr>
              <a:t>      </a:t>
            </a:r>
          </a:p>
        </p:txBody>
      </p:sp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6445973" y="4357513"/>
            <a:ext cx="533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25" name="Line 27"/>
          <p:cNvSpPr>
            <a:spLocks noChangeShapeType="1"/>
          </p:cNvSpPr>
          <p:nvPr/>
        </p:nvSpPr>
        <p:spPr bwMode="auto">
          <a:xfrm flipV="1">
            <a:off x="6904390" y="5360725"/>
            <a:ext cx="1203325" cy="6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6862056" y="5530762"/>
            <a:ext cx="16525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3978</a:t>
            </a: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2398888" y="1239838"/>
            <a:ext cx="2500314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3254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2473</a:t>
            </a:r>
          </a:p>
        </p:txBody>
      </p:sp>
      <p:sp>
        <p:nvSpPr>
          <p:cNvPr id="28" name="Line 30"/>
          <p:cNvSpPr>
            <a:spLocks noChangeShapeType="1"/>
          </p:cNvSpPr>
          <p:nvPr/>
        </p:nvSpPr>
        <p:spPr bwMode="auto">
          <a:xfrm>
            <a:off x="2228144" y="2732088"/>
            <a:ext cx="1447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2380544" y="2874963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5727</a:t>
            </a: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1909057" y="4352485"/>
            <a:ext cx="304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31" name="Line 34"/>
          <p:cNvSpPr>
            <a:spLocks noChangeShapeType="1"/>
          </p:cNvSpPr>
          <p:nvPr/>
        </p:nvSpPr>
        <p:spPr bwMode="auto">
          <a:xfrm>
            <a:off x="2009069" y="5370073"/>
            <a:ext cx="15335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Text Box 35"/>
          <p:cNvSpPr txBox="1">
            <a:spLocks noChangeArrowheads="1"/>
          </p:cNvSpPr>
          <p:nvPr/>
        </p:nvSpPr>
        <p:spPr bwMode="auto">
          <a:xfrm>
            <a:off x="2277357" y="5292285"/>
            <a:ext cx="12461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3410</a:t>
            </a:r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1732844" y="1498600"/>
            <a:ext cx="76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>
                <a:latin typeface="Times New Roman" panose="02020603050405020304" pitchFamily="18" charset="0"/>
              </a:rPr>
              <a:t>a/</a:t>
            </a:r>
          </a:p>
        </p:txBody>
      </p: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6723944" y="1303338"/>
            <a:ext cx="3124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8460</a:t>
            </a:r>
          </a:p>
        </p:txBody>
      </p:sp>
      <p:sp>
        <p:nvSpPr>
          <p:cNvPr id="35" name="Line 38"/>
          <p:cNvSpPr>
            <a:spLocks noChangeShapeType="1"/>
          </p:cNvSpPr>
          <p:nvPr/>
        </p:nvSpPr>
        <p:spPr bwMode="auto">
          <a:xfrm>
            <a:off x="7809088" y="1346200"/>
            <a:ext cx="0" cy="1600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39"/>
          <p:cNvSpPr>
            <a:spLocks noChangeShapeType="1"/>
          </p:cNvSpPr>
          <p:nvPr/>
        </p:nvSpPr>
        <p:spPr bwMode="auto">
          <a:xfrm flipV="1">
            <a:off x="7813851" y="1927225"/>
            <a:ext cx="1214437" cy="238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Text Box 40"/>
          <p:cNvSpPr txBox="1">
            <a:spLocks noChangeArrowheads="1"/>
          </p:cNvSpPr>
          <p:nvPr/>
        </p:nvSpPr>
        <p:spPr bwMode="auto">
          <a:xfrm>
            <a:off x="8247944" y="1265238"/>
            <a:ext cx="99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38" name="Text Box 41"/>
          <p:cNvSpPr txBox="1">
            <a:spLocks noChangeArrowheads="1"/>
          </p:cNvSpPr>
          <p:nvPr/>
        </p:nvSpPr>
        <p:spPr bwMode="auto">
          <a:xfrm>
            <a:off x="4323644" y="2717800"/>
            <a:ext cx="76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vi-VN" sz="3600" b="1"/>
          </a:p>
        </p:txBody>
      </p:sp>
      <p:sp>
        <p:nvSpPr>
          <p:cNvPr id="39" name="Text Box 43"/>
          <p:cNvSpPr txBox="1">
            <a:spLocks noChangeArrowheads="1"/>
          </p:cNvSpPr>
          <p:nvPr/>
        </p:nvSpPr>
        <p:spPr bwMode="auto">
          <a:xfrm>
            <a:off x="7204957" y="2794177"/>
            <a:ext cx="838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vi-VN" sz="3600" b="1" dirty="0">
                <a:latin typeface="Times New Roman" panose="02020603050405020304" pitchFamily="18" charset="0"/>
              </a:rPr>
              <a:t>00</a:t>
            </a:r>
            <a:endParaRPr lang="en-US" altLang="vi-VN" sz="3600" b="1" dirty="0">
              <a:latin typeface="Times New Roman" panose="02020603050405020304" pitchFamily="18" charset="0"/>
            </a:endParaRPr>
          </a:p>
        </p:txBody>
      </p:sp>
      <p:sp>
        <p:nvSpPr>
          <p:cNvPr id="40" name="Text Box 44"/>
          <p:cNvSpPr txBox="1">
            <a:spLocks noChangeArrowheads="1"/>
          </p:cNvSpPr>
          <p:nvPr/>
        </p:nvSpPr>
        <p:spPr bwMode="auto">
          <a:xfrm>
            <a:off x="7471657" y="3276600"/>
            <a:ext cx="1143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1" name="Rectangle 45"/>
          <p:cNvSpPr>
            <a:spLocks noChangeArrowheads="1"/>
          </p:cNvSpPr>
          <p:nvPr/>
        </p:nvSpPr>
        <p:spPr bwMode="auto">
          <a:xfrm>
            <a:off x="5847644" y="1347788"/>
            <a:ext cx="539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dirty="0">
                <a:latin typeface="Times New Roman" panose="02020603050405020304" pitchFamily="18" charset="0"/>
              </a:rPr>
              <a:t>b/</a:t>
            </a:r>
          </a:p>
        </p:txBody>
      </p:sp>
      <p:sp>
        <p:nvSpPr>
          <p:cNvPr id="42" name="Text Box 46"/>
          <p:cNvSpPr txBox="1">
            <a:spLocks noChangeArrowheads="1"/>
          </p:cNvSpPr>
          <p:nvPr/>
        </p:nvSpPr>
        <p:spPr bwMode="auto">
          <a:xfrm>
            <a:off x="6862056" y="3928975"/>
            <a:ext cx="140970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1326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      3</a:t>
            </a:r>
          </a:p>
        </p:txBody>
      </p:sp>
      <p:sp>
        <p:nvSpPr>
          <p:cNvPr id="43" name="Text Box 210"/>
          <p:cNvSpPr txBox="1">
            <a:spLocks noChangeArrowheads="1"/>
          </p:cNvSpPr>
          <p:nvPr/>
        </p:nvSpPr>
        <p:spPr bwMode="auto">
          <a:xfrm>
            <a:off x="6709657" y="1738313"/>
            <a:ext cx="914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vi-VN" sz="3600" b="1">
                <a:latin typeface="Times New Roman" panose="02020603050405020304" pitchFamily="18" charset="0"/>
              </a:rPr>
              <a:t>24</a:t>
            </a:r>
            <a:endParaRPr lang="en-US" altLang="vi-VN" sz="3600" b="1">
              <a:latin typeface="Times New Roman" panose="02020603050405020304" pitchFamily="18" charset="0"/>
            </a:endParaRPr>
          </a:p>
        </p:txBody>
      </p:sp>
      <p:sp>
        <p:nvSpPr>
          <p:cNvPr id="44" name="Text Box 211"/>
          <p:cNvSpPr txBox="1">
            <a:spLocks noChangeArrowheads="1"/>
          </p:cNvSpPr>
          <p:nvPr/>
        </p:nvSpPr>
        <p:spPr bwMode="auto">
          <a:xfrm>
            <a:off x="6938257" y="2276475"/>
            <a:ext cx="76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vi-VN" sz="3600" b="1">
                <a:latin typeface="Times New Roman" panose="02020603050405020304" pitchFamily="18" charset="0"/>
              </a:rPr>
              <a:t>06</a:t>
            </a:r>
            <a:endParaRPr lang="en-US" altLang="vi-VN" sz="3600" b="1">
              <a:latin typeface="Times New Roman" panose="02020603050405020304" pitchFamily="18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2007482" y="502915"/>
            <a:ext cx="614149" cy="555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tis" panose="02000500000000000000" pitchFamily="2" charset="0"/>
              </a:rPr>
              <a:t>5</a:t>
            </a:r>
          </a:p>
        </p:txBody>
      </p:sp>
      <p:sp>
        <p:nvSpPr>
          <p:cNvPr id="46" name="Cloud 45"/>
          <p:cNvSpPr/>
          <p:nvPr/>
        </p:nvSpPr>
        <p:spPr>
          <a:xfrm>
            <a:off x="9771017" y="679270"/>
            <a:ext cx="1815738" cy="725494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148</a:t>
            </a: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79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4" grpId="0"/>
      <p:bldP spid="25" grpId="0" animBg="1"/>
      <p:bldP spid="26" grpId="0"/>
      <p:bldP spid="27" grpId="0"/>
      <p:bldP spid="28" grpId="0" animBg="1"/>
      <p:bldP spid="29" grpId="0"/>
      <p:bldP spid="30" grpId="0"/>
      <p:bldP spid="31" grpId="0" animBg="1"/>
      <p:bldP spid="32" grpId="0"/>
      <p:bldP spid="33" grpId="0"/>
      <p:bldP spid="34" grpId="0"/>
      <p:bldP spid="35" grpId="0" animBg="1"/>
      <p:bldP spid="36" grpId="0" animBg="1"/>
      <p:bldP spid="37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67" y="314325"/>
            <a:ext cx="11594465" cy="62103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00753" y="873456"/>
            <a:ext cx="614149" cy="555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tis" panose="02000500000000000000" pitchFamily="2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87857" y="873456"/>
            <a:ext cx="469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9771017" y="679270"/>
            <a:ext cx="1815738" cy="725494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149</a:t>
            </a:r>
          </a:p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75635" y="1631204"/>
            <a:ext cx="26581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- 636  =  5618</a:t>
            </a:r>
          </a:p>
        </p:txBody>
      </p:sp>
      <p:sp>
        <p:nvSpPr>
          <p:cNvPr id="5" name="Rectangle 4"/>
          <p:cNvSpPr/>
          <p:nvPr/>
        </p:nvSpPr>
        <p:spPr>
          <a:xfrm>
            <a:off x="1532364" y="3831727"/>
            <a:ext cx="2502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2826</a:t>
            </a:r>
          </a:p>
        </p:txBody>
      </p:sp>
      <p:sp>
        <p:nvSpPr>
          <p:cNvPr id="6" name="Rectangle 5"/>
          <p:cNvSpPr/>
          <p:nvPr/>
        </p:nvSpPr>
        <p:spPr>
          <a:xfrm>
            <a:off x="7165645" y="3685016"/>
            <a:ext cx="26228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  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:  3    =  1628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91230" y="1678893"/>
            <a:ext cx="28600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1536  =  6924</a:t>
            </a:r>
          </a:p>
        </p:txBody>
      </p:sp>
      <p:sp>
        <p:nvSpPr>
          <p:cNvPr id="8" name="Rectangle 7"/>
          <p:cNvSpPr/>
          <p:nvPr/>
        </p:nvSpPr>
        <p:spPr>
          <a:xfrm>
            <a:off x="1710309" y="218669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= 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6924 – 1536</a:t>
            </a:r>
          </a:p>
          <a:p>
            <a:pPr>
              <a:lnSpc>
                <a:spcPct val="150000"/>
              </a:lnSpc>
              <a:defRPr/>
            </a:pPr>
            <a:r>
              <a:rPr lang="en-US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= 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5388</a:t>
            </a:r>
          </a:p>
        </p:txBody>
      </p:sp>
      <p:sp>
        <p:nvSpPr>
          <p:cNvPr id="9" name="Rectangle 8"/>
          <p:cNvSpPr/>
          <p:nvPr/>
        </p:nvSpPr>
        <p:spPr>
          <a:xfrm>
            <a:off x="7558964" y="219541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= 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5618 + 636</a:t>
            </a:r>
          </a:p>
          <a:p>
            <a:pPr>
              <a:lnSpc>
                <a:spcPct val="150000"/>
              </a:lnSpc>
              <a:defRPr/>
            </a:pPr>
            <a:r>
              <a:rPr lang="en-US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      6254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66960" y="429339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2826 : 2</a:t>
            </a:r>
          </a:p>
          <a:p>
            <a:pPr>
              <a:lnSpc>
                <a:spcPct val="150000"/>
              </a:lnSpc>
              <a:defRPr/>
            </a:pPr>
            <a:r>
              <a:rPr lang="en-US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1413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8964" y="408319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1628  x  3</a:t>
            </a:r>
          </a:p>
          <a:p>
            <a:pPr>
              <a:lnSpc>
                <a:spcPct val="150000"/>
              </a:lnSpc>
              <a:defRPr/>
            </a:pPr>
            <a:r>
              <a:rPr lang="en-US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4884</a:t>
            </a:r>
          </a:p>
        </p:txBody>
      </p:sp>
    </p:spTree>
    <p:extLst>
      <p:ext uri="{BB962C8B-B14F-4D97-AF65-F5344CB8AC3E}">
        <p14:creationId xmlns:p14="http://schemas.microsoft.com/office/powerpoint/2010/main" val="230589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18" y="370875"/>
            <a:ext cx="11594465" cy="62103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55185" y="737585"/>
            <a:ext cx="614149" cy="555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tis" panose="02000500000000000000" pitchFamily="2" charset="0"/>
              </a:rPr>
              <a:t>3</a:t>
            </a:r>
          </a:p>
        </p:txBody>
      </p:sp>
      <p:sp>
        <p:nvSpPr>
          <p:cNvPr id="12" name="Cloud 11"/>
          <p:cNvSpPr/>
          <p:nvPr/>
        </p:nvSpPr>
        <p:spPr>
          <a:xfrm>
            <a:off x="637208" y="5339175"/>
            <a:ext cx="1781901" cy="750079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149</a:t>
            </a: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3"/>
          <p:cNvSpPr txBox="1">
            <a:spLocks/>
          </p:cNvSpPr>
          <p:nvPr/>
        </p:nvSpPr>
        <p:spPr>
          <a:xfrm>
            <a:off x="1287187" y="661226"/>
            <a:ext cx="9372104" cy="190500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None/>
            </a:pPr>
            <a:r>
              <a:rPr lang="en-US" alt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315m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-1103811" y="2787684"/>
            <a:ext cx="5867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3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:   315 m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8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:     …   m ?</a:t>
            </a:r>
            <a:endParaRPr lang="en-US" altLang="en-US" dirty="0">
              <a:solidFill>
                <a:srgbClr val="66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ine 4"/>
          <p:cNvSpPr>
            <a:spLocks noChangeShapeType="1"/>
          </p:cNvSpPr>
          <p:nvPr/>
        </p:nvSpPr>
        <p:spPr bwMode="auto">
          <a:xfrm flipV="1">
            <a:off x="6184174" y="1039903"/>
            <a:ext cx="85670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5"/>
          <p:cNvSpPr>
            <a:spLocks noChangeShapeType="1"/>
          </p:cNvSpPr>
          <p:nvPr/>
        </p:nvSpPr>
        <p:spPr bwMode="auto">
          <a:xfrm flipV="1">
            <a:off x="3387635" y="1474349"/>
            <a:ext cx="1219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>
            <a:off x="9490165" y="1039903"/>
            <a:ext cx="1143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6"/>
          <p:cNvSpPr>
            <a:spLocks noChangeShapeType="1"/>
          </p:cNvSpPr>
          <p:nvPr/>
        </p:nvSpPr>
        <p:spPr bwMode="auto">
          <a:xfrm flipV="1">
            <a:off x="8089598" y="1474349"/>
            <a:ext cx="2569694" cy="3743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5"/>
          <p:cNvSpPr>
            <a:spLocks noChangeShapeType="1"/>
          </p:cNvSpPr>
          <p:nvPr/>
        </p:nvSpPr>
        <p:spPr bwMode="auto">
          <a:xfrm flipV="1">
            <a:off x="1476103" y="1874944"/>
            <a:ext cx="1219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4089747" y="2566226"/>
            <a:ext cx="7848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315  :   3  =  105 ( </a:t>
            </a:r>
            <a:r>
              <a:rPr lang="en-US" alt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) </a:t>
            </a:r>
            <a:endParaRPr lang="en-US" alt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105   x  8 =  840 ( </a:t>
            </a:r>
            <a:r>
              <a:rPr lang="en-US" alt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)</a:t>
            </a:r>
            <a:endParaRPr lang="en-US" alt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840 </a:t>
            </a:r>
            <a:r>
              <a:rPr lang="en-US" alt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</a:t>
            </a:r>
            <a:endParaRPr lang="en-US" alt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ine 38"/>
          <p:cNvSpPr>
            <a:spLocks noChangeShapeType="1"/>
          </p:cNvSpPr>
          <p:nvPr/>
        </p:nvSpPr>
        <p:spPr bwMode="auto">
          <a:xfrm>
            <a:off x="4061121" y="2566225"/>
            <a:ext cx="28626" cy="2828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0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3" grpId="0" animBg="1"/>
      <p:bldP spid="27" grpId="0" animBg="1"/>
      <p:bldP spid="28" grpId="0" animBg="1"/>
      <p:bldP spid="29" grpId="0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圆角矩形 1"/>
          <p:cNvSpPr>
            <a:spLocks noChangeArrowheads="1"/>
          </p:cNvSpPr>
          <p:nvPr/>
        </p:nvSpPr>
        <p:spPr bwMode="auto">
          <a:xfrm>
            <a:off x="304799" y="2000251"/>
            <a:ext cx="11379200" cy="41289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chemeClr val="accent1"/>
            </a:solidFill>
            <a:prstDash val="dash"/>
            <a:miter lim="800000"/>
            <a:headEnd/>
            <a:tailEnd/>
          </a:ln>
        </p:spPr>
        <p:txBody>
          <a:bodyPr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822325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096963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13716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0727" name="Google Shape;552;p22"/>
          <p:cNvSpPr txBox="1">
            <a:spLocks/>
          </p:cNvSpPr>
          <p:nvPr/>
        </p:nvSpPr>
        <p:spPr bwMode="auto">
          <a:xfrm>
            <a:off x="1016000" y="3816351"/>
            <a:ext cx="10371667" cy="74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822325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096963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13716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FFBF53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FFBF53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FFBF53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9" name="Google Shape;459;p21">
            <a:extLst>
              <a:ext uri="{FF2B5EF4-FFF2-40B4-BE49-F238E27FC236}">
                <a16:creationId xmlns:a16="http://schemas.microsoft.com/office/drawing/2014/main" id="{6ABB0BAE-D3AB-44EE-88AA-5C67301E8BA0}"/>
              </a:ext>
            </a:extLst>
          </p:cNvPr>
          <p:cNvSpPr/>
          <p:nvPr/>
        </p:nvSpPr>
        <p:spPr>
          <a:xfrm>
            <a:off x="4135967" y="762000"/>
            <a:ext cx="4273551" cy="626533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35" name="Google Shape;462;p21"/>
          <p:cNvSpPr txBox="1">
            <a:spLocks/>
          </p:cNvSpPr>
          <p:nvPr/>
        </p:nvSpPr>
        <p:spPr bwMode="auto">
          <a:xfrm>
            <a:off x="3636433" y="713317"/>
            <a:ext cx="4986867" cy="57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822325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096963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13716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Odibee Sans" panose="020B0604020202020204" charset="0"/>
                <a:cs typeface="Times New Roman" panose="02020603050405020304" pitchFamily="18" charset="0"/>
                <a:sym typeface="Odibee Sans" panose="020B0604020202020204" charset="0"/>
              </a:rPr>
              <a:t>MỤC TIÊU</a:t>
            </a:r>
          </a:p>
        </p:txBody>
      </p:sp>
      <p:pic>
        <p:nvPicPr>
          <p:cNvPr id="6" name="Picture 2" descr="đánh Dấu PNG &amp;amp; đánh Dấu Transparent Clipart Miễn phí Tải về - Kiểm tra dấu  Máy tính Biểu tượng Clip nghệ thuật - xanh tic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905" y="2907242"/>
            <a:ext cx="6032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đánh Dấu PNG &amp;amp; đánh Dấu Transparent Clipart Miễn phí Tải về - Kiểm tra dấu  Máy tính Biểu tượng Clip nghệ thuật - xanh tick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392" y="4376033"/>
            <a:ext cx="603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38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36" y="3428999"/>
            <a:ext cx="6297952" cy="34533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C63FB3B-2651-4058-87CD-262AD4AB9CF4}"/>
              </a:ext>
            </a:extLst>
          </p:cNvPr>
          <p:cNvGrpSpPr/>
          <p:nvPr/>
        </p:nvGrpSpPr>
        <p:grpSpPr>
          <a:xfrm>
            <a:off x="2709479" y="-90157"/>
            <a:ext cx="6773041" cy="4624351"/>
            <a:chOff x="2970007" y="0"/>
            <a:chExt cx="6773041" cy="462435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007" y="0"/>
              <a:ext cx="6773041" cy="462435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5C4E69-6937-4A90-8CF5-8D4EDCEFAAB6}"/>
                </a:ext>
              </a:extLst>
            </p:cNvPr>
            <p:cNvSpPr txBox="1"/>
            <p:nvPr/>
          </p:nvSpPr>
          <p:spPr>
            <a:xfrm>
              <a:off x="3764240" y="1358917"/>
              <a:ext cx="543237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Vận</a:t>
              </a:r>
              <a:r>
                <a:rPr kumimoji="0" lang="en-US" sz="8000" b="1" i="0" u="none" strike="noStrike" kern="120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dụng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7">
            <a:extLst>
              <a:ext uri="{FF2B5EF4-FFF2-40B4-BE49-F238E27FC236}">
                <a16:creationId xmlns:a16="http://schemas.microsoft.com/office/drawing/2014/main" id="{842C6AFA-C6E8-4A60-97C5-9CF8800A9C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048" y="0"/>
            <a:ext cx="2631473" cy="4479603"/>
          </a:xfrm>
          <a:prstGeom prst="rect">
            <a:avLst/>
          </a:prstGeom>
        </p:spPr>
      </p:pic>
      <p:pic>
        <p:nvPicPr>
          <p:cNvPr id="8" name="Picture 2" descr="Giới Thiệu Về Quizizz - Ứng Dụng Tạo Trò Chơi Học Tập 10/20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919" y="4297456"/>
            <a:ext cx="1985963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623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Box 2"/>
          <p:cNvSpPr txBox="1">
            <a:spLocks noChangeArrowheads="1"/>
          </p:cNvSpPr>
          <p:nvPr/>
        </p:nvSpPr>
        <p:spPr bwMode="auto">
          <a:xfrm>
            <a:off x="2650067" y="279401"/>
            <a:ext cx="7543800" cy="76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719" rIns="91391" bIns="45719">
            <a:spAutoFit/>
          </a:bodyPr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思源黑体 CN Medium"/>
                <a:ea typeface="思源黑体 CN Medium"/>
                <a:cs typeface="思源黑体 CN Medium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思源黑体 CN Medium"/>
                <a:ea typeface="思源黑体 CN Medium"/>
                <a:cs typeface="思源黑体 CN Medium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思源黑体 CN Medium"/>
                <a:ea typeface="思源黑体 CN Medium"/>
                <a:cs typeface="思源黑体 CN Medium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思源黑体 CN Medium"/>
                <a:ea typeface="思源黑体 CN Medium"/>
                <a:cs typeface="思源黑体 CN Medium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思源黑体 CN Medium"/>
                <a:ea typeface="思源黑体 CN Medium"/>
                <a:cs typeface="思源黑体 CN Medium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思源黑体 CN Medium"/>
                <a:ea typeface="思源黑体 CN Medium"/>
                <a:cs typeface="思源黑体 CN Medium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思源黑体 CN Medium"/>
                <a:ea typeface="思源黑体 CN Medium"/>
                <a:cs typeface="思源黑体 CN Medium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思源黑体 CN Medium"/>
                <a:ea typeface="思源黑体 CN Medium"/>
                <a:cs typeface="思源黑体 CN Medium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思源黑体 CN Medium"/>
                <a:ea typeface="思源黑体 CN Medium"/>
                <a:cs typeface="思源黑体 CN Medium"/>
              </a:defRPr>
            </a:lvl9pPr>
          </a:lstStyle>
          <a:p>
            <a:pPr defTabSz="91226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học tập tiếp theo</a:t>
            </a:r>
          </a:p>
        </p:txBody>
      </p:sp>
      <p:sp>
        <p:nvSpPr>
          <p:cNvPr id="4" name="Text Box 1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5212" y="1833881"/>
            <a:ext cx="10813144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0082"/>
                    </a:gs>
                    <a:gs pos="30000">
                      <a:srgbClr val="66008F">
                        <a:alpha val="99400"/>
                      </a:srgbClr>
                    </a:gs>
                    <a:gs pos="64999">
                      <a:srgbClr val="BA0066">
                        <a:alpha val="98700"/>
                      </a:srgbClr>
                    </a:gs>
                    <a:gs pos="89999">
                      <a:srgbClr val="FF0000">
                        <a:alpha val="98200"/>
                      </a:srgbClr>
                    </a:gs>
                    <a:gs pos="100000">
                      <a:srgbClr val="FF8200">
                        <a:alpha val="98000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57200" indent="-457200" defTabSz="914377">
              <a:lnSpc>
                <a:spcPct val="150000"/>
              </a:lnSpc>
              <a:buFontTx/>
              <a:buChar char="-"/>
              <a:defRPr/>
            </a:pPr>
            <a:r>
              <a:rPr lang="en-US" sz="3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0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0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0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defTabSz="914377">
              <a:lnSpc>
                <a:spcPct val="150000"/>
              </a:lnSpc>
              <a:buFontTx/>
              <a:buChar char="-"/>
              <a:defRPr/>
            </a:pPr>
            <a:r>
              <a:rPr lang="en-US" sz="3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0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0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0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000" i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000" i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000" i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i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i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000" i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0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68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0" y="548640"/>
            <a:ext cx="1660525" cy="52197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-19050"/>
            <a:ext cx="11009489" cy="4613628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4626966" y="1555610"/>
            <a:ext cx="2750843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ttaya" panose="00000500000000000000" pitchFamily="2" charset="-34"/>
              <a:ea typeface="字魂95号-手刻宋" panose="00000500000000000000" charset="-122"/>
              <a:cs typeface="#9Slide07 Pattaya" panose="00000500000000000000" pitchFamily="2" charset="-34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53" y="3506306"/>
            <a:ext cx="3923268" cy="3037369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2707504" y="1170341"/>
            <a:ext cx="7125117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79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36" y="3428999"/>
            <a:ext cx="6297952" cy="34533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C63FB3B-2651-4058-87CD-262AD4AB9CF4}"/>
              </a:ext>
            </a:extLst>
          </p:cNvPr>
          <p:cNvGrpSpPr/>
          <p:nvPr/>
        </p:nvGrpSpPr>
        <p:grpSpPr>
          <a:xfrm>
            <a:off x="2709479" y="-90157"/>
            <a:ext cx="6773041" cy="4624351"/>
            <a:chOff x="2970007" y="0"/>
            <a:chExt cx="6773041" cy="462435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007" y="0"/>
              <a:ext cx="6773041" cy="462435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5C4E69-6937-4A90-8CF5-8D4EDCEFAAB6}"/>
                </a:ext>
              </a:extLst>
            </p:cNvPr>
            <p:cNvSpPr txBox="1"/>
            <p:nvPr/>
          </p:nvSpPr>
          <p:spPr>
            <a:xfrm>
              <a:off x="3764240" y="1358917"/>
              <a:ext cx="543237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Khởi</a:t>
              </a:r>
              <a:r>
                <a:rPr kumimoji="0" lang="en-US" sz="8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7">
            <a:extLst>
              <a:ext uri="{FF2B5EF4-FFF2-40B4-BE49-F238E27FC236}">
                <a16:creationId xmlns:a16="http://schemas.microsoft.com/office/drawing/2014/main" id="{842C6AFA-C6E8-4A60-97C5-9CF8800A9C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048" y="0"/>
            <a:ext cx="2631473" cy="44796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632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167313"/>
            <a:ext cx="1352550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1" y="4762500"/>
            <a:ext cx="15716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926" y="4367213"/>
            <a:ext cx="15716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3843339"/>
            <a:ext cx="133985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689" y="4246563"/>
            <a:ext cx="16859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3070225"/>
            <a:ext cx="2927350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2025650" y="2093913"/>
            <a:ext cx="8135938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1925639" y="406401"/>
            <a:ext cx="8334375" cy="1323439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TÌM ĐÀN VỊT CON</a:t>
            </a:r>
          </a:p>
        </p:txBody>
      </p:sp>
    </p:spTree>
    <p:extLst>
      <p:ext uri="{BB962C8B-B14F-4D97-AF65-F5344CB8AC3E}">
        <p14:creationId xmlns:p14="http://schemas.microsoft.com/office/powerpoint/2010/main" val="151183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689" y="4246563"/>
            <a:ext cx="16859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7326313" y="5199063"/>
            <a:ext cx="1701800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8880475" y="4678364"/>
            <a:ext cx="17018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5948363" y="4044951"/>
            <a:ext cx="17018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3340100" y="4865689"/>
            <a:ext cx="1703388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5003800" y="5332413"/>
            <a:ext cx="1701800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3070225"/>
            <a:ext cx="2927350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122488" y="213509"/>
            <a:ext cx="7875587" cy="371633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86 156; 9876; 35 276; 89 899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4105275"/>
            <a:ext cx="3759200" cy="100488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89 899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49521" y="5187951"/>
            <a:ext cx="3513137" cy="101441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9876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48400" y="5187951"/>
            <a:ext cx="3759200" cy="101441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35 276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22488" y="4105275"/>
            <a:ext cx="3529012" cy="100488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86 156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5365750" y="4057650"/>
            <a:ext cx="81915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9856788" y="5141914"/>
            <a:ext cx="819150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5413375" y="5137150"/>
            <a:ext cx="81915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 t="18843" r="5518" b="28297"/>
          <a:stretch>
            <a:fillRect/>
          </a:stretch>
        </p:blipFill>
        <p:spPr bwMode="auto">
          <a:xfrm>
            <a:off x="9742489" y="3995739"/>
            <a:ext cx="1004887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527550" y="719550"/>
            <a:ext cx="2590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ontserrat Alternates Black"/>
                <a:ea typeface="+mn-ea"/>
                <a:cs typeface="+mn-cs"/>
              </a:rPr>
              <a:t>CÂU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ontserrat Alternates Black"/>
                <a:ea typeface="+mn-ea"/>
                <a:cs typeface="+mn-cs"/>
              </a:rPr>
              <a:t>HỎI 1: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Montserrat Alternates Blac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0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093 L 0.01549 0.01574 C 0.01653 0.01667 0.01758 0.01806 0.01862 0.01945 C 0.01992 0.02107 0.02122 0.02338 0.02278 0.025 C 0.02539 0.02778 0.02812 0.03056 0.03112 0.03241 C 0.04049 0.03796 0.02552 0.0294 0.03945 0.03611 C 0.05234 0.04236 0.03893 0.03773 0.05195 0.04167 C 0.05403 0.04352 0.05599 0.0456 0.0582 0.04722 C 0.06015 0.04861 0.06237 0.04908 0.06445 0.05093 C 0.06666 0.05278 0.06836 0.05625 0.0707 0.05833 C 0.07396 0.06111 0.07773 0.06273 0.08112 0.06574 C 0.08398 0.06829 0.08646 0.07245 0.08945 0.075 C 0.10026 0.0838 0.10338 0.08403 0.11237 0.08982 C 0.1151 0.09144 0.11784 0.09375 0.1207 0.09537 C 0.1233 0.09676 0.1263 0.09722 0.12903 0.09908 C 0.13112 0.10046 0.13294 0.10347 0.13528 0.10463 C 0.13789 0.10579 0.14075 0.10602 0.14362 0.10648 C 0.14869 0.10718 0.15403 0.10764 0.15924 0.10833 C 0.16159 0.10949 0.16393 0.11111 0.16653 0.11204 C 0.16927 0.11296 0.172 0.1132 0.17487 0.11389 C 0.17955 0.11482 0.18854 0.11597 0.19362 0.11759 C 0.197 0.11852 0.20052 0.12014 0.20403 0.1213 C 0.20703 0.12199 0.21028 0.12245 0.21341 0.12315 C 0.21575 0.12361 0.21823 0.12431 0.2207 0.125 L 0.22903 0.12685 C 0.23945 0.13287 0.23099 0.12847 0.24153 0.13241 C 0.24284 0.13287 0.24427 0.1338 0.2457 0.13426 C 0.25013 0.13565 0.25468 0.13634 0.25924 0.13796 C 0.26198 0.13866 0.26393 0.14005 0.26653 0.14167 C 0.26784 0.14352 0.26927 0.14537 0.2707 0.14722 C 0.27161 0.14838 0.27278 0.14931 0.27383 0.15093 C 0.28177 0.16273 0.27226 0.15093 0.28008 0.16019 C 0.28554 0.175 0.27825 0.15695 0.28528 0.16945 C 0.28646 0.17153 0.28698 0.17477 0.28841 0.17685 C 0.29153 0.18102 0.2957 0.18333 0.29883 0.18796 C 0.30091 0.19097 0.30312 0.19375 0.30508 0.19722 C 0.31198 0.20949 0.30403 0.20023 0.31237 0.21019 C 0.31601 0.21458 0.32057 0.21736 0.32383 0.22315 C 0.3414 0.2544 0.32291 0.22384 0.34049 0.24722 C 0.34205 0.24931 0.3431 0.25208 0.34466 0.25463 C 0.34661 0.25764 0.34869 0.26088 0.35091 0.26389 C 0.35586 0.2706 0.36002 0.27454 0.36445 0.28241 C 0.36562 0.28449 0.36614 0.28773 0.36758 0.28982 C 0.36875 0.29144 0.37031 0.29213 0.37174 0.29352 C 0.37278 0.29445 0.37383 0.2956 0.37487 0.29722 C 0.3763 0.29931 0.37747 0.30232 0.37903 0.30463 C 0.39205 0.32384 0.38255 0.30995 0.39153 0.31945 C 0.39362 0.32153 0.39557 0.32454 0.39778 0.32685 C 0.39909 0.32824 0.40052 0.32917 0.40195 0.33056 C 0.40364 0.33218 0.40547 0.3338 0.40716 0.33611 C 0.40833 0.3375 0.40898 0.34028 0.41028 0.34167 C 0.41185 0.34329 0.4138 0.34375 0.41549 0.34537 C 0.41653 0.3463 0.41744 0.34792 0.41862 0.34908 C 0.41992 0.35023 0.42135 0.35116 0.42278 0.35278 C 0.42487 0.35486 0.42656 0.35857 0.42903 0.36019 L 0.43216 0.36204 " pathEditMode="relative" ptsTypes="AAAAAAAAAAAAAAAAAAAAAAAAAAAAAAAAAAAAAAAAAAAAAAAAAAAAAAA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6" y="2176463"/>
            <a:ext cx="16859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7326313" y="5199063"/>
            <a:ext cx="1701800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8880475" y="4678364"/>
            <a:ext cx="17018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5948363" y="4044951"/>
            <a:ext cx="17018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6" y="1189039"/>
            <a:ext cx="2925763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5191125"/>
            <a:ext cx="13525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595">
            <a:off x="4829175" y="5322888"/>
            <a:ext cx="1701800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032794" y="406441"/>
            <a:ext cx="7875588" cy="371633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Tìm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nhỏ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nhất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aseline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32</a:t>
            </a:r>
            <a:r>
              <a:rPr lang="en-US" sz="36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150; 32 051; 32 510; 32 105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0325" y="4498975"/>
            <a:ext cx="3511550" cy="130968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32 051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00200" y="5972176"/>
            <a:ext cx="4210050" cy="8540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32 510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35725" y="5972176"/>
            <a:ext cx="3513138" cy="88582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32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105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00200" y="4473575"/>
            <a:ext cx="4210050" cy="133508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32 150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5576888" y="4578350"/>
            <a:ext cx="81915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9510690" y="5792767"/>
            <a:ext cx="8191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5561013" y="5846764"/>
            <a:ext cx="819150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 t="18843" r="5518" b="28297"/>
          <a:stretch>
            <a:fillRect/>
          </a:stretch>
        </p:blipFill>
        <p:spPr bwMode="auto">
          <a:xfrm>
            <a:off x="9341543" y="4471194"/>
            <a:ext cx="1004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458495" y="900173"/>
            <a:ext cx="28273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kumimoji="0" lang="en-US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 2: 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66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Pictur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-31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2643188"/>
            <a:ext cx="541338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4876800" y="1619047"/>
            <a:ext cx="4667150" cy="2047875"/>
          </a:xfrm>
          <a:prstGeom prst="cloudCallout">
            <a:avLst/>
          </a:prstGeom>
          <a:noFill/>
          <a:ln>
            <a:solidFill>
              <a:schemeClr val="tx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CÁM ƠN CÁC BẠN ĐÃ GIÚP MÌNH TÌM ĐƯỢC MẸ NHÉ 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8" y="3365500"/>
            <a:ext cx="2927350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9" y="3886200"/>
            <a:ext cx="16859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9" y="4133851"/>
            <a:ext cx="314325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6" y="3867150"/>
            <a:ext cx="2000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277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766E-6 L -0.00851 -0.1276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-6383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766E-6 L -0.00851 -0.1276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-6383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766E-6 L -0.00851 -0.1276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-6383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Box 6"/>
          <p:cNvSpPr txBox="1">
            <a:spLocks noChangeArrowheads="1"/>
          </p:cNvSpPr>
          <p:nvPr/>
        </p:nvSpPr>
        <p:spPr bwMode="auto">
          <a:xfrm>
            <a:off x="812800" y="50801"/>
            <a:ext cx="10769600" cy="107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217054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ba</a:t>
            </a:r>
            <a:r>
              <a:rPr kumimoji="0" lang="en-US" altLang="en-US" sz="426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6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29 </a:t>
            </a:r>
            <a:r>
              <a:rPr kumimoji="0" lang="en-US" alt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alt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72708" name="Rectangle 7"/>
          <p:cNvSpPr>
            <a:spLocks noChangeArrowheads="1"/>
          </p:cNvSpPr>
          <p:nvPr/>
        </p:nvSpPr>
        <p:spPr bwMode="auto">
          <a:xfrm>
            <a:off x="4127500" y="1240367"/>
            <a:ext cx="609600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26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TǨn</a:t>
            </a:r>
          </a:p>
        </p:txBody>
      </p:sp>
      <p:sp>
        <p:nvSpPr>
          <p:cNvPr id="72709" name="Rectangle 8"/>
          <p:cNvSpPr>
            <a:spLocks noChangeArrowheads="1"/>
          </p:cNvSpPr>
          <p:nvPr/>
        </p:nvSpPr>
        <p:spPr bwMode="auto">
          <a:xfrm>
            <a:off x="1693539" y="2101575"/>
            <a:ext cx="84289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 err="1">
                <a:solidFill>
                  <a:srgbClr val="FFC000"/>
                </a:solidFill>
                <a:latin typeface="HP001 4 hàng" panose="020B0603050302020204" pitchFamily="34" charset="0"/>
              </a:rPr>
              <a:t>Luyện</a:t>
            </a:r>
            <a:r>
              <a:rPr lang="en-US" altLang="en-US" sz="4000" b="1" dirty="0">
                <a:solidFill>
                  <a:srgbClr val="FFC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C000"/>
                </a:solidFill>
                <a:latin typeface="HP001 4 hàng" panose="020B0603050302020204" pitchFamily="34" charset="0"/>
              </a:rPr>
              <a:t>tập</a:t>
            </a:r>
            <a:r>
              <a:rPr lang="en-US" altLang="en-US" sz="4000" b="1" dirty="0">
                <a:solidFill>
                  <a:srgbClr val="FFC000"/>
                </a:solidFill>
                <a:latin typeface="HP001 4 hàng" panose="020B0603050302020204" pitchFamily="34" charset="0"/>
              </a:rPr>
              <a:t> (</a:t>
            </a:r>
            <a:r>
              <a:rPr lang="en-US" altLang="en-US" sz="4000" b="1" dirty="0" smtClean="0">
                <a:solidFill>
                  <a:srgbClr val="FFC000"/>
                </a:solidFill>
                <a:latin typeface="HP001 4 hàng" panose="020B0603050302020204" pitchFamily="34" charset="0"/>
              </a:rPr>
              <a:t>148)</a:t>
            </a:r>
            <a:r>
              <a:rPr lang="vi-VN" altLang="en-US" sz="4000" b="1" dirty="0" smtClean="0">
                <a:solidFill>
                  <a:srgbClr val="FFC000"/>
                </a:solidFill>
                <a:latin typeface="HP001 4 hàng" panose="020B06030503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+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(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149)</a:t>
            </a: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339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圆角矩形 1"/>
          <p:cNvSpPr>
            <a:spLocks noChangeArrowheads="1"/>
          </p:cNvSpPr>
          <p:nvPr/>
        </p:nvSpPr>
        <p:spPr bwMode="auto">
          <a:xfrm>
            <a:off x="304799" y="2000251"/>
            <a:ext cx="11379200" cy="41289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chemeClr val="accent1"/>
            </a:solidFill>
            <a:prstDash val="dash"/>
            <a:miter lim="800000"/>
            <a:headEnd/>
            <a:tailEnd/>
          </a:ln>
        </p:spPr>
        <p:txBody>
          <a:bodyPr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822325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096963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13716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0727" name="Google Shape;552;p22"/>
          <p:cNvSpPr txBox="1">
            <a:spLocks/>
          </p:cNvSpPr>
          <p:nvPr/>
        </p:nvSpPr>
        <p:spPr bwMode="auto">
          <a:xfrm>
            <a:off x="1016000" y="3816351"/>
            <a:ext cx="10371667" cy="74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822325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096963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13716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FFBF53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FFBF53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FFBF53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9" name="Google Shape;459;p21">
            <a:extLst>
              <a:ext uri="{FF2B5EF4-FFF2-40B4-BE49-F238E27FC236}">
                <a16:creationId xmlns:a16="http://schemas.microsoft.com/office/drawing/2014/main" id="{6ABB0BAE-D3AB-44EE-88AA-5C67301E8BA0}"/>
              </a:ext>
            </a:extLst>
          </p:cNvPr>
          <p:cNvSpPr/>
          <p:nvPr/>
        </p:nvSpPr>
        <p:spPr>
          <a:xfrm>
            <a:off x="4135967" y="762000"/>
            <a:ext cx="4273551" cy="626533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35" name="Google Shape;462;p21"/>
          <p:cNvSpPr txBox="1">
            <a:spLocks/>
          </p:cNvSpPr>
          <p:nvPr/>
        </p:nvSpPr>
        <p:spPr bwMode="auto">
          <a:xfrm>
            <a:off x="3636433" y="713317"/>
            <a:ext cx="4986867" cy="57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822325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096963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13716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Odibee Sans" panose="020B0604020202020204" charset="0"/>
                <a:cs typeface="Times New Roman" panose="02020603050405020304" pitchFamily="18" charset="0"/>
                <a:sym typeface="Odibee Sans" panose="020B0604020202020204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252146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36" y="3428999"/>
            <a:ext cx="6297952" cy="34533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C63FB3B-2651-4058-87CD-262AD4AB9CF4}"/>
              </a:ext>
            </a:extLst>
          </p:cNvPr>
          <p:cNvGrpSpPr/>
          <p:nvPr/>
        </p:nvGrpSpPr>
        <p:grpSpPr>
          <a:xfrm>
            <a:off x="2709479" y="-90157"/>
            <a:ext cx="6773041" cy="4624351"/>
            <a:chOff x="2970007" y="0"/>
            <a:chExt cx="6773041" cy="462435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007" y="0"/>
              <a:ext cx="6773041" cy="462435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5C4E69-6937-4A90-8CF5-8D4EDCEFAAB6}"/>
                </a:ext>
              </a:extLst>
            </p:cNvPr>
            <p:cNvSpPr txBox="1"/>
            <p:nvPr/>
          </p:nvSpPr>
          <p:spPr>
            <a:xfrm>
              <a:off x="3764240" y="1358917"/>
              <a:ext cx="543237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</a:t>
              </a:r>
              <a:r>
                <a:rPr kumimoji="0" lang="en-US" sz="8000" b="1" i="0" u="none" strike="noStrike" kern="120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7">
            <a:extLst>
              <a:ext uri="{FF2B5EF4-FFF2-40B4-BE49-F238E27FC236}">
                <a16:creationId xmlns:a16="http://schemas.microsoft.com/office/drawing/2014/main" id="{842C6AFA-C6E8-4A60-97C5-9CF8800A9C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048" y="0"/>
            <a:ext cx="2631473" cy="44796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113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6F049189-1BA1-46B1-968F-B5DB74DC9A41}_35.png&quot;/&gt;&lt;left val=&quot;123&quot;/&gt;&lt;top val=&quot;307&quot;/&gt;&lt;width val=&quot;598&quot;/&gt;&lt;height val=&quot;119&quot;/&gt;&lt;hasText val=&quot;1&quot;/&gt;&lt;/Image&gt;&lt;/ThreeDShapeInfo&gt;"/>
  <p:tag name="PRESENTER_SHAPETEXTINFO" val="&lt;ShapeTextInfo&gt;&lt;TableIndex row=&quot;-1&quot; col=&quot;-1&quot;&gt;&lt;linesCount val=&quot;3&quot;/&gt;&lt;lineCharCount val=&quot;49&quot;/&gt;&lt;lineCharCount val=&quot;14&quot;/&gt;&lt;lineCharCount val=&quot;4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ikwxge3a">
      <a:majorFont>
        <a:latin typeface="思源黑体 CN Medium"/>
        <a:ea typeface="思源黑体 CN Medium"/>
        <a:cs typeface=""/>
      </a:majorFont>
      <a:minorFont>
        <a:latin typeface="思源黑体 CN Medium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ikwxge3a">
      <a:majorFont>
        <a:latin typeface="思源黑体 CN Medium"/>
        <a:ea typeface="思源黑体 CN Medium"/>
        <a:cs typeface=""/>
      </a:majorFont>
      <a:minorFont>
        <a:latin typeface="思源黑体 CN Medium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7" ma:contentTypeDescription="Tạo tài liệu mới." ma:contentTypeScope="" ma:versionID="187c717d593334c8e710119d2301a49f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1ea5e4fc3a2616dc12c714c5ca916216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4CFDFD-2F76-42FF-83D8-D92526C8CEA0}">
  <ds:schemaRefs>
    <ds:schemaRef ds:uri="http://purl.org/dc/dcmitype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infopath/2007/PartnerControls"/>
    <ds:schemaRef ds:uri="9f958c3a-144a-4219-afab-0ea9b7b8b61f"/>
    <ds:schemaRef ds:uri="117084a5-40ce-44a9-aa97-9561c111c68a"/>
  </ds:schemaRefs>
</ds:datastoreItem>
</file>

<file path=customXml/itemProps2.xml><?xml version="1.0" encoding="utf-8"?>
<ds:datastoreItem xmlns:ds="http://schemas.openxmlformats.org/officeDocument/2006/customXml" ds:itemID="{E218AEA0-0209-4B4B-8D21-5985FD8F2B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47ACBC-A4A4-464C-B6A6-86030E6F99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525</Words>
  <Application>Microsoft Office PowerPoint</Application>
  <PresentationFormat>Widescreen</PresentationFormat>
  <Paragraphs>124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45" baseType="lpstr">
      <vt:lpstr>Microsoft YaHei</vt:lpstr>
      <vt:lpstr>Calibri</vt:lpstr>
      <vt:lpstr>Odibee Sans</vt:lpstr>
      <vt:lpstr>VNI-Times</vt:lpstr>
      <vt:lpstr>VNI Times</vt:lpstr>
      <vt:lpstr>Times New Roman</vt:lpstr>
      <vt:lpstr>Calibri Light</vt:lpstr>
      <vt:lpstr>HP001 4 hàng</vt:lpstr>
      <vt:lpstr>Wingdings 2</vt:lpstr>
      <vt:lpstr>SimSun</vt:lpstr>
      <vt:lpstr>Arial</vt:lpstr>
      <vt:lpstr>ITC Avant Garde Std Bk</vt:lpstr>
      <vt:lpstr>字魂95号-手刻宋</vt:lpstr>
      <vt:lpstr>思源黑体 CN Medium</vt:lpstr>
      <vt:lpstr>Bahnschrift SemiBold</vt:lpstr>
      <vt:lpstr>#9Slide07 Pattaya</vt:lpstr>
      <vt:lpstr>Montserrat Alternates Black</vt:lpstr>
      <vt:lpstr>Artis</vt:lpstr>
      <vt:lpstr>黑体</vt:lpstr>
      <vt:lpstr>.VnArial</vt:lpstr>
      <vt:lpstr>Office Theme</vt:lpstr>
      <vt:lpstr>1_Office 主题</vt:lpstr>
      <vt:lpstr>2_Office 主题</vt:lpstr>
      <vt:lpstr>2_Office Theme</vt:lpstr>
      <vt:lpstr>3_Office Theme</vt:lpstr>
      <vt:lpstr>4_Office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94</cp:revision>
  <dcterms:created xsi:type="dcterms:W3CDTF">2022-03-01T09:06:55Z</dcterms:created>
  <dcterms:modified xsi:type="dcterms:W3CDTF">2022-03-28T14:20:44Z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