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4" r:id="rId6"/>
    <p:sldMasterId id="2147483687" r:id="rId7"/>
    <p:sldMasterId id="2147483699" r:id="rId8"/>
    <p:sldMasterId id="2147483724" r:id="rId9"/>
  </p:sldMasterIdLst>
  <p:notesMasterIdLst>
    <p:notesMasterId r:id="rId28"/>
  </p:notesMasterIdLst>
  <p:sldIdLst>
    <p:sldId id="362" r:id="rId10"/>
    <p:sldId id="267" r:id="rId11"/>
    <p:sldId id="363" r:id="rId12"/>
    <p:sldId id="364" r:id="rId13"/>
    <p:sldId id="365" r:id="rId14"/>
    <p:sldId id="366" r:id="rId15"/>
    <p:sldId id="368" r:id="rId16"/>
    <p:sldId id="367" r:id="rId17"/>
    <p:sldId id="256" r:id="rId18"/>
    <p:sldId id="369" r:id="rId19"/>
    <p:sldId id="258" r:id="rId20"/>
    <p:sldId id="259" r:id="rId21"/>
    <p:sldId id="261" r:id="rId22"/>
    <p:sldId id="370" r:id="rId23"/>
    <p:sldId id="371" r:id="rId24"/>
    <p:sldId id="372" r:id="rId25"/>
    <p:sldId id="373" r:id="rId26"/>
    <p:sldId id="374" r:id="rId27"/>
  </p:sldIdLst>
  <p:sldSz cx="12192000" cy="6858000"/>
  <p:notesSz cx="6858000" cy="9144000"/>
  <p:embeddedFontLs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Wingdings 2" panose="05020102010507070707" pitchFamily="18" charset="2"/>
      <p:regular r:id="rId35"/>
    </p:embeddedFont>
    <p:embeddedFont>
      <p:font typeface="宋体" panose="02010600030101010101" pitchFamily="2" charset="-122"/>
      <p:regular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.VnArial" panose="020B7200000000000000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63C6-47E2-451F-A2BB-B20C67699FAC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E779-2445-4A4E-86C0-4B36E73F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05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48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</a:t>
            </a:r>
            <a:r>
              <a:rPr lang="en-US" baseline="0" dirty="0" smtClean="0"/>
              <a:t> to quay </a:t>
            </a:r>
            <a:r>
              <a:rPr lang="en-US" baseline="0" dirty="0" err="1" smtClean="0"/>
              <a:t>về</a:t>
            </a:r>
            <a:r>
              <a:rPr lang="en-US" baseline="0" smtClean="0"/>
              <a:t> slide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786DA-529C-4416-B9EA-F6D290585C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4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9F86B-A3E6-46DE-B50C-FD42BB1E38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9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9F86B-A3E6-46DE-B50C-FD42BB1E38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57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B1658-5900-45BF-B2E8-1FC2EC1AEC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1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9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8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5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5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609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9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1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012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918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064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08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78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8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5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04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70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53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84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37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88" y="181839"/>
            <a:ext cx="1046979" cy="62146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1083733" y="786373"/>
            <a:ext cx="1065106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1574800" y="181839"/>
            <a:ext cx="359906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745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单击此处添加文字标题</a:t>
            </a:r>
            <a:endParaRPr kumimoji="0" lang="zh-CN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135745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2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ll/>
      </p:transition>
    </mc:Choice>
    <mc:Fallback xmlns="">
      <p:transition spd="slow" advTm="300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A40FE3-294F-4BB6-B7A2-9986775218B7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80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3F0D8-64C0-461F-A1B8-2CEA6A9F434F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87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638166-0E1A-40DE-BA1C-F2DA038EC37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20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96B6F-5778-4A66-B3A5-E158424259DD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1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26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54328-A586-4217-A9F5-4D475E35985D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98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14E56-9A43-428A-A0B4-DB4250F8C9E0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969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D1BCA-F485-40E6-B867-C3EF862C0C6C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59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307AA1-7E3F-44CD-A627-227D7C9202C6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26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77EF9-DF3A-4075-85C3-621E9A05287C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24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73FDE1-2497-4C40-8525-D27C3A892309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10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F3BD1B-6399-41AD-8CB2-9C5D5DADFA9A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967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33B39-D628-41A2-84B8-776FBAFBF5B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848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086A54-D04E-4E94-B02C-BACF23299CDF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114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5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3688F-7C0C-457F-BAB5-2678CF0CE4E0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4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11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7C54C-BBCF-41E6-99BF-0357BDF43C0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91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47" indent="0">
              <a:buNone/>
              <a:defRPr sz="2699" b="1"/>
            </a:lvl2pPr>
            <a:lvl3pPr marL="1218896" indent="0">
              <a:buNone/>
              <a:defRPr sz="2400" b="1"/>
            </a:lvl3pPr>
            <a:lvl4pPr marL="1828342" indent="0">
              <a:buNone/>
              <a:defRPr sz="2200" b="1"/>
            </a:lvl4pPr>
            <a:lvl5pPr marL="2437790" indent="0">
              <a:buNone/>
              <a:defRPr sz="2200" b="1"/>
            </a:lvl5pPr>
            <a:lvl6pPr marL="3047238" indent="0">
              <a:buNone/>
              <a:defRPr sz="2200" b="1"/>
            </a:lvl6pPr>
            <a:lvl7pPr marL="3656686" indent="0">
              <a:buNone/>
              <a:defRPr sz="2200" b="1"/>
            </a:lvl7pPr>
            <a:lvl8pPr marL="4266133" indent="0">
              <a:buNone/>
              <a:defRPr sz="2200" b="1"/>
            </a:lvl8pPr>
            <a:lvl9pPr marL="4875581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CCD02-E55B-4D4A-8D63-8D651AE69B4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41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7E11B-9D05-4145-A613-A9F71374DCE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888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8767" y="1030818"/>
            <a:ext cx="9914467" cy="4233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899151" y="6451601"/>
            <a:ext cx="393700" cy="2328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anchor="ctr"/>
          <a:lstStyle/>
          <a:p>
            <a:pPr marL="0" marR="0" lvl="0" indent="0" algn="ct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3600" y="6396567"/>
            <a:ext cx="2844800" cy="364067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7CC6C-1829-400C-9F02-44D097EF62E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38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0953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892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875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042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178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5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13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643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35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316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06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676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664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CC831-912C-48C7-9B0D-071A8A2483B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688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99"/>
            </a:lvl1pPr>
            <a:lvl2pPr marL="609447" indent="0">
              <a:buNone/>
              <a:defRPr sz="3799"/>
            </a:lvl2pPr>
            <a:lvl3pPr marL="1218896" indent="0">
              <a:buNone/>
              <a:defRPr sz="3199"/>
            </a:lvl3pPr>
            <a:lvl4pPr marL="1828342" indent="0">
              <a:buNone/>
              <a:defRPr sz="2699"/>
            </a:lvl4pPr>
            <a:lvl5pPr marL="2437790" indent="0">
              <a:buNone/>
              <a:defRPr sz="2699"/>
            </a:lvl5pPr>
            <a:lvl6pPr marL="3047238" indent="0">
              <a:buNone/>
              <a:defRPr sz="2699"/>
            </a:lvl6pPr>
            <a:lvl7pPr marL="3656686" indent="0">
              <a:buNone/>
              <a:defRPr sz="2699"/>
            </a:lvl7pPr>
            <a:lvl8pPr marL="4266133" indent="0">
              <a:buNone/>
              <a:defRPr sz="2699"/>
            </a:lvl8pPr>
            <a:lvl9pPr marL="4875581" indent="0">
              <a:buNone/>
              <a:defRPr sz="2699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47" indent="0">
              <a:buNone/>
              <a:defRPr sz="1600"/>
            </a:lvl2pPr>
            <a:lvl3pPr marL="1218896" indent="0">
              <a:buNone/>
              <a:defRPr sz="1400"/>
            </a:lvl3pPr>
            <a:lvl4pPr marL="1828342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EA6BB9-67B3-4ACF-B147-FDA606CBACF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639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02C0-1978-4273-B87B-C1631AD7E3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32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117D8-0FE2-4267-867E-0886B36658A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80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30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0482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09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05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266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176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841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146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02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305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0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21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09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5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3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4EADE-5536-4FD4-BDEF-4257345BEC51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B6C26-6826-4678-A501-D4B6C154E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BDB071-5CDC-491D-8D65-A787FDDDD5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9F759A-DE83-4305-83F1-EE0F125AF9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62126-3192-4341-A61F-E8A1F739A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2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marL="0" marR="0" lvl="0" indent="0" algn="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B3104B-6A04-47FF-BEDC-5711A94F75F0}" type="slidenum">
              <a:rPr kumimoji="0" lang="en-US" alt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pPr marL="0" marR="0" lvl="0" indent="0" algn="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2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600" b="0">
                <a:solidFill>
                  <a:prstClr val="black">
                    <a:tint val="75000"/>
                  </a:prstClr>
                </a:solidFill>
                <a:latin typeface="思源黑体 CN Medium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303E2-F13F-419A-8F45-E6A05F50648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Medium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94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</p:sldLayoutIdLst>
  <p:hf hdr="0" ftr="0" dt="0"/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思源黑体 CN Medium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思源黑体 CN Medium"/>
          <a:ea typeface="思源黑体 CN Medium"/>
          <a:cs typeface="思源黑体 CN Medium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思源黑体 CN Medium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思源黑体 CN Medium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67" kern="1200">
          <a:solidFill>
            <a:schemeClr val="tx1"/>
          </a:solidFill>
          <a:latin typeface="+mn-lt"/>
          <a:ea typeface="+mn-ea"/>
          <a:cs typeface="思源黑体 CN Medium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思源黑体 CN Medium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思源黑体 CN Medium"/>
        </a:defRPr>
      </a:lvl5pPr>
      <a:lvl6pPr marL="3351962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0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8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3" algn="l" defTabSz="121889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7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2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27.png"/><Relationship Id="rId23" Type="http://schemas.openxmlformats.org/officeDocument/2006/relationships/slide" Target="slide5.xml"/><Relationship Id="rId28" Type="http://schemas.openxmlformats.org/officeDocument/2006/relationships/slide" Target="slide6.xml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microsoft.com/office/2007/relationships/hdphoto" Target="../media/hdphoto8.wdp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20F6E492-052D-4F1C-96FD-40F979540C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5441826" y="3973242"/>
            <a:ext cx="4563799" cy="213953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20399440" flipH="1">
            <a:off x="514283" y="239740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pc="600" dirty="0">
                <a:solidFill>
                  <a:srgbClr val="633E3B"/>
                </a:solidFill>
                <a:latin typeface="字体视界-狮子座体" panose="02000500000000000000" pitchFamily="2" charset="-122"/>
                <a:ea typeface="字体视界-狮子座体" panose="02000500000000000000" pitchFamily="2" charset="-122"/>
              </a:rPr>
              <a:t>???</a:t>
            </a:r>
            <a:endParaRPr lang="zh-CN" altLang="en-US" sz="3200" b="1" spc="600" dirty="0">
              <a:solidFill>
                <a:srgbClr val="633E3B"/>
              </a:solidFill>
              <a:latin typeface="字体视界-狮子座体" panose="02000500000000000000" pitchFamily="2" charset="-122"/>
              <a:ea typeface="字体视界-狮子座体" panose="02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84C253-FA2A-47C2-8C99-BA1222007A38}"/>
              </a:ext>
            </a:extLst>
          </p:cNvPr>
          <p:cNvGrpSpPr/>
          <p:nvPr/>
        </p:nvGrpSpPr>
        <p:grpSpPr>
          <a:xfrm>
            <a:off x="27567" y="5023364"/>
            <a:ext cx="12188212" cy="2163708"/>
            <a:chOff x="-69575" y="4694291"/>
            <a:chExt cx="12188212" cy="216370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E85F4E2-D772-4865-95FE-13C66DD03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234BA8-AE33-4B6E-A0F8-1F957AF5B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5C03104-1E31-45FF-8026-93E17FB85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6204" y="-33245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99443" y="2713024"/>
            <a:ext cx="3997224" cy="399722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045908" y="146420"/>
            <a:ext cx="1600685" cy="116426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994008" y="1259341"/>
            <a:ext cx="852242" cy="619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18CDB9-C1C3-476D-9D3D-DAF0B10C9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36498" y="3114234"/>
            <a:ext cx="3535793" cy="35357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163419" y="1684916"/>
            <a:ext cx="852242" cy="61988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37646F65-5EE7-46D2-BAC6-00B7A06BF23F}"/>
              </a:ext>
            </a:extLst>
          </p:cNvPr>
          <p:cNvSpPr/>
          <p:nvPr/>
        </p:nvSpPr>
        <p:spPr>
          <a:xfrm>
            <a:off x="2050735" y="1833356"/>
            <a:ext cx="8727069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algn="ctr"/>
            <a:r>
              <a:rPr lang="en-US" altLang="zh-CN" sz="6600" b="1" dirty="0">
                <a:ln w="28575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UTM Cooper Black" panose="02040603050506020204" pitchFamily="18" charset="0"/>
                <a:ea typeface="字体视界-遇见字体" panose="02010601030101010101" pitchFamily="2" charset="-122"/>
              </a:rPr>
              <a:t>MÔN TOÁN – LỚP 3</a:t>
            </a:r>
            <a:endParaRPr lang="zh-CN" altLang="en-US" sz="6600" b="1" dirty="0">
              <a:ln w="28575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UTM Cooper Black" panose="02040603050506020204" pitchFamily="18" charset="0"/>
              <a:ea typeface="字体视界-遇见字体" panose="02010601030101010101" pitchFamily="2" charset="-122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3283524" y="4884628"/>
            <a:ext cx="1286908" cy="1657935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4613332" y="4703740"/>
            <a:ext cx="1485797" cy="181037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6512591" y="4835143"/>
            <a:ext cx="2008373" cy="1756907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8117603" y="4740530"/>
            <a:ext cx="1690756" cy="16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197062" y="1032791"/>
            <a:ext cx="509434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DBB4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9600" b="0" i="0" u="none" strike="noStrike" kern="0" cap="none" spc="0" normalizeH="0" noProof="0" dirty="0" smtClean="0">
                <a:ln>
                  <a:noFill/>
                </a:ln>
                <a:solidFill>
                  <a:srgbClr val="FDBB4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/>
                <a:sym typeface="Arial"/>
              </a:rPr>
              <a:t> </a:t>
            </a:r>
            <a:r>
              <a:rPr kumimoji="0" lang="en-US" sz="9600" b="0" i="0" u="none" strike="noStrike" kern="0" cap="none" spc="0" normalizeH="0" noProof="0" dirty="0" err="1" smtClean="0">
                <a:ln>
                  <a:noFill/>
                </a:ln>
                <a:solidFill>
                  <a:srgbClr val="FDBB4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Arial"/>
                <a:sym typeface="Arial"/>
              </a:rPr>
              <a:t>tập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FDBB4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33375"/>
            <a:ext cx="11594465" cy="62103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27797" y="436728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4901" y="455778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3" name="Group 1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947008"/>
              </p:ext>
            </p:extLst>
          </p:nvPr>
        </p:nvGraphicFramePr>
        <p:xfrm>
          <a:off x="762000" y="1250818"/>
          <a:ext cx="10668000" cy="4884740"/>
        </p:xfrm>
        <a:graphic>
          <a:graphicData uri="http://schemas.openxmlformats.org/drawingml/2006/table">
            <a:tbl>
              <a:tblPr/>
              <a:tblGrid>
                <a:gridCol w="792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5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4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96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5cm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3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82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1500cm</a:t>
                      </a:r>
                      <a:r>
                        <a:rPr kumimoji="0" lang="en-US" alt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7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08"/>
          <p:cNvSpPr>
            <a:spLocks noChangeArrowheads="1"/>
          </p:cNvSpPr>
          <p:nvPr/>
        </p:nvSpPr>
        <p:spPr bwMode="auto">
          <a:xfrm>
            <a:off x="8686800" y="3065403"/>
            <a:ext cx="2743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120cm</a:t>
            </a:r>
            <a:r>
              <a:rPr lang="en-US" altLang="en-US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09"/>
          <p:cNvSpPr>
            <a:spLocks noChangeArrowheads="1"/>
          </p:cNvSpPr>
          <p:nvPr/>
        </p:nvSpPr>
        <p:spPr bwMode="auto">
          <a:xfrm>
            <a:off x="762000" y="4187126"/>
            <a:ext cx="7897813" cy="76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năm trăm xăng – ti – mét vuông</a:t>
            </a:r>
          </a:p>
        </p:txBody>
      </p:sp>
      <p:sp>
        <p:nvSpPr>
          <p:cNvPr id="16" name="Rectangle 110"/>
          <p:cNvSpPr>
            <a:spLocks noChangeArrowheads="1"/>
          </p:cNvSpPr>
          <p:nvPr/>
        </p:nvSpPr>
        <p:spPr bwMode="auto">
          <a:xfrm>
            <a:off x="9042400" y="5081528"/>
            <a:ext cx="23876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10000cm</a:t>
            </a:r>
            <a:r>
              <a:rPr lang="en-US" altLang="en-US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9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6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20683" y="524233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2</a:t>
            </a:r>
          </a:p>
        </p:txBody>
      </p:sp>
      <p:sp>
        <p:nvSpPr>
          <p:cNvPr id="172" name="Text Box 7"/>
          <p:cNvSpPr txBox="1">
            <a:spLocks noChangeArrowheads="1"/>
          </p:cNvSpPr>
          <p:nvPr/>
        </p:nvSpPr>
        <p:spPr bwMode="auto">
          <a:xfrm>
            <a:off x="2092960" y="544050"/>
            <a:ext cx="6705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grpSp>
        <p:nvGrpSpPr>
          <p:cNvPr id="173" name="Group 10"/>
          <p:cNvGrpSpPr>
            <a:grpSpLocks/>
          </p:cNvGrpSpPr>
          <p:nvPr/>
        </p:nvGrpSpPr>
        <p:grpSpPr bwMode="auto">
          <a:xfrm>
            <a:off x="449343" y="1590871"/>
            <a:ext cx="3738562" cy="2981325"/>
            <a:chOff x="36" y="2208"/>
            <a:chExt cx="2355" cy="1878"/>
          </a:xfrm>
        </p:grpSpPr>
        <p:grpSp>
          <p:nvGrpSpPr>
            <p:cNvPr id="174" name="Group 11"/>
            <p:cNvGrpSpPr>
              <a:grpSpLocks/>
            </p:cNvGrpSpPr>
            <p:nvPr/>
          </p:nvGrpSpPr>
          <p:grpSpPr bwMode="auto">
            <a:xfrm>
              <a:off x="36" y="2208"/>
              <a:ext cx="1596" cy="1728"/>
              <a:chOff x="36" y="2208"/>
              <a:chExt cx="1596" cy="1728"/>
            </a:xfrm>
          </p:grpSpPr>
          <p:sp>
            <p:nvSpPr>
              <p:cNvPr id="177" name="Text Box 12"/>
              <p:cNvSpPr txBox="1">
                <a:spLocks noChangeArrowheads="1"/>
              </p:cNvSpPr>
              <p:nvPr/>
            </p:nvSpPr>
            <p:spPr bwMode="auto">
              <a:xfrm>
                <a:off x="36" y="2220"/>
                <a:ext cx="528" cy="2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Mẫu:</a:t>
                </a:r>
              </a:p>
            </p:txBody>
          </p:sp>
          <p:grpSp>
            <p:nvGrpSpPr>
              <p:cNvPr id="178" name="Group 13"/>
              <p:cNvGrpSpPr>
                <a:grpSpLocks/>
              </p:cNvGrpSpPr>
              <p:nvPr/>
            </p:nvGrpSpPr>
            <p:grpSpPr bwMode="auto">
              <a:xfrm>
                <a:off x="480" y="2208"/>
                <a:ext cx="1152" cy="1728"/>
                <a:chOff x="336" y="1632"/>
                <a:chExt cx="1152" cy="1728"/>
              </a:xfrm>
            </p:grpSpPr>
            <p:sp>
              <p:nvSpPr>
                <p:cNvPr id="179" name="Rectangle 14"/>
                <p:cNvSpPr>
                  <a:spLocks noChangeArrowheads="1"/>
                </p:cNvSpPr>
                <p:nvPr/>
              </p:nvSpPr>
              <p:spPr bwMode="auto">
                <a:xfrm>
                  <a:off x="336" y="1632"/>
                  <a:ext cx="576" cy="5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0" name="Rectangle 15"/>
                <p:cNvSpPr>
                  <a:spLocks noChangeArrowheads="1"/>
                </p:cNvSpPr>
                <p:nvPr/>
              </p:nvSpPr>
              <p:spPr bwMode="auto">
                <a:xfrm>
                  <a:off x="336" y="2208"/>
                  <a:ext cx="576" cy="5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1" name="Rectangle 1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576" cy="5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2" name="Rectangle 17"/>
                <p:cNvSpPr>
                  <a:spLocks noChangeArrowheads="1"/>
                </p:cNvSpPr>
                <p:nvPr/>
              </p:nvSpPr>
              <p:spPr bwMode="auto">
                <a:xfrm>
                  <a:off x="912" y="2784"/>
                  <a:ext cx="576" cy="576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3" name="Rectangle 18"/>
                <p:cNvSpPr>
                  <a:spLocks noChangeArrowheads="1"/>
                </p:cNvSpPr>
                <p:nvPr/>
              </p:nvSpPr>
              <p:spPr bwMode="auto">
                <a:xfrm>
                  <a:off x="912" y="2208"/>
                  <a:ext cx="576" cy="5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4" name="Rectangle 19"/>
                <p:cNvSpPr>
                  <a:spLocks noChangeArrowheads="1"/>
                </p:cNvSpPr>
                <p:nvPr/>
              </p:nvSpPr>
              <p:spPr bwMode="auto">
                <a:xfrm>
                  <a:off x="912" y="1632"/>
                  <a:ext cx="576" cy="5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5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5" name="Line 20"/>
            <p:cNvSpPr>
              <a:spLocks noChangeShapeType="1"/>
            </p:cNvSpPr>
            <p:nvPr/>
          </p:nvSpPr>
          <p:spPr bwMode="auto">
            <a:xfrm>
              <a:off x="1392" y="3552"/>
              <a:ext cx="480" cy="432"/>
            </a:xfrm>
            <a:prstGeom prst="lin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Rectangle 21"/>
            <p:cNvSpPr>
              <a:spLocks noChangeArrowheads="1"/>
            </p:cNvSpPr>
            <p:nvPr/>
          </p:nvSpPr>
          <p:spPr bwMode="auto">
            <a:xfrm>
              <a:off x="1892" y="3834"/>
              <a:ext cx="499" cy="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1cm</a:t>
              </a:r>
              <a:r>
                <a:rPr lang="en-US" altLang="en-US" sz="2000" b="1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85" name="Text Box 22"/>
          <p:cNvSpPr txBox="1">
            <a:spLocks noChangeArrowheads="1"/>
          </p:cNvSpPr>
          <p:nvPr/>
        </p:nvSpPr>
        <p:spPr bwMode="auto">
          <a:xfrm>
            <a:off x="3118009" y="1770259"/>
            <a:ext cx="24384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ô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2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6" name="Text Box 23"/>
          <p:cNvSpPr txBox="1">
            <a:spLocks noChangeArrowheads="1"/>
          </p:cNvSpPr>
          <p:nvPr/>
        </p:nvSpPr>
        <p:spPr bwMode="auto">
          <a:xfrm>
            <a:off x="3194209" y="2935484"/>
            <a:ext cx="23082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cm</a:t>
            </a:r>
            <a:r>
              <a:rPr lang="en-US" altLang="en-US" sz="2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7" name="Rectangle 24"/>
          <p:cNvSpPr>
            <a:spLocks noChangeArrowheads="1"/>
          </p:cNvSpPr>
          <p:nvPr/>
        </p:nvSpPr>
        <p:spPr bwMode="auto">
          <a:xfrm>
            <a:off x="6056471" y="1828996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8" name="Rectangle 25"/>
          <p:cNvSpPr>
            <a:spLocks noChangeArrowheads="1"/>
          </p:cNvSpPr>
          <p:nvPr/>
        </p:nvSpPr>
        <p:spPr bwMode="auto">
          <a:xfrm>
            <a:off x="6056471" y="2743396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9" name="Rectangle 26"/>
          <p:cNvSpPr>
            <a:spLocks noChangeArrowheads="1"/>
          </p:cNvSpPr>
          <p:nvPr/>
        </p:nvSpPr>
        <p:spPr bwMode="auto">
          <a:xfrm>
            <a:off x="6056471" y="3657796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0" name="Rectangle 27"/>
          <p:cNvSpPr>
            <a:spLocks noChangeArrowheads="1"/>
          </p:cNvSpPr>
          <p:nvPr/>
        </p:nvSpPr>
        <p:spPr bwMode="auto">
          <a:xfrm>
            <a:off x="6970871" y="2743396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1" name="Rectangle 28"/>
          <p:cNvSpPr>
            <a:spLocks noChangeArrowheads="1"/>
          </p:cNvSpPr>
          <p:nvPr/>
        </p:nvSpPr>
        <p:spPr bwMode="auto">
          <a:xfrm>
            <a:off x="7885271" y="3657796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2" name="Rectangle 29"/>
          <p:cNvSpPr>
            <a:spLocks noChangeArrowheads="1"/>
          </p:cNvSpPr>
          <p:nvPr/>
        </p:nvSpPr>
        <p:spPr bwMode="auto">
          <a:xfrm>
            <a:off x="6970871" y="3657796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93" name="Text Box 30"/>
          <p:cNvSpPr txBox="1">
            <a:spLocks noChangeArrowheads="1"/>
          </p:cNvSpPr>
          <p:nvPr/>
        </p:nvSpPr>
        <p:spPr bwMode="auto">
          <a:xfrm>
            <a:off x="8639765" y="1622407"/>
            <a:ext cx="35814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ô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2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4" name="Text Box 31"/>
          <p:cNvSpPr txBox="1">
            <a:spLocks noChangeArrowheads="1"/>
          </p:cNvSpPr>
          <p:nvPr/>
        </p:nvSpPr>
        <p:spPr bwMode="auto">
          <a:xfrm>
            <a:off x="1660631" y="494982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So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sp>
        <p:nvSpPr>
          <p:cNvPr id="195" name="Text Box 32"/>
          <p:cNvSpPr txBox="1">
            <a:spLocks noChangeArrowheads="1"/>
          </p:cNvSpPr>
          <p:nvPr/>
        </p:nvSpPr>
        <p:spPr bwMode="auto">
          <a:xfrm>
            <a:off x="8716025" y="2545437"/>
            <a:ext cx="32766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cm</a:t>
            </a:r>
            <a:r>
              <a:rPr lang="en-US" altLang="en-US" sz="2200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6" name="Rectangle 33"/>
          <p:cNvSpPr>
            <a:spLocks noChangeArrowheads="1"/>
          </p:cNvSpPr>
          <p:nvPr/>
        </p:nvSpPr>
        <p:spPr bwMode="auto">
          <a:xfrm>
            <a:off x="3488715" y="5564628"/>
            <a:ext cx="52145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97" name="Text Box 34"/>
          <p:cNvSpPr txBox="1">
            <a:spLocks noChangeArrowheads="1"/>
          </p:cNvSpPr>
          <p:nvPr/>
        </p:nvSpPr>
        <p:spPr bwMode="auto">
          <a:xfrm>
            <a:off x="4684871" y="1754384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8" name="Text Box 35"/>
          <p:cNvSpPr txBox="1">
            <a:spLocks noChangeArrowheads="1"/>
          </p:cNvSpPr>
          <p:nvPr/>
        </p:nvSpPr>
        <p:spPr bwMode="auto">
          <a:xfrm>
            <a:off x="4054634" y="3243459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99" name="Text Box 36"/>
          <p:cNvSpPr txBox="1">
            <a:spLocks noChangeArrowheads="1"/>
          </p:cNvSpPr>
          <p:nvPr/>
        </p:nvSpPr>
        <p:spPr bwMode="auto">
          <a:xfrm>
            <a:off x="8732059" y="2870875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0" name="Text Box 37"/>
          <p:cNvSpPr txBox="1">
            <a:spLocks noChangeArrowheads="1"/>
          </p:cNvSpPr>
          <p:nvPr/>
        </p:nvSpPr>
        <p:spPr bwMode="auto">
          <a:xfrm>
            <a:off x="10390936" y="1612882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01" name="Text Box 38"/>
          <p:cNvSpPr txBox="1">
            <a:spLocks noChangeArrowheads="1"/>
          </p:cNvSpPr>
          <p:nvPr/>
        </p:nvSpPr>
        <p:spPr bwMode="auto">
          <a:xfrm>
            <a:off x="1860709" y="437217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02" name="Text Box 39"/>
          <p:cNvSpPr txBox="1">
            <a:spLocks noChangeArrowheads="1"/>
          </p:cNvSpPr>
          <p:nvPr/>
        </p:nvSpPr>
        <p:spPr bwMode="auto">
          <a:xfrm>
            <a:off x="7047071" y="4572196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125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185" grpId="0"/>
      <p:bldP spid="186" grpId="0"/>
      <p:bldP spid="193" grpId="0"/>
      <p:bldP spid="194" grpId="0"/>
      <p:bldP spid="194" grpId="1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86176" y="602642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3280" y="602642"/>
            <a:ext cx="469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378" y="4942468"/>
            <a:ext cx="2031021" cy="1736446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528940" y="3987152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40cm</a:t>
            </a:r>
            <a:r>
              <a:rPr lang="en-US" altLang="en-US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- 17cm</a:t>
            </a:r>
            <a:r>
              <a:rPr lang="en-US" altLang="en-US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</a:t>
            </a:r>
            <a:endParaRPr lang="en-US" altLang="en-US" baseline="30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567312" y="3954779"/>
            <a:ext cx="2514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32cm</a:t>
            </a:r>
            <a:r>
              <a:rPr lang="en-US" altLang="en-US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  = </a:t>
            </a:r>
            <a:r>
              <a:rPr lang="en-US" altLang="en-US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462035" y="3954779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23cm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548089" y="3940491"/>
            <a:ext cx="114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528940" y="3072752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18cm</a:t>
            </a:r>
            <a:r>
              <a:rPr lang="en-US" altLang="en-US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+ 26cm</a:t>
            </a:r>
            <a:r>
              <a:rPr lang="en-US" altLang="en-US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</a:t>
            </a:r>
            <a:endParaRPr lang="en-US" altLang="en-US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643512" y="3126644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altLang="en-US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  = </a:t>
            </a:r>
            <a:r>
              <a:rPr lang="en-US" altLang="en-US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375152" y="3043969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44cm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8548089" y="3126644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24cm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59113" y="149024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6245643" y="1580444"/>
            <a:ext cx="18351" cy="317217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902179" y="1490499"/>
            <a:ext cx="3886200" cy="838200"/>
          </a:xfrm>
          <a:prstGeom prst="rect">
            <a:avLst/>
          </a:prstGeom>
          <a:solidFill>
            <a:srgbClr val="F4EB74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+ 5cm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8cm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6778978" y="1473376"/>
            <a:ext cx="3886200" cy="838200"/>
          </a:xfrm>
          <a:prstGeom prst="rect">
            <a:avLst/>
          </a:prstGeom>
          <a:solidFill>
            <a:srgbClr val="F4EB74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en-US" altLang="en-US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 = 6cm</a:t>
            </a:r>
            <a:r>
              <a:rPr lang="en-US" altLang="en-US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047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2" y="191896"/>
            <a:ext cx="11727500" cy="649827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00100" y="534792"/>
            <a:ext cx="614149" cy="55589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tis" panose="02000500000000000000" pitchFamily="2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3959" y="350723"/>
            <a:ext cx="933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300cm</a:t>
            </a:r>
            <a:r>
              <a:rPr lang="en-US" alt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280cm</a:t>
            </a:r>
            <a:r>
              <a:rPr lang="en-US" altLang="en-US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3131411" y="744154"/>
            <a:ext cx="124018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V="1">
            <a:off x="8389559" y="728369"/>
            <a:ext cx="94729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6183467" y="744154"/>
            <a:ext cx="94076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V="1">
            <a:off x="1888408" y="1090685"/>
            <a:ext cx="85670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 flipV="1">
            <a:off x="4517470" y="1090685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7357511" y="1103299"/>
            <a:ext cx="103204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4"/>
          <p:cNvSpPr>
            <a:spLocks noChangeShapeType="1"/>
          </p:cNvSpPr>
          <p:nvPr/>
        </p:nvSpPr>
        <p:spPr bwMode="auto">
          <a:xfrm flipV="1">
            <a:off x="1888408" y="1431452"/>
            <a:ext cx="37031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6"/>
          <p:cNvSpPr>
            <a:spLocks noChangeShapeType="1"/>
          </p:cNvSpPr>
          <p:nvPr/>
        </p:nvSpPr>
        <p:spPr bwMode="auto">
          <a:xfrm>
            <a:off x="10594157" y="1103299"/>
            <a:ext cx="44732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524000" y="288766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725756" y="2407037"/>
            <a:ext cx="299300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4689827" y="2362876"/>
            <a:ext cx="4076111" cy="747688"/>
          </a:xfrm>
          <a:prstGeom prst="rect">
            <a:avLst/>
          </a:prstGeom>
          <a:solidFill>
            <a:srgbClr val="00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7" name="Rectangle 12"/>
          <p:cNvSpPr>
            <a:spLocks noChangeArrowheads="1"/>
          </p:cNvSpPr>
          <p:nvPr/>
        </p:nvSpPr>
        <p:spPr bwMode="auto">
          <a:xfrm>
            <a:off x="4685069" y="3424379"/>
            <a:ext cx="3669786" cy="729877"/>
          </a:xfrm>
          <a:prstGeom prst="rect">
            <a:avLst/>
          </a:prstGeom>
          <a:solidFill>
            <a:srgbClr val="FF0000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5822302" y="2517974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5779850" y="3509976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280 cm</a:t>
            </a:r>
            <a:r>
              <a:rPr lang="en-US" alt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>
            <a:off x="8354855" y="2362876"/>
            <a:ext cx="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 flipH="1">
            <a:off x="8457838" y="2483729"/>
            <a:ext cx="457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1627818" y="3587392"/>
            <a:ext cx="269096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3490913" y="4362450"/>
            <a:ext cx="457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800100" y="4894263"/>
            <a:ext cx="10987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2775465" y="5476290"/>
            <a:ext cx="541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 - 280  =  20 ( cm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4811247" y="6091211"/>
            <a:ext cx="3062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 cm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" name="Text Box 25"/>
          <p:cNvSpPr txBox="1">
            <a:spLocks noChangeArrowheads="1"/>
          </p:cNvSpPr>
          <p:nvPr/>
        </p:nvSpPr>
        <p:spPr bwMode="auto">
          <a:xfrm>
            <a:off x="5132150" y="1599815"/>
            <a:ext cx="2667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4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304799" y="2000251"/>
            <a:ext cx="11379200" cy="4128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016000" y="3816351"/>
            <a:ext cx="10371667" cy="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1cm.</a:t>
            </a: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4135967" y="762000"/>
            <a:ext cx="4273551" cy="626533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3636433" y="713317"/>
            <a:ext cx="4986867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  <p:pic>
        <p:nvPicPr>
          <p:cNvPr id="6" name="Picture 2" descr="đánh Dấu PNG &amp;amp; đánh Dấu Transparent Clipart Miễn phí Tải về - Kiểm tra dấu  Máy tính Biểu tượng Clip nghệ thuật - xanh tic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127" y="2856442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đánh Dấu PNG &amp;amp; đánh Dấu Transparent Clipart Miễn phí Tải về - Kiểm tra dấu  Máy tính Biểu tượng Clip nghệ thuật - xanh tick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377" y="4377180"/>
            <a:ext cx="603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57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6" y="3428999"/>
            <a:ext cx="6297952" cy="34533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3FB3B-2651-4058-87CD-262AD4AB9CF4}"/>
              </a:ext>
            </a:extLst>
          </p:cNvPr>
          <p:cNvGrpSpPr/>
          <p:nvPr/>
        </p:nvGrpSpPr>
        <p:grpSpPr>
          <a:xfrm>
            <a:off x="2709479" y="-90157"/>
            <a:ext cx="6773041" cy="4624351"/>
            <a:chOff x="2970007" y="0"/>
            <a:chExt cx="6773041" cy="462435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007" y="0"/>
              <a:ext cx="6773041" cy="46243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5C4E69-6937-4A90-8CF5-8D4EDCEFAAB6}"/>
                </a:ext>
              </a:extLst>
            </p:cNvPr>
            <p:cNvSpPr txBox="1"/>
            <p:nvPr/>
          </p:nvSpPr>
          <p:spPr>
            <a:xfrm>
              <a:off x="3764240" y="1358917"/>
              <a:ext cx="54323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</a:t>
              </a:r>
              <a:r>
                <a:rPr kumimoji="0" lang="en-US" sz="8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dụng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842C6AFA-C6E8-4A60-97C5-9CF8800A9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048" y="0"/>
            <a:ext cx="2631473" cy="4479603"/>
          </a:xfrm>
          <a:prstGeom prst="rect">
            <a:avLst/>
          </a:prstGeom>
        </p:spPr>
      </p:pic>
      <p:pic>
        <p:nvPicPr>
          <p:cNvPr id="8" name="Picture 2" descr="Giới Thiệu Về Quizizz - Ứng Dụng Tạo Trò Chơi Học Tập 10/20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19" y="4297456"/>
            <a:ext cx="198596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8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Box 2"/>
          <p:cNvSpPr txBox="1">
            <a:spLocks noChangeArrowheads="1"/>
          </p:cNvSpPr>
          <p:nvPr/>
        </p:nvSpPr>
        <p:spPr bwMode="auto">
          <a:xfrm>
            <a:off x="2650067" y="279401"/>
            <a:ext cx="7543800" cy="76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719" rIns="91391" bIns="4571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思源黑体 CN Medium"/>
                <a:ea typeface="思源黑体 CN Medium"/>
                <a:cs typeface="思源黑体 CN Medium"/>
              </a:defRPr>
            </a:lvl9pPr>
          </a:lstStyle>
          <a:p>
            <a:pPr marL="0" marR="0" lvl="0" indent="0" algn="l" defTabSz="91226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tiếp theo</a:t>
            </a:r>
          </a:p>
        </p:txBody>
      </p:sp>
      <p:sp>
        <p:nvSpPr>
          <p:cNvPr id="4" name="Text 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5212" y="1833881"/>
            <a:ext cx="1081314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82"/>
                    </a:gs>
                    <a:gs pos="30000">
                      <a:srgbClr val="66008F">
                        <a:alpha val="99400"/>
                      </a:srgbClr>
                    </a:gs>
                    <a:gs pos="64999">
                      <a:srgbClr val="BA0066">
                        <a:alpha val="98700"/>
                      </a:srgbClr>
                    </a:gs>
                    <a:gs pos="89999">
                      <a:srgbClr val="FF0000">
                        <a:alpha val="98200"/>
                      </a:srgbClr>
                    </a:gs>
                    <a:gs pos="100000">
                      <a:srgbClr val="FF8200">
                        <a:alpha val="98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57200" marR="0" lvl="0" indent="-4572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diện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vuông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0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Diện</a:t>
            </a: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000" b="0" i="1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000" b="0" i="1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1" u="none" strike="noStrike" kern="1200" cap="none" spc="0" normalizeH="0" noProof="0" dirty="0" err="1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r>
              <a:rPr kumimoji="0" lang="en-US" sz="3000" b="0" i="1" u="none" strike="noStrike" kern="1200" cap="none" spc="0" normalizeH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3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9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314325"/>
            <a:ext cx="11594465" cy="6210300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0" y="548640"/>
            <a:ext cx="1660525" cy="521970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473075"/>
            <a:ext cx="663575" cy="734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-19050"/>
            <a:ext cx="11009489" cy="461362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626966" y="1555610"/>
            <a:ext cx="275084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Pattaya" panose="00000500000000000000" pitchFamily="2" charset="-34"/>
              <a:ea typeface="字魂95号-手刻宋" panose="00000500000000000000" charset="-122"/>
              <a:cs typeface="#9Slide07 Pattaya" panose="00000500000000000000" pitchFamily="2" charset="-3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3" y="3506306"/>
            <a:ext cx="3923268" cy="3037369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2707504" y="1170341"/>
            <a:ext cx="712511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905312" y="1032791"/>
            <a:ext cx="567783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</a:t>
            </a:r>
            <a:r>
              <a:rPr lang="vi-VN" sz="9600" kern="0" dirty="0" smtClean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động</a:t>
            </a:r>
            <a:endParaRPr lang="en-US" sz="9600" kern="0" dirty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0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23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hlinkClick r:id="rId27" action="ppaction://hlinksldjump"/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308987" y="246396"/>
            <a:ext cx="494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 HỘ 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SẠT LỞ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">
            <a:hlinkClick r:id="rId28" action="ppaction://hlinksldjump"/>
          </p:cNvPr>
          <p:cNvSpPr/>
          <p:nvPr/>
        </p:nvSpPr>
        <p:spPr>
          <a:xfrm>
            <a:off x="10671858" y="52579"/>
            <a:ext cx="1250065" cy="3876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9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73621"/>
            <a:ext cx="10526728" cy="248881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7658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1138406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84314" y="40977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05975" y="4123213"/>
            <a:ext cx="885137" cy="708059"/>
          </a:xfrm>
          <a:prstGeom prst="rect">
            <a:avLst/>
          </a:prstGeom>
        </p:spPr>
      </p:pic>
      <p:sp>
        <p:nvSpPr>
          <p:cNvPr id="33" name="Freeform 5"/>
          <p:cNvSpPr>
            <a:spLocks/>
          </p:cNvSpPr>
          <p:nvPr/>
        </p:nvSpPr>
        <p:spPr bwMode="auto">
          <a:xfrm>
            <a:off x="7973498" y="163735"/>
            <a:ext cx="3140432" cy="2298304"/>
          </a:xfrm>
          <a:custGeom>
            <a:avLst/>
            <a:gdLst>
              <a:gd name="T0" fmla="*/ 0 w 1776"/>
              <a:gd name="T1" fmla="*/ 2147483646 h 960"/>
              <a:gd name="T2" fmla="*/ 2147483646 w 1776"/>
              <a:gd name="T3" fmla="*/ 0 h 960"/>
              <a:gd name="T4" fmla="*/ 2147483646 w 1776"/>
              <a:gd name="T5" fmla="*/ 2147483646 h 960"/>
              <a:gd name="T6" fmla="*/ 0 w 1776"/>
              <a:gd name="T7" fmla="*/ 2147483646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1776"/>
              <a:gd name="T13" fmla="*/ 0 h 960"/>
              <a:gd name="T14" fmla="*/ 1776 w 1776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76" h="960">
                <a:moveTo>
                  <a:pt x="0" y="960"/>
                </a:moveTo>
                <a:lnTo>
                  <a:pt x="528" y="0"/>
                </a:lnTo>
                <a:lnTo>
                  <a:pt x="1776" y="960"/>
                </a:lnTo>
                <a:lnTo>
                  <a:pt x="0" y="96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7"/>
          <p:cNvSpPr>
            <a:spLocks noChangeArrowheads="1"/>
          </p:cNvSpPr>
          <p:nvPr/>
        </p:nvSpPr>
        <p:spPr bwMode="auto">
          <a:xfrm>
            <a:off x="8637713" y="1226916"/>
            <a:ext cx="1061872" cy="1030636"/>
          </a:xfrm>
          <a:prstGeom prst="ellipse">
            <a:avLst/>
          </a:prstGeom>
          <a:solidFill>
            <a:srgbClr val="66CC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63928" y="60820"/>
            <a:ext cx="11157995" cy="29924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418608" y="419262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6209818" y="153912"/>
            <a:ext cx="2722563" cy="2234308"/>
            <a:chOff x="2221" y="1680"/>
            <a:chExt cx="1715" cy="1703"/>
          </a:xfrm>
        </p:grpSpPr>
        <p:sp>
          <p:nvSpPr>
            <p:cNvPr id="29" name="Rectangle 7"/>
            <p:cNvSpPr>
              <a:spLocks noChangeArrowheads="1"/>
            </p:cNvSpPr>
            <p:nvPr/>
          </p:nvSpPr>
          <p:spPr bwMode="auto">
            <a:xfrm>
              <a:off x="2221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2221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auto">
            <a:xfrm>
              <a:off x="2221" y="2532"/>
              <a:ext cx="429" cy="425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2221" y="2957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2650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2650" y="2106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" name="Rectangle 13"/>
            <p:cNvSpPr>
              <a:spLocks noChangeArrowheads="1"/>
            </p:cNvSpPr>
            <p:nvPr/>
          </p:nvSpPr>
          <p:spPr bwMode="auto">
            <a:xfrm>
              <a:off x="3079" y="1680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" name="Rectangle 14"/>
            <p:cNvSpPr>
              <a:spLocks noChangeArrowheads="1"/>
            </p:cNvSpPr>
            <p:nvPr/>
          </p:nvSpPr>
          <p:spPr bwMode="auto">
            <a:xfrm>
              <a:off x="3079" y="2106"/>
              <a:ext cx="428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3507" y="1680"/>
              <a:ext cx="429" cy="4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8" name="Group 16"/>
          <p:cNvGrpSpPr>
            <a:grpSpLocks/>
          </p:cNvGrpSpPr>
          <p:nvPr/>
        </p:nvGrpSpPr>
        <p:grpSpPr bwMode="auto">
          <a:xfrm>
            <a:off x="9181618" y="230112"/>
            <a:ext cx="2041525" cy="2234308"/>
            <a:chOff x="3549" y="1248"/>
            <a:chExt cx="1286" cy="1703"/>
          </a:xfrm>
        </p:grpSpPr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3549" y="2525"/>
              <a:ext cx="428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3977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4406" y="2525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3977" y="2100"/>
              <a:ext cx="429" cy="42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3977" y="1674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3977" y="1248"/>
              <a:ext cx="429" cy="42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6354964" y="2475663"/>
            <a:ext cx="838200" cy="5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.VnTime" panose="020B7200000000000000" pitchFamily="34" charset="0"/>
              </a:rPr>
              <a:t>E</a:t>
            </a: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10086073" y="2449000"/>
            <a:ext cx="838200" cy="53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.VnTime" panose="020B7200000000000000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0526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6"/>
          <p:cNvSpPr txBox="1">
            <a:spLocks noChangeArrowheads="1"/>
          </p:cNvSpPr>
          <p:nvPr/>
        </p:nvSpPr>
        <p:spPr bwMode="auto">
          <a:xfrm>
            <a:off x="812800" y="50801"/>
            <a:ext cx="10769600" cy="10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0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2708" name="Rectangle 7"/>
          <p:cNvSpPr>
            <a:spLocks noChangeArrowheads="1"/>
          </p:cNvSpPr>
          <p:nvPr/>
        </p:nvSpPr>
        <p:spPr bwMode="auto">
          <a:xfrm>
            <a:off x="4127500" y="1240367"/>
            <a:ext cx="60960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2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TǨn</a:t>
            </a:r>
          </a:p>
        </p:txBody>
      </p:sp>
      <p:sp>
        <p:nvSpPr>
          <p:cNvPr id="72709" name="Rectangle 8"/>
          <p:cNvSpPr>
            <a:spLocks noChangeArrowheads="1"/>
          </p:cNvSpPr>
          <p:nvPr/>
        </p:nvSpPr>
        <p:spPr bwMode="auto">
          <a:xfrm>
            <a:off x="812800" y="2101575"/>
            <a:ext cx="100415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Đơn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vị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đo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diện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tích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.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Xăng-ti-mét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C000"/>
                </a:solidFill>
                <a:latin typeface="HP001 4 hàng" panose="020B0603050302020204" pitchFamily="34" charset="0"/>
              </a:rPr>
              <a:t>vuông</a:t>
            </a:r>
            <a:r>
              <a:rPr lang="en-US" altLang="en-US" sz="4000" b="1" dirty="0" smtClean="0">
                <a:solidFill>
                  <a:srgbClr val="FFC000"/>
                </a:solidFill>
                <a:latin typeface="HP001 4 hàng" panose="020B0603050302020204" pitchFamily="34" charset="0"/>
              </a:rPr>
              <a:t> (151)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73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圆角矩形 1"/>
          <p:cNvSpPr>
            <a:spLocks noChangeArrowheads="1"/>
          </p:cNvSpPr>
          <p:nvPr/>
        </p:nvSpPr>
        <p:spPr bwMode="auto">
          <a:xfrm>
            <a:off x="304799" y="2000251"/>
            <a:ext cx="11379200" cy="41289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1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727" name="Google Shape;552;p22"/>
          <p:cNvSpPr txBox="1">
            <a:spLocks/>
          </p:cNvSpPr>
          <p:nvPr/>
        </p:nvSpPr>
        <p:spPr bwMode="auto">
          <a:xfrm>
            <a:off x="1016000" y="3816351"/>
            <a:ext cx="10371667" cy="7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1cm.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FFBF53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" name="Google Shape;459;p21">
            <a:extLst>
              <a:ext uri="{FF2B5EF4-FFF2-40B4-BE49-F238E27FC236}">
                <a16:creationId xmlns:a16="http://schemas.microsoft.com/office/drawing/2014/main" id="{6ABB0BAE-D3AB-44EE-88AA-5C67301E8BA0}"/>
              </a:ext>
            </a:extLst>
          </p:cNvPr>
          <p:cNvSpPr/>
          <p:nvPr/>
        </p:nvSpPr>
        <p:spPr>
          <a:xfrm>
            <a:off x="4135967" y="762000"/>
            <a:ext cx="4273551" cy="626533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5" name="Google Shape;462;p21"/>
          <p:cNvSpPr txBox="1">
            <a:spLocks/>
          </p:cNvSpPr>
          <p:nvPr/>
        </p:nvSpPr>
        <p:spPr bwMode="auto">
          <a:xfrm>
            <a:off x="3636433" y="713317"/>
            <a:ext cx="4986867" cy="57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822325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096963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13716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 2" panose="05020102010507070707" pitchFamily="18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Odibee Sans" panose="020B0604020202020204" charset="0"/>
                <a:cs typeface="Times New Roman" panose="02020603050405020304" pitchFamily="18" charset="0"/>
                <a:sym typeface="Odibee Sans" panose="020B060402020202020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44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6121717" y="1032791"/>
            <a:ext cx="524502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9600" kern="0" dirty="0" err="1" smtClean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Khám</a:t>
            </a:r>
            <a:r>
              <a:rPr lang="en-US" sz="9600" kern="0" dirty="0" smtClean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9600" kern="0" dirty="0" err="1" smtClean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phá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FDBB4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6"/>
          <p:cNvSpPr/>
          <p:nvPr/>
        </p:nvSpPr>
        <p:spPr>
          <a:xfrm>
            <a:off x="0" y="-19050"/>
            <a:ext cx="12192000" cy="6877050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3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05" y="216173"/>
            <a:ext cx="11594465" cy="6210300"/>
          </a:xfrm>
          <a:prstGeom prst="rect">
            <a:avLst/>
          </a:prstGeom>
        </p:spPr>
      </p:pic>
      <p:pic>
        <p:nvPicPr>
          <p:cNvPr id="7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9" y="5898291"/>
            <a:ext cx="1368005" cy="982762"/>
          </a:xfrm>
          <a:prstGeom prst="rect">
            <a:avLst/>
          </a:prstGeom>
        </p:spPr>
      </p:pic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1405466" y="1988757"/>
            <a:ext cx="914400" cy="914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2548466" y="841183"/>
            <a:ext cx="853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3566054" y="1594568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2700866" y="3857264"/>
            <a:ext cx="792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Line 10"/>
          <p:cNvSpPr>
            <a:spLocks noChangeShapeType="1"/>
          </p:cNvSpPr>
          <p:nvPr/>
        </p:nvSpPr>
        <p:spPr bwMode="auto">
          <a:xfrm>
            <a:off x="2015066" y="1226757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" name="Text Box 11"/>
          <p:cNvSpPr txBox="1">
            <a:spLocks noChangeArrowheads="1"/>
          </p:cNvSpPr>
          <p:nvPr/>
        </p:nvSpPr>
        <p:spPr bwMode="auto">
          <a:xfrm>
            <a:off x="1557866" y="3131757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1cm</a:t>
            </a: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>
            <a:off x="2319866" y="2903157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Line 13"/>
          <p:cNvSpPr>
            <a:spLocks noChangeShapeType="1"/>
          </p:cNvSpPr>
          <p:nvPr/>
        </p:nvSpPr>
        <p:spPr bwMode="auto">
          <a:xfrm>
            <a:off x="1405466" y="2903157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" name="Line 14"/>
          <p:cNvSpPr>
            <a:spLocks noChangeShapeType="1"/>
          </p:cNvSpPr>
          <p:nvPr/>
        </p:nvSpPr>
        <p:spPr bwMode="auto">
          <a:xfrm>
            <a:off x="1481666" y="3436557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" name="Text Box 16"/>
          <p:cNvSpPr txBox="1">
            <a:spLocks noChangeArrowheads="1"/>
          </p:cNvSpPr>
          <p:nvPr/>
        </p:nvSpPr>
        <p:spPr bwMode="auto">
          <a:xfrm>
            <a:off x="1481666" y="2293557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Arial" panose="020B0604020202020204" pitchFamily="34" charset="0"/>
              </a:rPr>
              <a:t>1cm</a:t>
            </a:r>
            <a:r>
              <a:rPr lang="en-US" altLang="en-US" sz="2000" b="1" baseline="3000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99" name="Picture 17" descr="Copy of TOAN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6" y="2903157"/>
            <a:ext cx="1082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5"/>
          <p:cNvSpPr txBox="1">
            <a:spLocks noChangeArrowheads="1"/>
          </p:cNvSpPr>
          <p:nvPr/>
        </p:nvSpPr>
        <p:spPr bwMode="auto">
          <a:xfrm>
            <a:off x="2700866" y="2347953"/>
            <a:ext cx="762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1cm.</a:t>
            </a:r>
          </a:p>
        </p:txBody>
      </p:sp>
      <p:sp>
        <p:nvSpPr>
          <p:cNvPr id="103" name="Text Box 28"/>
          <p:cNvSpPr txBox="1">
            <a:spLocks noChangeArrowheads="1"/>
          </p:cNvSpPr>
          <p:nvPr/>
        </p:nvSpPr>
        <p:spPr bwMode="auto">
          <a:xfrm>
            <a:off x="1405466" y="1531557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9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92" grpId="0"/>
      <p:bldP spid="94" grpId="0"/>
      <p:bldP spid="98" grpId="0"/>
      <p:bldP spid="10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F049189-1BA1-46B1-968F-B5DB74DC9A41}_35.png&quot;/&gt;&lt;left val=&quot;123&quot;/&gt;&lt;top val=&quot;307&quot;/&gt;&lt;width val=&quot;598&quot;/&gt;&lt;height val=&quot;119&quot;/&gt;&lt;hasText val=&quot;1&quot;/&gt;&lt;/Image&gt;&lt;/ThreeDShapeInfo&gt;"/>
  <p:tag name="PRESENTER_SHAPETEXTINFO" val="&lt;ShapeTextInfo&gt;&lt;TableIndex row=&quot;-1&quot; col=&quot;-1&quot;&gt;&lt;linesCount val=&quot;3&quot;/&gt;&lt;lineCharCount val=&quot;49&quot;/&gt;&lt;lineCharCount val=&quot;14&quot;/&gt;&lt;lineCharCount val=&quot;4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ikwxge3a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47ACBC-A4A4-464C-B6A6-86030E6F9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4CFDFD-2F76-42FF-83D8-D92526C8CEA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f958c3a-144a-4219-afab-0ea9b7b8b61f"/>
    <ds:schemaRef ds:uri="117084a5-40ce-44a9-aa97-9561c111c68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218AEA0-0209-4B4B-8D21-5985FD8F2B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585</Words>
  <Application>Microsoft Office PowerPoint</Application>
  <PresentationFormat>Widescreen</PresentationFormat>
  <Paragraphs>111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.VnTime</vt:lpstr>
      <vt:lpstr>ITC Avant Garde Std Bk</vt:lpstr>
      <vt:lpstr>Times New Roman</vt:lpstr>
      <vt:lpstr>思源黑体 CN Medium</vt:lpstr>
      <vt:lpstr>字魂95号-手刻宋</vt:lpstr>
      <vt:lpstr>字体视界-狮子座体</vt:lpstr>
      <vt:lpstr>Odibee Sans</vt:lpstr>
      <vt:lpstr>#9Slide07 Pattaya</vt:lpstr>
      <vt:lpstr>iCiel Cadena</vt:lpstr>
      <vt:lpstr>Calibri Light</vt:lpstr>
      <vt:lpstr>Wingdings 2</vt:lpstr>
      <vt:lpstr>Arial</vt:lpstr>
      <vt:lpstr>宋体</vt:lpstr>
      <vt:lpstr>等线</vt:lpstr>
      <vt:lpstr>HP001 4 hàng</vt:lpstr>
      <vt:lpstr>.VnArial</vt:lpstr>
      <vt:lpstr>字体视界-遇见字体</vt:lpstr>
      <vt:lpstr>黑体</vt:lpstr>
      <vt:lpstr>UTM Cooper Black</vt:lpstr>
      <vt:lpstr>Artis</vt:lpstr>
      <vt:lpstr>微软雅黑</vt:lpstr>
      <vt:lpstr>Calibri</vt:lpstr>
      <vt:lpstr>Office Theme</vt:lpstr>
      <vt:lpstr>Office 主题</vt:lpstr>
      <vt:lpstr>1_Office Theme</vt:lpstr>
      <vt:lpstr>2_Office Theme</vt:lpstr>
      <vt:lpstr>3_Office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92</cp:revision>
  <dcterms:created xsi:type="dcterms:W3CDTF">2022-03-01T09:06:55Z</dcterms:created>
  <dcterms:modified xsi:type="dcterms:W3CDTF">2022-04-01T11:42:16Z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