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786" r:id="rId3"/>
  </p:sldMasterIdLst>
  <p:notesMasterIdLst>
    <p:notesMasterId r:id="rId21"/>
  </p:notesMasterIdLst>
  <p:sldIdLst>
    <p:sldId id="442" r:id="rId4"/>
    <p:sldId id="456" r:id="rId5"/>
    <p:sldId id="365" r:id="rId6"/>
    <p:sldId id="343" r:id="rId7"/>
    <p:sldId id="369" r:id="rId8"/>
    <p:sldId id="328" r:id="rId9"/>
    <p:sldId id="329" r:id="rId10"/>
    <p:sldId id="394" r:id="rId11"/>
    <p:sldId id="270" r:id="rId12"/>
    <p:sldId id="463" r:id="rId13"/>
    <p:sldId id="464" r:id="rId14"/>
    <p:sldId id="271" r:id="rId15"/>
    <p:sldId id="446" r:id="rId16"/>
    <p:sldId id="465" r:id="rId17"/>
    <p:sldId id="466" r:id="rId18"/>
    <p:sldId id="337" r:id="rId19"/>
    <p:sldId id="348" r:id="rId20"/>
  </p:sldIdLst>
  <p:sldSz cx="12192000" cy="6858000"/>
  <p:notesSz cx="6858000" cy="9144000"/>
  <p:embeddedFontLst>
    <p:embeddedFont>
      <p:font typeface="等线" panose="020B0604020202020204" charset="0"/>
      <p:regular r:id="rId22"/>
      <p:bold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HP001 4 hàng" panose="020B0604020202020204" charset="0"/>
      <p:regular r:id="rId28"/>
      <p:bold r:id="rId29"/>
    </p:embeddedFont>
    <p:embeddedFont>
      <p:font typeface="SimSun" panose="02010600030101010101" pitchFamily="2" charset="-122"/>
      <p:regular r:id="rId30"/>
    </p:embeddedFont>
    <p:embeddedFont>
      <p:font typeface="Segoe UI Black" panose="020B0A02040204020203" pitchFamily="34" charset="0"/>
      <p:bold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HP001 5 hàng 1 ô ly" panose="020B0604020202020204" charset="0"/>
      <p:bold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icrosoft YaHei" panose="020B0503020204020204" pitchFamily="34" charset="-122"/>
      <p:regular r:id="rId42"/>
      <p:bold r:id="rId43"/>
    </p:embeddedFont>
    <p:embeddedFont>
      <p:font typeface="HP001 5 hàng" panose="020B0604020202020204" charset="0"/>
      <p:regular r:id="rId44"/>
      <p:bold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E8A138-D4B5-4380-B992-B644D9746BAD}">
          <p14:sldIdLst>
            <p14:sldId id="442"/>
          </p14:sldIdLst>
        </p14:section>
        <p14:section name="Hoạt động khởi động" id="{ACE75654-AEAB-471F-BB19-8859A9A7A302}">
          <p14:sldIdLst>
            <p14:sldId id="456"/>
            <p14:sldId id="365"/>
          </p14:sldIdLst>
        </p14:section>
        <p14:section name="Viết CT" id="{ECD83A58-E948-41EE-9481-20D841790872}">
          <p14:sldIdLst>
            <p14:sldId id="343"/>
            <p14:sldId id="369"/>
            <p14:sldId id="328"/>
            <p14:sldId id="329"/>
            <p14:sldId id="394"/>
          </p14:sldIdLst>
        </p14:section>
        <p14:section name="HĐ chấm và nhận xét bài" id="{6AF5AF7A-8264-4034-9151-106191F39552}">
          <p14:sldIdLst>
            <p14:sldId id="270"/>
            <p14:sldId id="463"/>
            <p14:sldId id="464"/>
          </p14:sldIdLst>
        </p14:section>
        <p14:section name="Hoạt động làm bài tập" id="{918E7CBC-F4CD-4C8B-B99A-2EFDDE16790E}">
          <p14:sldIdLst>
            <p14:sldId id="271"/>
            <p14:sldId id="446"/>
            <p14:sldId id="465"/>
            <p14:sldId id="466"/>
          </p14:sldIdLst>
        </p14:section>
        <p14:section name="vận dụng" id="{3298BD3A-2E2D-4622-B899-2DEA8F4CE757}">
          <p14:sldIdLst>
            <p14:sldId id="337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C3300"/>
    <a:srgbClr val="44546A"/>
    <a:srgbClr val="FFD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94364" autoAdjust="0"/>
  </p:normalViewPr>
  <p:slideViewPr>
    <p:cSldViewPr snapToGrid="0" showGuides="1">
      <p:cViewPr varScale="1">
        <p:scale>
          <a:sx n="109" d="100"/>
          <a:sy n="109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1534-2022-4653-B963-A564802A52A3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54C9-09FD-4B62-A30E-F89B957A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2531E3-D420-429E-9000-5FE0A6856508}" type="slidenum">
              <a:rPr kumimoji="0" lang="zh-CN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1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29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64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8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7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8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4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0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0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5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4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3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1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1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25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12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04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06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4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11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92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0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91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92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2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7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2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839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70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7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10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5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80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9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1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4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78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5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4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53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4115249"/>
      </p:ext>
    </p:extLst>
  </p:cSld>
  <p:clrMapOvr>
    <a:masterClrMapping/>
  </p:clrMapOvr>
  <p:transition advClick="0" advTm="3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8488166"/>
      </p:ext>
    </p:extLst>
  </p:cSld>
  <p:clrMapOvr>
    <a:masterClrMapping/>
  </p:clrMapOvr>
  <p:transition advClick="0" advTm="3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9244855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5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1281809"/>
      </p:ext>
    </p:extLst>
  </p:cSld>
  <p:clrMapOvr>
    <a:masterClrMapping/>
  </p:clrMapOvr>
  <p:transition advClick="0" advTm="3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0072373"/>
      </p:ext>
    </p:extLst>
  </p:cSld>
  <p:clrMapOvr>
    <a:masterClrMapping/>
  </p:clrMapOvr>
  <p:transition advClick="0" advTm="3000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805613"/>
      </p:ext>
    </p:extLst>
  </p:cSld>
  <p:clrMapOvr>
    <a:masterClrMapping/>
  </p:clrMapOvr>
  <p:transition advClick="0" advTm="3000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27900"/>
      </p:ext>
    </p:extLst>
  </p:cSld>
  <p:clrMapOvr>
    <a:masterClrMapping/>
  </p:clrMapOvr>
  <p:transition advClick="0" advTm="3000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6591376"/>
      </p:ext>
    </p:extLst>
  </p:cSld>
  <p:clrMapOvr>
    <a:masterClrMapping/>
  </p:clrMapOvr>
  <p:transition advClick="0" advTm="3000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6420465"/>
      </p:ext>
    </p:extLst>
  </p:cSld>
  <p:clrMapOvr>
    <a:masterClrMapping/>
  </p:clrMapOvr>
  <p:transition advClick="0" advTm="3000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883712"/>
      </p:ext>
    </p:extLst>
  </p:cSld>
  <p:clrMapOvr>
    <a:masterClrMapping/>
  </p:clrMapOvr>
  <p:transition advClick="0" advTm="300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2743367"/>
      </p:ext>
    </p:extLst>
  </p:cSld>
  <p:clrMapOvr>
    <a:masterClrMapping/>
  </p:clrMapOvr>
  <p:transition advClick="0" advTm="300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0895368"/>
      </p:ext>
    </p:extLst>
  </p:cSld>
  <p:clrMapOvr>
    <a:masterClrMapping/>
  </p:clrMapOvr>
  <p:transition advClick="0" advTm="300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1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46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3429D50C-A2DB-44AE-B0B0-6D63494B570D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674E41-7BDA-40A7-A2A4-41561CA6940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000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C30264CF-3DE1-4CE0-A451-3F1656BC0291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8183E9-95C8-4E17-930A-98AFD31DA83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750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4A8A7F98-7441-4411-AC74-A34DEF125D2D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F468D-BE21-4E4D-8E95-4CA4CFDD6E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07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BA47B6E0-6763-4499-B7B6-1EC30211133A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5381BA-4348-4C82-9802-E41306A6E85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2635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902B0625-03E9-41F6-A63D-39397EEB8861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1DDF58-0927-4206-A559-3EDAC20BB84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530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5856C1A9-F41B-4EF4-90A4-A8EE4BF47700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540B28-A5E0-4CF3-90DE-96FB0D47A75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574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495D092-C684-477A-8F9D-79BF8B806AC9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9DA8C1-3444-47BE-91F5-C6780979317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3373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39F0C902-5333-4B63-B1E2-4C679E3D6647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8891D-74CC-4427-9EA2-B9EEC0C3077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19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0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0DAF063F-D29D-4585-91A5-581B93D34366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083FF3-DED7-41BC-A0B7-746A8231063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5106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4211EA3-EB34-482E-9AB7-C7A6460F1BA6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ED2266-DB09-4B44-9557-885657EC360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9342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fld id="{26E5E442-6EF0-452A-8EEC-FA97E3ACEBC8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i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D9C38-A1B9-4C10-9F94-3BC67E697C6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42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1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jpe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715D-DC5F-4048-B7D0-F6D8AE1EC37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4" r:id="rId8"/>
    <p:sldLayoutId id="2147483743" r:id="rId9"/>
    <p:sldLayoutId id="2147483742" r:id="rId10"/>
    <p:sldLayoutId id="2147483741" r:id="rId11"/>
    <p:sldLayoutId id="2147483740" r:id="rId12"/>
    <p:sldLayoutId id="2147483739" r:id="rId13"/>
    <p:sldLayoutId id="2147483738" r:id="rId14"/>
    <p:sldLayoutId id="2147483737" r:id="rId15"/>
    <p:sldLayoutId id="2147483736" r:id="rId16"/>
    <p:sldLayoutId id="2147483735" r:id="rId17"/>
    <p:sldLayoutId id="2147483734" r:id="rId18"/>
    <p:sldLayoutId id="2147483733" r:id="rId19"/>
    <p:sldLayoutId id="2147483732" r:id="rId20"/>
    <p:sldLayoutId id="2147483731" r:id="rId21"/>
    <p:sldLayoutId id="2147483730" r:id="rId22"/>
    <p:sldLayoutId id="2147483729" r:id="rId23"/>
    <p:sldLayoutId id="2147483727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16" r:id="rId35"/>
    <p:sldLayoutId id="2147483715" r:id="rId36"/>
    <p:sldLayoutId id="2147483714" r:id="rId37"/>
    <p:sldLayoutId id="2147483713" r:id="rId38"/>
    <p:sldLayoutId id="2147483712" r:id="rId39"/>
    <p:sldLayoutId id="2147483711" r:id="rId40"/>
    <p:sldLayoutId id="2147483710" r:id="rId41"/>
    <p:sldLayoutId id="2147483709" r:id="rId42"/>
    <p:sldLayoutId id="2147483708" r:id="rId43"/>
    <p:sldLayoutId id="2147483707" r:id="rId44"/>
    <p:sldLayoutId id="2147483706" r:id="rId45"/>
    <p:sldLayoutId id="2147483705" r:id="rId46"/>
    <p:sldLayoutId id="2147483704" r:id="rId47"/>
    <p:sldLayoutId id="2147483703" r:id="rId48"/>
    <p:sldLayoutId id="2147483702" r:id="rId49"/>
    <p:sldLayoutId id="2147483701" r:id="rId50"/>
    <p:sldLayoutId id="2147483700" r:id="rId51"/>
    <p:sldLayoutId id="2147483699" r:id="rId52"/>
    <p:sldLayoutId id="2147483656" r:id="rId53"/>
    <p:sldLayoutId id="2147483657" r:id="rId54"/>
    <p:sldLayoutId id="2147483658" r:id="rId55"/>
    <p:sldLayoutId id="2147483659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728" r:id="rId14"/>
    <p:sldLayoutId id="2147483698" r:id="rId15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defRPr>
            </a:lvl1pPr>
          </a:lstStyle>
          <a:p>
            <a:pPr>
              <a:defRPr/>
            </a:pPr>
            <a:fld id="{4FD84FAA-D786-4BD1-A4D2-17FC2C8D2D90}" type="datetimeFigureOut">
              <a:rPr lang="en-US" smtClean="0"/>
              <a:pPr>
                <a:defRPr/>
              </a:pPr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i="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i="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B850B9-D51E-48A7-A285-39E77C26E64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772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4" y="0"/>
            <a:ext cx="12099985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8210550" y="1316038"/>
            <a:ext cx="2457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037" r="6248"/>
          <a:stretch>
            <a:fillRect/>
          </a:stretch>
        </p:blipFill>
        <p:spPr bwMode="auto">
          <a:xfrm>
            <a:off x="1524000" y="50800"/>
            <a:ext cx="10760013" cy="605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9277350" y="3670300"/>
            <a:ext cx="13906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1524000" y="4914900"/>
            <a:ext cx="15811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12038" r="70209" b="60370"/>
          <a:stretch>
            <a:fillRect/>
          </a:stretch>
        </p:blipFill>
        <p:spPr bwMode="auto">
          <a:xfrm>
            <a:off x="1703388" y="50800"/>
            <a:ext cx="24574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34">
            <a:off x="2700339" y="1693864"/>
            <a:ext cx="809625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276" y="361950"/>
            <a:ext cx="862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0" y="4143375"/>
            <a:ext cx="3276600" cy="2581853"/>
            <a:chOff x="-2835757" y="2735568"/>
            <a:chExt cx="4464496" cy="2850813"/>
          </a:xfrm>
        </p:grpSpPr>
        <p:pic>
          <p:nvPicPr>
            <p:cNvPr id="4404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>
              <a:fillRect/>
            </a:stretch>
          </p:blipFill>
          <p:spPr bwMode="auto">
            <a:xfrm>
              <a:off x="-2835757" y="2735568"/>
              <a:ext cx="4464496" cy="285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1561731" y="4445419"/>
              <a:ext cx="2619238" cy="50467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667" b="1" i="1" dirty="0">
                  <a:solidFill>
                    <a:srgbClr val="FF0000"/>
                  </a:solidFill>
                  <a:latin typeface="Yu Mincho Demibold" panose="02020600000000000000" pitchFamily="18" charset="-128"/>
                  <a:ea typeface="Yu Mincho Demibold" panose="02020600000000000000" pitchFamily="18" charset="-128"/>
                  <a:cs typeface="Arial" pitchFamily="34" charset="0"/>
                </a:rPr>
                <a:t>XIN CHÀO</a:t>
              </a:r>
              <a:endParaRPr lang="zh-CN" altLang="en-US" sz="2667" b="1" i="1" dirty="0">
                <a:solidFill>
                  <a:srgbClr val="FF0000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856006" y="36703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 MỪNG CÁC CON HỌC SINH ĐÃ ĐẾN VỚI TIẾT CHÍNH TẢ TUẦN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5029" y="4797549"/>
            <a:ext cx="1737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536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306103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trống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dồn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gấp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rút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giục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Cản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66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đứng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cây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Còn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Quắm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Đen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18925" y="3404942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loay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hoay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gò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lưng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bê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nổi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tựa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18925" y="3944360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ằng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sắt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nữa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705317" y="598715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3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8447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873760" y="1706295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954248" y="4513918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Ông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Cản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vẫn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đứng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nghiêng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Quắm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Đen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mồ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36341" y="5052365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nhễ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968103" y="5597781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Lỗi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65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ưt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ưc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80830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2864900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11" y="1839836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60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862787" y="2483306"/>
            <a:ext cx="8466425" cy="1503462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95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ork Teacher Sticker">
            <a:extLst>
              <a:ext uri="{FF2B5EF4-FFF2-40B4-BE49-F238E27FC236}">
                <a16:creationId xmlns:a16="http://schemas.microsoft.com/office/drawing/2014/main" id="{BE96B2C2-DA29-4242-AE4D-D37477A62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1695">
            <a:off x="9217708" y="7001375"/>
            <a:ext cx="2155212" cy="21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0461" y="344172"/>
            <a:ext cx="5958969" cy="66430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3537811" y="331715"/>
            <a:ext cx="97579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56648" y="1391995"/>
            <a:ext cx="104451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a)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Gồm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bắt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nghĩa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25582" y="3007525"/>
            <a:ext cx="9144000" cy="25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hơi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200000"/>
              </a:lnSpc>
            </a:pP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siêng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”:</a:t>
            </a:r>
          </a:p>
          <a:p>
            <a:pPr algn="just" eaLnBrk="1" hangingPunct="1">
              <a:lnSpc>
                <a:spcPct val="200000"/>
              </a:lnSpc>
            </a:pP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quay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nhờ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103418" y="3308176"/>
            <a:ext cx="320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317897" y="4163564"/>
            <a:ext cx="2378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8628714" y="4991147"/>
            <a:ext cx="3946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chóng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216" y="2292060"/>
            <a:ext cx="3554786" cy="23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40461" y="344172"/>
            <a:ext cx="5958969" cy="66430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3537811" y="331715"/>
            <a:ext cx="97579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191491" y="153063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b)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Chứa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tiếng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vần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hoặc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ưc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nghĩa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49050" y="2357707"/>
            <a:ext cx="876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dõi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đôn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đốc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gìn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trật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33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049050" y="3694880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33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049050" y="4601166"/>
            <a:ext cx="8558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Quẳng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003300"/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9873456" y="2576018"/>
            <a:ext cx="4637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5801590" y="3694880"/>
            <a:ext cx="2233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394147" y="4601166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Hội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ưt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ưc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80830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2864900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511" y="1754786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AE437B71-82EB-43B7-AE90-BF46435DF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574" y="3726193"/>
            <a:ext cx="89030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13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728773" y="369089"/>
            <a:ext cx="8366203" cy="4255879"/>
            <a:chOff x="-764163" y="2627506"/>
            <a:chExt cx="12934910" cy="65911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-764163" y="2627506"/>
              <a:ext cx="12934910" cy="1845827"/>
              <a:chOff x="-489680" y="4543830"/>
              <a:chExt cx="6331909" cy="1091431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-448980" y="4764409"/>
                <a:ext cx="6291209" cy="870852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-489680" y="4543830"/>
                <a:ext cx="6173158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90858" y="7931650"/>
              <a:ext cx="11655590" cy="12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088" y="3793971"/>
            <a:ext cx="3132953" cy="313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78938" y="2058511"/>
            <a:ext cx="1080655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Đọc và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 trước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bài tuần sau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Chử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33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7177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677676" y="482080"/>
            <a:ext cx="6836649" cy="1214048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4249508" y="715619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KHỞI ĐỘNG</a:t>
            </a: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9507" y="2661314"/>
            <a:ext cx="8042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12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97824" y="215998"/>
            <a:ext cx="6666278" cy="1210770"/>
            <a:chOff x="467316" y="4479310"/>
            <a:chExt cx="4784009" cy="104955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67316" y="447931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240911" y="417127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981081" y="1733027"/>
            <a:ext cx="10814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2800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Hội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ưt</a:t>
            </a:r>
            <a:r>
              <a:rPr lang="en-US" sz="28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ưc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89EDB3-EEC6-422B-B1A2-F0DB56C40D35}"/>
              </a:ext>
            </a:extLst>
          </p:cNvPr>
          <p:cNvSpPr/>
          <p:nvPr/>
        </p:nvSpPr>
        <p:spPr>
          <a:xfrm>
            <a:off x="687790" y="1754786"/>
            <a:ext cx="11212473" cy="80830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765D24-6E61-417B-8996-B6CBF03E6A72}"/>
              </a:ext>
            </a:extLst>
          </p:cNvPr>
          <p:cNvSpPr/>
          <p:nvPr/>
        </p:nvSpPr>
        <p:spPr>
          <a:xfrm>
            <a:off x="687790" y="2864900"/>
            <a:ext cx="11212473" cy="156754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61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4193079" y="1058198"/>
            <a:ext cx="6868853" cy="1370126"/>
            <a:chOff x="600650" y="4161180"/>
            <a:chExt cx="4788073" cy="115364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600650" y="437522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698823" y="416118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6186253" y="1292991"/>
            <a:ext cx="353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79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536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EFD2D7-03B9-4528-B54B-A861409A9D54}"/>
              </a:ext>
            </a:extLst>
          </p:cNvPr>
          <p:cNvSpPr txBox="1"/>
          <p:nvPr/>
        </p:nvSpPr>
        <p:spPr>
          <a:xfrm>
            <a:off x="968103" y="2318135"/>
            <a:ext cx="1103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Tiếng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trống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dồn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lên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gấp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rút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giục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giã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Cản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Ngũ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vẫn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chưa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451529-5B5B-4071-80CC-D2EAEA9A183C}"/>
              </a:ext>
            </a:extLst>
          </p:cNvPr>
          <p:cNvSpPr txBox="1"/>
          <p:nvPr/>
        </p:nvSpPr>
        <p:spPr>
          <a:xfrm>
            <a:off x="336341" y="2847782"/>
            <a:ext cx="1166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gã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vẫn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đứng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như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cây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trồng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giữa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sới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Còn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Quắm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Đen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thì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18925" y="3404942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loay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hoay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gò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lưng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lại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không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sao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bê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nổi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chân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lên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Cái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chân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tựa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318925" y="3944360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ằng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cột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sắt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chứ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không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chân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người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nữa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873760" y="586134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3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96503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873760" y="174239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Hội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17865-2795-4110-AE34-6D1D911C3928}"/>
              </a:ext>
            </a:extLst>
          </p:cNvPr>
          <p:cNvSpPr txBox="1"/>
          <p:nvPr/>
        </p:nvSpPr>
        <p:spPr>
          <a:xfrm>
            <a:off x="954248" y="4513918"/>
            <a:ext cx="11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Ông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Cản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Ngũ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vẫn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đứng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nghiêng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mình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nhìn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Quắm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Đen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mồ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68961-8C19-403A-8AAB-AE30BBB8015F}"/>
              </a:ext>
            </a:extLst>
          </p:cNvPr>
          <p:cNvSpPr txBox="1"/>
          <p:nvPr/>
        </p:nvSpPr>
        <p:spPr>
          <a:xfrm>
            <a:off x="336341" y="5052365"/>
            <a:ext cx="121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ồ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kê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nhễ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nhại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dưới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chân</a:t>
            </a:r>
            <a:r>
              <a:rPr lang="en-US" sz="2800" b="1" noProof="0" dirty="0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95543A-A781-43EF-A48F-D3B6276322B8}"/>
              </a:ext>
            </a:extLst>
          </p:cNvPr>
          <p:cNvSpPr txBox="1"/>
          <p:nvPr/>
        </p:nvSpPr>
        <p:spPr>
          <a:xfrm>
            <a:off x="336341" y="5595843"/>
            <a:ext cx="101332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cần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040739" y="2688964"/>
            <a:ext cx="24634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192805" y="2688964"/>
            <a:ext cx="789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92805" y="3260162"/>
            <a:ext cx="676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272478" y="3260162"/>
            <a:ext cx="1744358" cy="13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482769" y="3273750"/>
            <a:ext cx="442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109363" y="3790799"/>
            <a:ext cx="394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22218" y="4877982"/>
            <a:ext cx="228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632039" y="4893209"/>
            <a:ext cx="1744358" cy="13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68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2864644" y="468214"/>
            <a:ext cx="6462712" cy="1147644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553848" y="2960192"/>
              <a:ext cx="9238992" cy="106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Hướng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khó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2062203"/>
            <a:ext cx="4795797" cy="47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4566524" y="2303443"/>
            <a:ext cx="2956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l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oay</a:t>
            </a:r>
            <a:r>
              <a:rPr lang="en-US" sz="5400" b="1" noProof="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hoay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8600848" y="2303443"/>
            <a:ext cx="2390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g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iục</a:t>
            </a:r>
            <a:r>
              <a:rPr lang="en-US" sz="5400" b="1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giã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4849454" y="3998436"/>
            <a:ext cx="3760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Quắm</a:t>
            </a:r>
            <a:r>
              <a:rPr lang="en-US" sz="5400" b="1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Đen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8282194" y="5231764"/>
            <a:ext cx="3249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Cản</a:t>
            </a:r>
            <a:r>
              <a:rPr lang="en-US" sz="5400" b="1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Ngũ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26" r="-601" b="11480"/>
          <a:stretch/>
        </p:blipFill>
        <p:spPr>
          <a:xfrm>
            <a:off x="3342235" y="995655"/>
            <a:ext cx="8988448" cy="591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4444266" y="201168"/>
            <a:ext cx="6784384" cy="683466"/>
            <a:chOff x="1073667" y="2564607"/>
            <a:chExt cx="9889974" cy="1831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073667" y="2911472"/>
              <a:ext cx="9238992" cy="148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3000" b="1" dirty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4059935"/>
            <a:ext cx="2798065" cy="27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7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65D51-128D-4EBC-A597-5F3E1B121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12192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2DF9EC-F97A-4644-BAFD-E40B43E8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557" y="3164114"/>
            <a:ext cx="12711114" cy="4512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1E544-35A6-4235-9DFD-515EFC4BBEA5}"/>
              </a:ext>
            </a:extLst>
          </p:cNvPr>
          <p:cNvSpPr txBox="1"/>
          <p:nvPr/>
        </p:nvSpPr>
        <p:spPr>
          <a:xfrm>
            <a:off x="511238" y="2520594"/>
            <a:ext cx="10805285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36124-B9B7-421A-A19A-8B1AFB41979E}"/>
              </a:ext>
            </a:extLst>
          </p:cNvPr>
          <p:cNvSpPr txBox="1"/>
          <p:nvPr/>
        </p:nvSpPr>
        <p:spPr>
          <a:xfrm>
            <a:off x="873760" y="538006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tư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3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55A2F3-7B71-437B-98F2-C4A9DF376B2C}"/>
              </a:ext>
            </a:extLst>
          </p:cNvPr>
          <p:cNvSpPr txBox="1"/>
          <p:nvPr/>
        </p:nvSpPr>
        <p:spPr>
          <a:xfrm>
            <a:off x="968103" y="116040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2F506-9571-4B25-ADED-C444EDF391DE}"/>
              </a:ext>
            </a:extLst>
          </p:cNvPr>
          <p:cNvSpPr txBox="1"/>
          <p:nvPr/>
        </p:nvSpPr>
        <p:spPr>
          <a:xfrm>
            <a:off x="873760" y="168223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Hội</a:t>
            </a:r>
            <a:r>
              <a:rPr lang="en-US" sz="2800" b="1" noProof="0" dirty="0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655779" y="760268"/>
            <a:ext cx="8466425" cy="2191929"/>
            <a:chOff x="1228359" y="2564607"/>
            <a:chExt cx="9735282" cy="25204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2520433"/>
              <a:chOff x="485700" y="4506637"/>
              <a:chExt cx="4765625" cy="1490323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1407698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1407698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180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50" name="Picture 2" descr="Work Teacher Sticker">
            <a:extLst>
              <a:ext uri="{FF2B5EF4-FFF2-40B4-BE49-F238E27FC236}">
                <a16:creationId xmlns:a16="http://schemas.microsoft.com/office/drawing/2014/main" id="{A8C6C04F-41D8-4EC7-94C6-92BCEA86C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6" y="255721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D0160-05AE-439C-8163-3CD5E108F756}"/>
              </a:ext>
            </a:extLst>
          </p:cNvPr>
          <p:cNvSpPr txBox="1"/>
          <p:nvPr/>
        </p:nvSpPr>
        <p:spPr>
          <a:xfrm>
            <a:off x="605094" y="3559799"/>
            <a:ext cx="6982691" cy="13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 bút chì gạch chân lỗi viết sai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 lại xuống cuối vở bằng bút mực.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ollege Life Work Sticker">
            <a:extLst>
              <a:ext uri="{FF2B5EF4-FFF2-40B4-BE49-F238E27FC236}">
                <a16:creationId xmlns:a16="http://schemas.microsoft.com/office/drawing/2014/main" id="{3C38E8FC-DC01-4DDB-B066-606B4EE98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7" y="7129218"/>
            <a:ext cx="1573546" cy="15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red Test Sticker">
            <a:extLst>
              <a:ext uri="{FF2B5EF4-FFF2-40B4-BE49-F238E27FC236}">
                <a16:creationId xmlns:a16="http://schemas.microsoft.com/office/drawing/2014/main" id="{34551A82-A097-4F11-AF5F-6B8E1EC53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39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81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638536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</TotalTime>
  <Words>604</Words>
  <Application>Microsoft Office PowerPoint</Application>
  <PresentationFormat>Widescreen</PresentationFormat>
  <Paragraphs>82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等线</vt:lpstr>
      <vt:lpstr>Arial</vt:lpstr>
      <vt:lpstr>Cambria</vt:lpstr>
      <vt:lpstr>HP001 4 hàng</vt:lpstr>
      <vt:lpstr>SimSun</vt:lpstr>
      <vt:lpstr>Segoe UI Black</vt:lpstr>
      <vt:lpstr>Calibri Light</vt:lpstr>
      <vt:lpstr>Times New Roman</vt:lpstr>
      <vt:lpstr>Yu Mincho Demibold</vt:lpstr>
      <vt:lpstr>HP001 5 hàng 1 ô ly</vt:lpstr>
      <vt:lpstr>Tahoma</vt:lpstr>
      <vt:lpstr>Calibri</vt:lpstr>
      <vt:lpstr>Microsoft YaHei</vt:lpstr>
      <vt:lpstr>HP001 5 hàng</vt:lpstr>
      <vt:lpstr>Office Theme</vt:lpstr>
      <vt:lpstr>3_默认设计模板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Minhthangpc.VN</cp:lastModifiedBy>
  <cp:revision>152</cp:revision>
  <dcterms:created xsi:type="dcterms:W3CDTF">2021-08-28T14:45:05Z</dcterms:created>
  <dcterms:modified xsi:type="dcterms:W3CDTF">2022-03-07T02:30:53Z</dcterms:modified>
</cp:coreProperties>
</file>