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7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3" r:id="rId3"/>
    <p:sldMasterId id="2147483695" r:id="rId4"/>
    <p:sldMasterId id="2147483720" r:id="rId5"/>
    <p:sldMasterId id="2147483774" r:id="rId6"/>
    <p:sldMasterId id="2147483785" r:id="rId7"/>
    <p:sldMasterId id="2147483846" r:id="rId8"/>
    <p:sldMasterId id="2147483858" r:id="rId9"/>
    <p:sldMasterId id="2147483871" r:id="rId10"/>
    <p:sldMasterId id="2147483884" r:id="rId11"/>
    <p:sldMasterId id="2147483897" r:id="rId12"/>
    <p:sldMasterId id="2147483910" r:id="rId13"/>
  </p:sldMasterIdLst>
  <p:notesMasterIdLst>
    <p:notesMasterId r:id="rId56"/>
  </p:notesMasterIdLst>
  <p:sldIdLst>
    <p:sldId id="362" r:id="rId14"/>
    <p:sldId id="412" r:id="rId15"/>
    <p:sldId id="421" r:id="rId16"/>
    <p:sldId id="422" r:id="rId17"/>
    <p:sldId id="423" r:id="rId18"/>
    <p:sldId id="424" r:id="rId19"/>
    <p:sldId id="366" r:id="rId20"/>
    <p:sldId id="367" r:id="rId21"/>
    <p:sldId id="368" r:id="rId22"/>
    <p:sldId id="369" r:id="rId23"/>
    <p:sldId id="425" r:id="rId24"/>
    <p:sldId id="377" r:id="rId25"/>
    <p:sldId id="378" r:id="rId26"/>
    <p:sldId id="379" r:id="rId27"/>
    <p:sldId id="381" r:id="rId28"/>
    <p:sldId id="426" r:id="rId29"/>
    <p:sldId id="384" r:id="rId30"/>
    <p:sldId id="385" r:id="rId31"/>
    <p:sldId id="386" r:id="rId32"/>
    <p:sldId id="387" r:id="rId33"/>
    <p:sldId id="428" r:id="rId34"/>
    <p:sldId id="429" r:id="rId35"/>
    <p:sldId id="305" r:id="rId36"/>
    <p:sldId id="394" r:id="rId37"/>
    <p:sldId id="395" r:id="rId38"/>
    <p:sldId id="396" r:id="rId39"/>
    <p:sldId id="430" r:id="rId40"/>
    <p:sldId id="431" r:id="rId41"/>
    <p:sldId id="432" r:id="rId42"/>
    <p:sldId id="402" r:id="rId43"/>
    <p:sldId id="433" r:id="rId44"/>
    <p:sldId id="434" r:id="rId45"/>
    <p:sldId id="410" r:id="rId46"/>
    <p:sldId id="435" r:id="rId47"/>
    <p:sldId id="436" r:id="rId48"/>
    <p:sldId id="437" r:id="rId49"/>
    <p:sldId id="438" r:id="rId50"/>
    <p:sldId id="439" r:id="rId51"/>
    <p:sldId id="441" r:id="rId52"/>
    <p:sldId id="440" r:id="rId53"/>
    <p:sldId id="409" r:id="rId54"/>
    <p:sldId id="360" r:id="rId55"/>
  </p:sldIdLst>
  <p:sldSz cx="12192000" cy="6858000"/>
  <p:notesSz cx="6858000" cy="9144000"/>
  <p:embeddedFontLst>
    <p:embeddedFont>
      <p:font typeface="Microsoft YaHei" panose="020B0503020204020204" pitchFamily="34" charset="-122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icrosoft YaHei" panose="020B0503020204020204" pitchFamily="34" charset="-122"/>
      <p:regular r:id="rId57"/>
      <p:bold r:id="rId58"/>
    </p:embeddedFon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Lato Regular" panose="020F0502020204030203" pitchFamily="34" charset="0"/>
      <p:regular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SimSun" panose="02010600030101010101" pitchFamily="2" charset="-122"/>
      <p:regular r:id="rId70"/>
    </p:embeddedFont>
    <p:embeddedFont>
      <p:font typeface="等线" panose="020B0604020202020204" charset="0"/>
      <p:regular r:id="rId71"/>
      <p:bold r:id="rId72"/>
    </p:embeddedFont>
    <p:embeddedFont>
      <p:font typeface="Algerian" panose="04020705040A02060702" pitchFamily="82" charset="0"/>
      <p:regular r:id="rId73"/>
    </p:embeddedFont>
    <p:embeddedFont>
      <p:font typeface="Berlin Sans FB Demi" panose="020E0802020502020306" pitchFamily="34" charset="0"/>
      <p:bold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186"/>
    <a:srgbClr val="FF0066"/>
    <a:srgbClr val="4FC4CD"/>
    <a:srgbClr val="F1F8FF"/>
    <a:srgbClr val="FFDD00"/>
    <a:srgbClr val="4EC5CE"/>
    <a:srgbClr val="0000FF"/>
    <a:srgbClr val="A1CF9E"/>
    <a:srgbClr val="EDC2A7"/>
    <a:srgbClr val="6D1E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5" autoAdjust="0"/>
    <p:restoredTop sz="91273" autoAdjust="0"/>
  </p:normalViewPr>
  <p:slideViewPr>
    <p:cSldViewPr snapToGrid="0">
      <p:cViewPr varScale="1">
        <p:scale>
          <a:sx n="67" d="100"/>
          <a:sy n="67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8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69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794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18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7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8B5E-D013-411B-ADCF-7BA90A030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8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58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846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976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06d942e3c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06d942e3c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488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62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23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66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52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7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50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19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27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20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36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25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95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56">
                <a:solidFill>
                  <a:schemeClr val="tx1">
                    <a:tint val="75000"/>
                  </a:schemeClr>
                </a:solidFill>
              </a:defRPr>
            </a:lvl1pPr>
            <a:lvl2pPr marL="607094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2pPr>
            <a:lvl3pPr marL="1214188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821280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4pPr>
            <a:lvl5pPr marL="242837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5pPr>
            <a:lvl6pPr marL="3035467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6pPr>
            <a:lvl7pPr marL="3642561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7pPr>
            <a:lvl8pPr marL="424965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8pPr>
            <a:lvl9pPr marL="4856748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5526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750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45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441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82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6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68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36275"/>
      </p:ext>
    </p:extLst>
  </p:cSld>
  <p:clrMapOvr>
    <a:masterClrMapping/>
  </p:clrMapOvr>
  <p:transition spd="slow"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95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07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87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6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6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34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13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28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98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23308"/>
      </p:ext>
    </p:extLst>
  </p:cSld>
  <p:clrMapOvr>
    <a:masterClrMapping/>
  </p:clrMapOvr>
  <p:transition spd="slow" advClick="0" advTm="0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45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5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1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45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55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4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21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5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55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88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63599"/>
      </p:ext>
    </p:extLst>
  </p:cSld>
  <p:clrMapOvr>
    <a:masterClrMapping/>
  </p:clrMapOvr>
  <p:transition spd="slow" advClick="0" advTm="0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66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4251"/>
            </a:lvl1pPr>
            <a:lvl2pPr>
              <a:defRPr sz="3719"/>
            </a:lvl2pPr>
            <a:lvl3pPr>
              <a:defRPr sz="3187"/>
            </a:lvl3pPr>
            <a:lvl4pPr>
              <a:defRPr sz="2656"/>
            </a:lvl4pPr>
            <a:lvl5pPr>
              <a:defRPr sz="2656"/>
            </a:lvl5pPr>
            <a:lvl6pPr>
              <a:defRPr sz="2656"/>
            </a:lvl6pPr>
            <a:lvl7pPr>
              <a:defRPr sz="2656"/>
            </a:lvl7pPr>
            <a:lvl8pPr>
              <a:defRPr sz="2656"/>
            </a:lvl8pPr>
            <a:lvl9pPr>
              <a:defRPr sz="26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514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51"/>
            </a:lvl1pPr>
            <a:lvl2pPr marL="607094" indent="0">
              <a:buNone/>
              <a:defRPr sz="3719"/>
            </a:lvl2pPr>
            <a:lvl3pPr marL="1214188" indent="0">
              <a:buNone/>
              <a:defRPr sz="3187"/>
            </a:lvl3pPr>
            <a:lvl4pPr marL="1821280" indent="0">
              <a:buNone/>
              <a:defRPr sz="2656"/>
            </a:lvl4pPr>
            <a:lvl5pPr marL="2428374" indent="0">
              <a:buNone/>
              <a:defRPr sz="2656"/>
            </a:lvl5pPr>
            <a:lvl6pPr marL="3035467" indent="0">
              <a:buNone/>
              <a:defRPr sz="2656"/>
            </a:lvl6pPr>
            <a:lvl7pPr marL="3642561" indent="0">
              <a:buNone/>
              <a:defRPr sz="2656"/>
            </a:lvl7pPr>
            <a:lvl8pPr marL="4249654" indent="0">
              <a:buNone/>
              <a:defRPr sz="2656"/>
            </a:lvl8pPr>
            <a:lvl9pPr marL="4856748" indent="0">
              <a:buNone/>
              <a:defRPr sz="26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9148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062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634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2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1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9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7932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2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60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1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8" y="22128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1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7" y="60660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9" y="53914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9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6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6" y="2655421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5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25"/>
              </a:spcBef>
              <a:spcAft>
                <a:spcPts val="2125"/>
              </a:spcAft>
              <a:buNone/>
              <a:defRPr sz="318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897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5998"/>
      </p:ext>
    </p:extLst>
  </p:cSld>
  <p:clrMapOvr>
    <a:masterClrMapping/>
  </p:clrMapOvr>
  <p:transition spd="slow" advClick="0" advTm="0"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569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476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964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276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014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040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911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7216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377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68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52127"/>
      </p:ext>
    </p:extLst>
  </p:cSld>
  <p:clrMapOvr>
    <a:masterClrMapping/>
  </p:clrMapOvr>
  <p:transition spd="slow" advClick="0" advTm="0"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021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8621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9901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576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0739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5394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4935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6882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7402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55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90036"/>
      </p:ext>
    </p:extLst>
  </p:cSld>
  <p:clrMapOvr>
    <a:masterClrMapping/>
  </p:clrMapOvr>
  <p:transition spd="slow" advClick="0" advTm="0"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016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1386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4170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6204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300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088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4047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6973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252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684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80721"/>
      </p:ext>
    </p:extLst>
  </p:cSld>
  <p:clrMapOvr>
    <a:masterClrMapping/>
  </p:clrMapOvr>
  <p:transition spd="slow" advClick="0" advTm="0"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0241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9654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083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266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9777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1117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385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9344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643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2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80863"/>
      </p:ext>
    </p:extLst>
  </p:cSld>
  <p:clrMapOvr>
    <a:masterClrMapping/>
  </p:clrMapOvr>
  <p:transition spd="slow" advClick="0" advTm="0">
    <p:rand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18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1315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0266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977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2148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4894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2738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5569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95338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97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93870"/>
      </p:ext>
    </p:extLst>
  </p:cSld>
  <p:clrMapOvr>
    <a:masterClrMapping/>
  </p:clrMapOvr>
  <p:transition spd="slow" advClick="0" advTm="0">
    <p:random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8906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4688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699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5938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74088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900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75831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470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0638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73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65413"/>
      </p:ext>
    </p:extLst>
  </p:cSld>
  <p:clrMapOvr>
    <a:masterClrMapping/>
  </p:clrMapOvr>
  <p:transition spd="slow" advClick="0" advTm="0">
    <p:random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15211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3073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9861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9390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5482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44180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5053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5575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9094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65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84698"/>
      </p:ext>
    </p:extLst>
  </p:cSld>
  <p:clrMapOvr>
    <a:masterClrMapping/>
  </p:clrMapOvr>
  <p:transition spd="slow" advClick="0" advTm="0">
    <p:random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92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87242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289"/>
      </p:ext>
    </p:extLst>
  </p:cSld>
  <p:clrMapOvr>
    <a:masterClrMapping/>
  </p:clrMapOvr>
  <p:transition spd="slow" advClick="0" advTm="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自我评价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64419"/>
      </p:ext>
    </p:extLst>
  </p:cSld>
  <p:clrMapOvr>
    <a:masterClrMapping/>
  </p:clrMapOvr>
  <p:transition spd="slow" advClick="0" advTm="0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工作体会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091200"/>
      </p:ext>
    </p:extLst>
  </p:cSld>
  <p:clrMapOvr>
    <a:masterClrMapping/>
  </p:clrMapOvr>
  <p:transition spd="slow" advClick="0" advTm="0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工作规划和展望</a:t>
            </a:r>
            <a:endParaRPr kumimoji="0" lang="en-US" altLang="zh-CN" sz="23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261585"/>
      </p:ext>
    </p:extLst>
  </p:cSld>
  <p:clrMapOvr>
    <a:masterClrMapping/>
  </p:clrMapOvr>
  <p:transition spd="slow" advClick="0" advTm="0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09893"/>
      </p:ext>
    </p:extLst>
  </p:cSld>
  <p:clrMapOvr>
    <a:masterClrMapping/>
  </p:clrMapOvr>
  <p:transition spd="slow"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73439"/>
      </p:ext>
    </p:extLst>
  </p:cSld>
  <p:clrMapOvr>
    <a:masterClrMapping/>
  </p:clrMapOvr>
  <p:transition spd="slow" advClick="0" advTm="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69524"/>
      </p:ext>
    </p:extLst>
  </p:cSld>
  <p:clrMapOvr>
    <a:masterClrMapping/>
  </p:clrMapOvr>
  <p:transition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070313"/>
      </p:ext>
    </p:extLst>
  </p:cSld>
  <p:clrMapOvr>
    <a:masterClrMapping/>
  </p:clrMapOvr>
  <p:transition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7791"/>
      </p:ext>
    </p:extLst>
  </p:cSld>
  <p:clrMapOvr>
    <a:masterClrMapping/>
  </p:clrMapOvr>
  <p:transition spd="med" advClick="0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95283"/>
      </p:ext>
    </p:extLst>
  </p:cSld>
  <p:clrMapOvr>
    <a:masterClrMapping/>
  </p:clrMapOvr>
  <p:transition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C08A1-7713-47CE-97B4-863D833656A0}" type="datetimeFigureOut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20/02/2022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C9449-514E-4F2F-BDF6-E5528CC1E8B5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27249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821943"/>
      </p:ext>
    </p:extLst>
  </p:cSld>
  <p:clrMapOvr>
    <a:masterClrMapping/>
  </p:clrMapOvr>
  <p:transition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62912"/>
      </p:ext>
    </p:extLst>
  </p:cSld>
  <p:clrMapOvr>
    <a:masterClrMapping/>
  </p:clrMapOvr>
  <p:transition advClick="0"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40055"/>
      </p:ext>
    </p:extLst>
  </p:cSld>
  <p:clrMapOvr>
    <a:masterClrMapping/>
  </p:clrMapOvr>
  <p:transition advClick="0"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70015"/>
      </p:ext>
    </p:extLst>
  </p:cSld>
  <p:clrMapOvr>
    <a:masterClrMapping/>
  </p:clrMapOvr>
  <p:transition advClick="0"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34097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3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1599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1999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96786"/>
      </p:ext>
    </p:extLst>
  </p:cSld>
  <p:clrMapOvr>
    <a:masterClrMapping/>
  </p:clrMapOvr>
  <p:transition spd="slow" advClick="0" advTm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31BFC-FA3C-44C9-BDF3-A1EA94A517F2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294EB-43AD-4253-9111-B513B7CCDA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81050"/>
      </p:ext>
    </p:extLst>
  </p:cSld>
  <p:clrMapOvr>
    <a:masterClrMapping/>
  </p:clrMapOvr>
  <p:transition spd="med"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448152"/>
      </p:ext>
    </p:extLst>
  </p:cSld>
  <p:clrMapOvr>
    <a:masterClrMapping/>
  </p:clrMapOvr>
  <p:transition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76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2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2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34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5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6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16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35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2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70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3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06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920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7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612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023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709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3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482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3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4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954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17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90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19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41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69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6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0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031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460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1129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741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8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61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28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063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3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8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9649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29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43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4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8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96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12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8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22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42" Type="http://schemas.openxmlformats.org/officeDocument/2006/relationships/slideLayout" Target="../slideLayouts/slideLayout131.xml"/><Relationship Id="rId47" Type="http://schemas.openxmlformats.org/officeDocument/2006/relationships/slideLayout" Target="../slideLayouts/slideLayout136.xml"/><Relationship Id="rId50" Type="http://schemas.openxmlformats.org/officeDocument/2006/relationships/slideLayout" Target="../slideLayouts/slideLayout139.xml"/><Relationship Id="rId55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0.xml"/><Relationship Id="rId54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40" Type="http://schemas.openxmlformats.org/officeDocument/2006/relationships/slideLayout" Target="../slideLayouts/slideLayout129.xml"/><Relationship Id="rId45" Type="http://schemas.openxmlformats.org/officeDocument/2006/relationships/slideLayout" Target="../slideLayouts/slideLayout134.xml"/><Relationship Id="rId53" Type="http://schemas.openxmlformats.org/officeDocument/2006/relationships/slideLayout" Target="../slideLayouts/slideLayout142.xml"/><Relationship Id="rId58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49" Type="http://schemas.openxmlformats.org/officeDocument/2006/relationships/slideLayout" Target="../slideLayouts/slideLayout138.xml"/><Relationship Id="rId57" Type="http://schemas.openxmlformats.org/officeDocument/2006/relationships/slideLayout" Target="../slideLayouts/slideLayout146.xml"/><Relationship Id="rId61" Type="http://schemas.openxmlformats.org/officeDocument/2006/relationships/theme" Target="../theme/theme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4" Type="http://schemas.openxmlformats.org/officeDocument/2006/relationships/slideLayout" Target="../slideLayouts/slideLayout133.xml"/><Relationship Id="rId52" Type="http://schemas.openxmlformats.org/officeDocument/2006/relationships/slideLayout" Target="../slideLayouts/slideLayout141.xml"/><Relationship Id="rId6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Relationship Id="rId43" Type="http://schemas.openxmlformats.org/officeDocument/2006/relationships/slideLayout" Target="../slideLayouts/slideLayout132.xml"/><Relationship Id="rId48" Type="http://schemas.openxmlformats.org/officeDocument/2006/relationships/slideLayout" Target="../slideLayouts/slideLayout137.xml"/><Relationship Id="rId56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97.xml"/><Relationship Id="rId51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46" Type="http://schemas.openxmlformats.org/officeDocument/2006/relationships/slideLayout" Target="../slideLayouts/slideLayout135.xml"/><Relationship Id="rId59" Type="http://schemas.openxmlformats.org/officeDocument/2006/relationships/slideLayout" Target="../slideLayouts/slideLayout1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115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889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95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9072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6BBA-ABFE-41B3-B648-AB586EB40D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372B-0072-4BE8-B1FF-3116CE4E13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57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92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  <p:sldLayoutId id="2147483831" r:id="rId46"/>
    <p:sldLayoutId id="2147483832" r:id="rId47"/>
    <p:sldLayoutId id="2147483833" r:id="rId48"/>
    <p:sldLayoutId id="2147483834" r:id="rId49"/>
    <p:sldLayoutId id="2147483835" r:id="rId50"/>
    <p:sldLayoutId id="2147483836" r:id="rId51"/>
    <p:sldLayoutId id="2147483837" r:id="rId52"/>
    <p:sldLayoutId id="2147483838" r:id="rId53"/>
    <p:sldLayoutId id="2147483839" r:id="rId54"/>
    <p:sldLayoutId id="2147483840" r:id="rId55"/>
    <p:sldLayoutId id="2147483841" r:id="rId56"/>
    <p:sldLayoutId id="2147483842" r:id="rId57"/>
    <p:sldLayoutId id="2147483843" r:id="rId58"/>
    <p:sldLayoutId id="2147483844" r:id="rId59"/>
    <p:sldLayoutId id="2147483845" r:id="rId60"/>
  </p:sldLayoutIdLst>
  <p:txStyles>
    <p:titleStyle>
      <a:lvl1pPr algn="ctr" defTabSz="1214188" rtl="0" eaLnBrk="1" latinLnBrk="0" hangingPunct="1">
        <a:spcBef>
          <a:spcPct val="0"/>
        </a:spcBef>
        <a:buNone/>
        <a:defRPr sz="58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319" indent="-455319" algn="l" defTabSz="1214188" rtl="0" eaLnBrk="1" latinLnBrk="0" hangingPunct="1">
        <a:spcBef>
          <a:spcPct val="20000"/>
        </a:spcBef>
        <a:buFont typeface="Arial" pitchFamily="34" charset="0"/>
        <a:buChar char="•"/>
        <a:defRPr sz="4251" kern="1200">
          <a:solidFill>
            <a:schemeClr val="tx1"/>
          </a:solidFill>
          <a:latin typeface="+mn-lt"/>
          <a:ea typeface="+mn-ea"/>
          <a:cs typeface="+mn-cs"/>
        </a:defRPr>
      </a:lvl1pPr>
      <a:lvl2pPr marL="986526" indent="-379435" algn="l" defTabSz="1214188" rtl="0" eaLnBrk="1" latinLnBrk="0" hangingPunct="1">
        <a:spcBef>
          <a:spcPct val="20000"/>
        </a:spcBef>
        <a:buFont typeface="Arial" pitchFamily="34" charset="0"/>
        <a:buChar char="–"/>
        <a:defRPr sz="3719" kern="1200">
          <a:solidFill>
            <a:schemeClr val="tx1"/>
          </a:solidFill>
          <a:latin typeface="+mn-lt"/>
          <a:ea typeface="+mn-ea"/>
          <a:cs typeface="+mn-cs"/>
        </a:defRPr>
      </a:lvl2pPr>
      <a:lvl3pPr marL="1517733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3pPr>
      <a:lvl4pPr marL="2124827" indent="-303547" algn="l" defTabSz="1214188" rtl="0" eaLnBrk="1" latinLnBrk="0" hangingPunct="1">
        <a:spcBef>
          <a:spcPct val="20000"/>
        </a:spcBef>
        <a:buFont typeface="Arial" pitchFamily="34" charset="0"/>
        <a:buChar char="–"/>
        <a:defRPr sz="2656" kern="1200">
          <a:solidFill>
            <a:schemeClr val="tx1"/>
          </a:solidFill>
          <a:latin typeface="+mn-lt"/>
          <a:ea typeface="+mn-ea"/>
          <a:cs typeface="+mn-cs"/>
        </a:defRPr>
      </a:lvl4pPr>
      <a:lvl5pPr marL="2731921" indent="-303547" algn="l" defTabSz="1214188" rtl="0" eaLnBrk="1" latinLnBrk="0" hangingPunct="1">
        <a:spcBef>
          <a:spcPct val="20000"/>
        </a:spcBef>
        <a:buFont typeface="Arial" pitchFamily="34" charset="0"/>
        <a:buChar char="»"/>
        <a:defRPr sz="2656" kern="1200">
          <a:solidFill>
            <a:schemeClr val="tx1"/>
          </a:solidFill>
          <a:latin typeface="+mn-lt"/>
          <a:ea typeface="+mn-ea"/>
          <a:cs typeface="+mn-cs"/>
        </a:defRPr>
      </a:lvl5pPr>
      <a:lvl6pPr marL="3339015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6pPr>
      <a:lvl7pPr marL="3946107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1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8pPr>
      <a:lvl9pPr marL="5160294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1pPr>
      <a:lvl2pPr marL="60709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21418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82128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2837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3035467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642561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24965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85674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4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0534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NUL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56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50.xml"/><Relationship Id="rId6" Type="http://schemas.openxmlformats.org/officeDocument/2006/relationships/audio" Target="../media/audio4.wav"/><Relationship Id="rId11" Type="http://schemas.openxmlformats.org/officeDocument/2006/relationships/image" Target="../media/image23.jp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50.xml"/><Relationship Id="rId6" Type="http://schemas.openxmlformats.org/officeDocument/2006/relationships/audio" Target="../media/audio5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3.jp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VỚI TIẾT HỌC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264369" y="3423710"/>
            <a:ext cx="3100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" y="0"/>
            <a:ext cx="4841107" cy="4797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97" y="4840670"/>
            <a:ext cx="5410955" cy="158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060" y="378598"/>
            <a:ext cx="5126897" cy="3386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71" y="3632771"/>
            <a:ext cx="4910390" cy="2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43"/>
          <p:cNvGrpSpPr/>
          <p:nvPr/>
        </p:nvGrpSpPr>
        <p:grpSpPr>
          <a:xfrm>
            <a:off x="689695" y="508531"/>
            <a:ext cx="3358651" cy="7878784"/>
            <a:chOff x="981525" y="539501"/>
            <a:chExt cx="1874666" cy="4397952"/>
          </a:xfrm>
        </p:grpSpPr>
        <p:sp>
          <p:nvSpPr>
            <p:cNvPr id="803" name="Google Shape;803;p43"/>
            <p:cNvSpPr/>
            <p:nvPr/>
          </p:nvSpPr>
          <p:spPr>
            <a:xfrm>
              <a:off x="1601848" y="539501"/>
              <a:ext cx="1033499" cy="769900"/>
            </a:xfrm>
            <a:custGeom>
              <a:avLst/>
              <a:gdLst/>
              <a:ahLst/>
              <a:cxnLst/>
              <a:rect l="l" t="t" r="r" b="b"/>
              <a:pathLst>
                <a:path w="25320" h="18862" extrusionOk="0">
                  <a:moveTo>
                    <a:pt x="16526" y="0"/>
                  </a:moveTo>
                  <a:cubicBezTo>
                    <a:pt x="13271" y="0"/>
                    <a:pt x="9564" y="694"/>
                    <a:pt x="6626" y="1019"/>
                  </a:cubicBezTo>
                  <a:cubicBezTo>
                    <a:pt x="2371" y="1475"/>
                    <a:pt x="0" y="2235"/>
                    <a:pt x="730" y="9286"/>
                  </a:cubicBezTo>
                  <a:cubicBezTo>
                    <a:pt x="1165" y="13458"/>
                    <a:pt x="6060" y="14524"/>
                    <a:pt x="11105" y="14524"/>
                  </a:cubicBezTo>
                  <a:cubicBezTo>
                    <a:pt x="14515" y="14524"/>
                    <a:pt x="17995" y="14037"/>
                    <a:pt x="20213" y="13694"/>
                  </a:cubicBezTo>
                  <a:cubicBezTo>
                    <a:pt x="24742" y="14302"/>
                    <a:pt x="23587" y="18861"/>
                    <a:pt x="23587" y="18861"/>
                  </a:cubicBezTo>
                  <a:cubicBezTo>
                    <a:pt x="25320" y="16247"/>
                    <a:pt x="25046" y="14697"/>
                    <a:pt x="23070" y="12296"/>
                  </a:cubicBezTo>
                  <a:cubicBezTo>
                    <a:pt x="24621" y="11171"/>
                    <a:pt x="24773" y="5183"/>
                    <a:pt x="23587" y="2903"/>
                  </a:cubicBezTo>
                  <a:cubicBezTo>
                    <a:pt x="22392" y="648"/>
                    <a:pt x="19671" y="0"/>
                    <a:pt x="16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981525" y="1313649"/>
              <a:ext cx="1852339" cy="1386162"/>
            </a:xfrm>
            <a:custGeom>
              <a:avLst/>
              <a:gdLst/>
              <a:ahLst/>
              <a:cxnLst/>
              <a:rect l="l" t="t" r="r" b="b"/>
              <a:pathLst>
                <a:path w="45381" h="33960" extrusionOk="0">
                  <a:moveTo>
                    <a:pt x="27715" y="0"/>
                  </a:moveTo>
                  <a:cubicBezTo>
                    <a:pt x="18659" y="0"/>
                    <a:pt x="12306" y="4335"/>
                    <a:pt x="8633" y="9195"/>
                  </a:cubicBezTo>
                  <a:cubicBezTo>
                    <a:pt x="4681" y="14423"/>
                    <a:pt x="7933" y="18496"/>
                    <a:pt x="9241" y="21262"/>
                  </a:cubicBezTo>
                  <a:cubicBezTo>
                    <a:pt x="10517" y="24028"/>
                    <a:pt x="4408" y="22812"/>
                    <a:pt x="2189" y="25183"/>
                  </a:cubicBezTo>
                  <a:cubicBezTo>
                    <a:pt x="0" y="27524"/>
                    <a:pt x="3313" y="29408"/>
                    <a:pt x="4408" y="30715"/>
                  </a:cubicBezTo>
                  <a:cubicBezTo>
                    <a:pt x="5502" y="32083"/>
                    <a:pt x="2736" y="33147"/>
                    <a:pt x="2736" y="33147"/>
                  </a:cubicBezTo>
                  <a:cubicBezTo>
                    <a:pt x="5829" y="33734"/>
                    <a:pt x="8232" y="33959"/>
                    <a:pt x="10201" y="33959"/>
                  </a:cubicBezTo>
                  <a:cubicBezTo>
                    <a:pt x="16734" y="33959"/>
                    <a:pt x="18499" y="31479"/>
                    <a:pt x="24884" y="31479"/>
                  </a:cubicBezTo>
                  <a:cubicBezTo>
                    <a:pt x="25748" y="31479"/>
                    <a:pt x="26696" y="31524"/>
                    <a:pt x="27751" y="31627"/>
                  </a:cubicBezTo>
                  <a:cubicBezTo>
                    <a:pt x="29695" y="31822"/>
                    <a:pt x="31458" y="31903"/>
                    <a:pt x="33045" y="31903"/>
                  </a:cubicBezTo>
                  <a:cubicBezTo>
                    <a:pt x="40596" y="31903"/>
                    <a:pt x="44165" y="30077"/>
                    <a:pt x="44165" y="30077"/>
                  </a:cubicBezTo>
                  <a:cubicBezTo>
                    <a:pt x="44165" y="30077"/>
                    <a:pt x="41490" y="29773"/>
                    <a:pt x="41521" y="27919"/>
                  </a:cubicBezTo>
                  <a:cubicBezTo>
                    <a:pt x="41612" y="26095"/>
                    <a:pt x="44530" y="26277"/>
                    <a:pt x="44955" y="23207"/>
                  </a:cubicBezTo>
                  <a:cubicBezTo>
                    <a:pt x="45381" y="20138"/>
                    <a:pt x="42706" y="21080"/>
                    <a:pt x="42098" y="18648"/>
                  </a:cubicBezTo>
                  <a:cubicBezTo>
                    <a:pt x="41490" y="16217"/>
                    <a:pt x="44773" y="17767"/>
                    <a:pt x="43162" y="11688"/>
                  </a:cubicBezTo>
                  <a:cubicBezTo>
                    <a:pt x="41551" y="5608"/>
                    <a:pt x="33314" y="320"/>
                    <a:pt x="29818" y="76"/>
                  </a:cubicBezTo>
                  <a:cubicBezTo>
                    <a:pt x="29102" y="25"/>
                    <a:pt x="28401" y="0"/>
                    <a:pt x="27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53437" y="2221142"/>
              <a:ext cx="158821" cy="201026"/>
            </a:xfrm>
            <a:custGeom>
              <a:avLst/>
              <a:gdLst/>
              <a:ahLst/>
              <a:cxnLst/>
              <a:rect l="l" t="t" r="r" b="b"/>
              <a:pathLst>
                <a:path w="3891" h="4925" extrusionOk="0">
                  <a:moveTo>
                    <a:pt x="304" y="1"/>
                  </a:moveTo>
                  <a:lnTo>
                    <a:pt x="0" y="4651"/>
                  </a:lnTo>
                  <a:lnTo>
                    <a:pt x="3556" y="4925"/>
                  </a:lnTo>
                  <a:lnTo>
                    <a:pt x="3891" y="24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58376" y="2219917"/>
              <a:ext cx="151392" cy="132167"/>
            </a:xfrm>
            <a:custGeom>
              <a:avLst/>
              <a:gdLst/>
              <a:ahLst/>
              <a:cxnLst/>
              <a:rect l="l" t="t" r="r" b="b"/>
              <a:pathLst>
                <a:path w="3709" h="3238" extrusionOk="0">
                  <a:moveTo>
                    <a:pt x="153" y="0"/>
                  </a:moveTo>
                  <a:lnTo>
                    <a:pt x="1" y="2371"/>
                  </a:lnTo>
                  <a:cubicBezTo>
                    <a:pt x="821" y="2827"/>
                    <a:pt x="1703" y="3131"/>
                    <a:pt x="2584" y="3192"/>
                  </a:cubicBezTo>
                  <a:cubicBezTo>
                    <a:pt x="2751" y="3222"/>
                    <a:pt x="2911" y="3238"/>
                    <a:pt x="3067" y="3238"/>
                  </a:cubicBezTo>
                  <a:cubicBezTo>
                    <a:pt x="3223" y="3238"/>
                    <a:pt x="3375" y="3222"/>
                    <a:pt x="3527" y="3192"/>
                  </a:cubicBezTo>
                  <a:lnTo>
                    <a:pt x="3709" y="27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718459" y="1344057"/>
              <a:ext cx="842432" cy="980804"/>
            </a:xfrm>
            <a:custGeom>
              <a:avLst/>
              <a:gdLst/>
              <a:ahLst/>
              <a:cxnLst/>
              <a:rect l="l" t="t" r="r" b="b"/>
              <a:pathLst>
                <a:path w="20639" h="24029" extrusionOk="0">
                  <a:moveTo>
                    <a:pt x="9833" y="0"/>
                  </a:moveTo>
                  <a:cubicBezTo>
                    <a:pt x="9807" y="0"/>
                    <a:pt x="9782" y="0"/>
                    <a:pt x="9757" y="0"/>
                  </a:cubicBezTo>
                  <a:cubicBezTo>
                    <a:pt x="7812" y="0"/>
                    <a:pt x="6140" y="547"/>
                    <a:pt x="4742" y="1429"/>
                  </a:cubicBezTo>
                  <a:cubicBezTo>
                    <a:pt x="1550" y="3496"/>
                    <a:pt x="0" y="7477"/>
                    <a:pt x="760" y="11581"/>
                  </a:cubicBezTo>
                  <a:cubicBezTo>
                    <a:pt x="760" y="11672"/>
                    <a:pt x="791" y="11702"/>
                    <a:pt x="791" y="11794"/>
                  </a:cubicBezTo>
                  <a:cubicBezTo>
                    <a:pt x="821" y="12098"/>
                    <a:pt x="912" y="12432"/>
                    <a:pt x="973" y="12766"/>
                  </a:cubicBezTo>
                  <a:cubicBezTo>
                    <a:pt x="1672" y="16140"/>
                    <a:pt x="2705" y="19393"/>
                    <a:pt x="4985" y="21520"/>
                  </a:cubicBezTo>
                  <a:cubicBezTo>
                    <a:pt x="6414" y="22827"/>
                    <a:pt x="8389" y="23739"/>
                    <a:pt x="11125" y="23982"/>
                  </a:cubicBezTo>
                  <a:cubicBezTo>
                    <a:pt x="11277" y="23982"/>
                    <a:pt x="11459" y="24013"/>
                    <a:pt x="11611" y="24013"/>
                  </a:cubicBezTo>
                  <a:cubicBezTo>
                    <a:pt x="11834" y="24023"/>
                    <a:pt x="12051" y="24028"/>
                    <a:pt x="12264" y="24028"/>
                  </a:cubicBezTo>
                  <a:cubicBezTo>
                    <a:pt x="15163" y="24028"/>
                    <a:pt x="17182" y="23074"/>
                    <a:pt x="18542" y="21459"/>
                  </a:cubicBezTo>
                  <a:cubicBezTo>
                    <a:pt x="19788" y="19940"/>
                    <a:pt x="20426" y="17903"/>
                    <a:pt x="20578" y="15532"/>
                  </a:cubicBezTo>
                  <a:cubicBezTo>
                    <a:pt x="20639" y="14620"/>
                    <a:pt x="20639" y="13678"/>
                    <a:pt x="20517" y="12736"/>
                  </a:cubicBezTo>
                  <a:cubicBezTo>
                    <a:pt x="19912" y="4436"/>
                    <a:pt x="17162" y="0"/>
                    <a:pt x="9833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11968" y="2043145"/>
              <a:ext cx="342500" cy="280743"/>
            </a:xfrm>
            <a:custGeom>
              <a:avLst/>
              <a:gdLst/>
              <a:ahLst/>
              <a:cxnLst/>
              <a:rect l="l" t="t" r="r" b="b"/>
              <a:pathLst>
                <a:path w="8391" h="6878" extrusionOk="0">
                  <a:moveTo>
                    <a:pt x="3860" y="0"/>
                  </a:moveTo>
                  <a:cubicBezTo>
                    <a:pt x="3036" y="0"/>
                    <a:pt x="2238" y="276"/>
                    <a:pt x="1612" y="836"/>
                  </a:cubicBezTo>
                  <a:cubicBezTo>
                    <a:pt x="639" y="1687"/>
                    <a:pt x="1" y="3085"/>
                    <a:pt x="183" y="4392"/>
                  </a:cubicBezTo>
                  <a:cubicBezTo>
                    <a:pt x="1642" y="5699"/>
                    <a:pt x="3618" y="6611"/>
                    <a:pt x="6354" y="6854"/>
                  </a:cubicBezTo>
                  <a:lnTo>
                    <a:pt x="6870" y="6854"/>
                  </a:lnTo>
                  <a:cubicBezTo>
                    <a:pt x="8360" y="5517"/>
                    <a:pt x="8390" y="3116"/>
                    <a:pt x="6931" y="1444"/>
                  </a:cubicBezTo>
                  <a:cubicBezTo>
                    <a:pt x="6098" y="489"/>
                    <a:pt x="4957" y="0"/>
                    <a:pt x="3860" y="0"/>
                  </a:cubicBezTo>
                  <a:close/>
                  <a:moveTo>
                    <a:pt x="6870" y="6854"/>
                  </a:moveTo>
                  <a:lnTo>
                    <a:pt x="6870" y="6854"/>
                  </a:lnTo>
                  <a:cubicBezTo>
                    <a:pt x="6855" y="6869"/>
                    <a:pt x="6855" y="6877"/>
                    <a:pt x="6859" y="6877"/>
                  </a:cubicBezTo>
                  <a:cubicBezTo>
                    <a:pt x="6863" y="6877"/>
                    <a:pt x="6870" y="6869"/>
                    <a:pt x="6870" y="6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2444210" y="1978004"/>
              <a:ext cx="114207" cy="241966"/>
            </a:xfrm>
            <a:custGeom>
              <a:avLst/>
              <a:gdLst/>
              <a:ahLst/>
              <a:cxnLst/>
              <a:rect l="l" t="t" r="r" b="b"/>
              <a:pathLst>
                <a:path w="2798" h="5928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1885" y="213"/>
                    <a:pt x="973" y="1125"/>
                    <a:pt x="517" y="2371"/>
                  </a:cubicBezTo>
                  <a:cubicBezTo>
                    <a:pt x="1" y="3739"/>
                    <a:pt x="122" y="5168"/>
                    <a:pt x="761" y="5927"/>
                  </a:cubicBezTo>
                  <a:cubicBezTo>
                    <a:pt x="2007" y="4408"/>
                    <a:pt x="2645" y="2371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718459" y="1398872"/>
              <a:ext cx="368500" cy="505688"/>
            </a:xfrm>
            <a:custGeom>
              <a:avLst/>
              <a:gdLst/>
              <a:ahLst/>
              <a:cxnLst/>
              <a:rect l="l" t="t" r="r" b="b"/>
              <a:pathLst>
                <a:path w="9028" h="12389" extrusionOk="0">
                  <a:moveTo>
                    <a:pt x="5537" y="0"/>
                  </a:moveTo>
                  <a:cubicBezTo>
                    <a:pt x="5276" y="0"/>
                    <a:pt x="5009" y="18"/>
                    <a:pt x="4742" y="55"/>
                  </a:cubicBezTo>
                  <a:cubicBezTo>
                    <a:pt x="1550" y="2122"/>
                    <a:pt x="0" y="6104"/>
                    <a:pt x="760" y="10207"/>
                  </a:cubicBezTo>
                  <a:cubicBezTo>
                    <a:pt x="760" y="10299"/>
                    <a:pt x="791" y="10329"/>
                    <a:pt x="791" y="10390"/>
                  </a:cubicBezTo>
                  <a:cubicBezTo>
                    <a:pt x="821" y="10694"/>
                    <a:pt x="912" y="11059"/>
                    <a:pt x="973" y="11393"/>
                  </a:cubicBezTo>
                  <a:cubicBezTo>
                    <a:pt x="1815" y="12159"/>
                    <a:pt x="2915" y="12389"/>
                    <a:pt x="3642" y="12389"/>
                  </a:cubicBezTo>
                  <a:cubicBezTo>
                    <a:pt x="3780" y="12389"/>
                    <a:pt x="3905" y="12380"/>
                    <a:pt x="4012" y="12366"/>
                  </a:cubicBezTo>
                  <a:cubicBezTo>
                    <a:pt x="4985" y="12305"/>
                    <a:pt x="5137" y="11849"/>
                    <a:pt x="5046" y="10299"/>
                  </a:cubicBezTo>
                  <a:cubicBezTo>
                    <a:pt x="4924" y="8536"/>
                    <a:pt x="5320" y="7198"/>
                    <a:pt x="6535" y="6286"/>
                  </a:cubicBezTo>
                  <a:cubicBezTo>
                    <a:pt x="7751" y="5375"/>
                    <a:pt x="9028" y="3824"/>
                    <a:pt x="8815" y="2001"/>
                  </a:cubicBezTo>
                  <a:cubicBezTo>
                    <a:pt x="8657" y="739"/>
                    <a:pt x="7204" y="0"/>
                    <a:pt x="55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764337" y="1229773"/>
              <a:ext cx="952885" cy="480381"/>
            </a:xfrm>
            <a:custGeom>
              <a:avLst/>
              <a:gdLst/>
              <a:ahLst/>
              <a:cxnLst/>
              <a:rect l="l" t="t" r="r" b="b"/>
              <a:pathLst>
                <a:path w="23345" h="11769" extrusionOk="0">
                  <a:moveTo>
                    <a:pt x="8146" y="1"/>
                  </a:moveTo>
                  <a:cubicBezTo>
                    <a:pt x="7140" y="1"/>
                    <a:pt x="6164" y="97"/>
                    <a:pt x="5259" y="308"/>
                  </a:cubicBezTo>
                  <a:cubicBezTo>
                    <a:pt x="1703" y="1098"/>
                    <a:pt x="1" y="4046"/>
                    <a:pt x="3983" y="5961"/>
                  </a:cubicBezTo>
                  <a:cubicBezTo>
                    <a:pt x="7995" y="7846"/>
                    <a:pt x="7387" y="5536"/>
                    <a:pt x="12159" y="9001"/>
                  </a:cubicBezTo>
                  <a:cubicBezTo>
                    <a:pt x="14741" y="10863"/>
                    <a:pt x="17138" y="11769"/>
                    <a:pt x="18991" y="11769"/>
                  </a:cubicBezTo>
                  <a:cubicBezTo>
                    <a:pt x="20587" y="11769"/>
                    <a:pt x="21779" y="11098"/>
                    <a:pt x="22342" y="9791"/>
                  </a:cubicBezTo>
                  <a:cubicBezTo>
                    <a:pt x="23345" y="7481"/>
                    <a:pt x="19758" y="3560"/>
                    <a:pt x="16627" y="2010"/>
                  </a:cubicBezTo>
                  <a:cubicBezTo>
                    <a:pt x="14232" y="812"/>
                    <a:pt x="11063" y="1"/>
                    <a:pt x="8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110498" y="1897066"/>
              <a:ext cx="55879" cy="72369"/>
            </a:xfrm>
            <a:custGeom>
              <a:avLst/>
              <a:gdLst/>
              <a:ahLst/>
              <a:cxnLst/>
              <a:rect l="l" t="t" r="r" b="b"/>
              <a:pathLst>
                <a:path w="1369" h="1773" extrusionOk="0">
                  <a:moveTo>
                    <a:pt x="682" y="1"/>
                  </a:moveTo>
                  <a:cubicBezTo>
                    <a:pt x="657" y="1"/>
                    <a:pt x="633" y="3"/>
                    <a:pt x="608" y="8"/>
                  </a:cubicBezTo>
                  <a:cubicBezTo>
                    <a:pt x="243" y="68"/>
                    <a:pt x="0" y="464"/>
                    <a:pt x="31" y="980"/>
                  </a:cubicBezTo>
                  <a:cubicBezTo>
                    <a:pt x="89" y="1418"/>
                    <a:pt x="400" y="1772"/>
                    <a:pt x="721" y="1772"/>
                  </a:cubicBezTo>
                  <a:cubicBezTo>
                    <a:pt x="734" y="1772"/>
                    <a:pt x="747" y="1772"/>
                    <a:pt x="760" y="1771"/>
                  </a:cubicBezTo>
                  <a:cubicBezTo>
                    <a:pt x="1155" y="1740"/>
                    <a:pt x="1368" y="1315"/>
                    <a:pt x="1338" y="828"/>
                  </a:cubicBezTo>
                  <a:cubicBezTo>
                    <a:pt x="1310" y="349"/>
                    <a:pt x="9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2434292" y="1868822"/>
              <a:ext cx="53389" cy="66084"/>
            </a:xfrm>
            <a:custGeom>
              <a:avLst/>
              <a:gdLst/>
              <a:ahLst/>
              <a:cxnLst/>
              <a:rect l="l" t="t" r="r" b="b"/>
              <a:pathLst>
                <a:path w="1308" h="1619" extrusionOk="0">
                  <a:moveTo>
                    <a:pt x="578" y="0"/>
                  </a:moveTo>
                  <a:cubicBezTo>
                    <a:pt x="244" y="31"/>
                    <a:pt x="1" y="396"/>
                    <a:pt x="61" y="852"/>
                  </a:cubicBezTo>
                  <a:cubicBezTo>
                    <a:pt x="90" y="1274"/>
                    <a:pt x="352" y="1618"/>
                    <a:pt x="657" y="1618"/>
                  </a:cubicBezTo>
                  <a:cubicBezTo>
                    <a:pt x="681" y="1618"/>
                    <a:pt x="705" y="1616"/>
                    <a:pt x="730" y="1611"/>
                  </a:cubicBezTo>
                  <a:cubicBezTo>
                    <a:pt x="1064" y="1581"/>
                    <a:pt x="1308" y="1216"/>
                    <a:pt x="1277" y="760"/>
                  </a:cubicBezTo>
                  <a:cubicBezTo>
                    <a:pt x="121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227109" y="2030248"/>
              <a:ext cx="186250" cy="87717"/>
            </a:xfrm>
            <a:custGeom>
              <a:avLst/>
              <a:gdLst/>
              <a:ahLst/>
              <a:cxnLst/>
              <a:rect l="l" t="t" r="r" b="b"/>
              <a:pathLst>
                <a:path w="4563" h="2149" extrusionOk="0">
                  <a:moveTo>
                    <a:pt x="1092" y="0"/>
                  </a:moveTo>
                  <a:cubicBezTo>
                    <a:pt x="943" y="0"/>
                    <a:pt x="785" y="50"/>
                    <a:pt x="608" y="179"/>
                  </a:cubicBezTo>
                  <a:cubicBezTo>
                    <a:pt x="0" y="635"/>
                    <a:pt x="456" y="1881"/>
                    <a:pt x="2402" y="2125"/>
                  </a:cubicBezTo>
                  <a:cubicBezTo>
                    <a:pt x="2545" y="2141"/>
                    <a:pt x="2679" y="2148"/>
                    <a:pt x="2804" y="2148"/>
                  </a:cubicBezTo>
                  <a:cubicBezTo>
                    <a:pt x="4329" y="2148"/>
                    <a:pt x="4563" y="1028"/>
                    <a:pt x="4226" y="635"/>
                  </a:cubicBezTo>
                  <a:cubicBezTo>
                    <a:pt x="4123" y="502"/>
                    <a:pt x="4020" y="458"/>
                    <a:pt x="3891" y="458"/>
                  </a:cubicBezTo>
                  <a:cubicBezTo>
                    <a:pt x="3651" y="458"/>
                    <a:pt x="3319" y="607"/>
                    <a:pt x="2725" y="607"/>
                  </a:cubicBezTo>
                  <a:cubicBezTo>
                    <a:pt x="2689" y="607"/>
                    <a:pt x="2652" y="606"/>
                    <a:pt x="2615" y="605"/>
                  </a:cubicBezTo>
                  <a:cubicBezTo>
                    <a:pt x="2001" y="605"/>
                    <a:pt x="160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242007" y="2062369"/>
              <a:ext cx="89350" cy="55838"/>
            </a:xfrm>
            <a:custGeom>
              <a:avLst/>
              <a:gdLst/>
              <a:ahLst/>
              <a:cxnLst/>
              <a:rect l="l" t="t" r="r" b="b"/>
              <a:pathLst>
                <a:path w="2189" h="1368" extrusionOk="0">
                  <a:moveTo>
                    <a:pt x="323" y="0"/>
                  </a:moveTo>
                  <a:cubicBezTo>
                    <a:pt x="205" y="0"/>
                    <a:pt x="91" y="15"/>
                    <a:pt x="0" y="61"/>
                  </a:cubicBezTo>
                  <a:cubicBezTo>
                    <a:pt x="122" y="608"/>
                    <a:pt x="760" y="1216"/>
                    <a:pt x="2067" y="1368"/>
                  </a:cubicBezTo>
                  <a:lnTo>
                    <a:pt x="2189" y="1368"/>
                  </a:lnTo>
                  <a:cubicBezTo>
                    <a:pt x="2037" y="973"/>
                    <a:pt x="1794" y="608"/>
                    <a:pt x="1459" y="365"/>
                  </a:cubicBezTo>
                  <a:cubicBezTo>
                    <a:pt x="1216" y="213"/>
                    <a:pt x="912" y="91"/>
                    <a:pt x="669" y="31"/>
                  </a:cubicBezTo>
                  <a:cubicBezTo>
                    <a:pt x="563" y="15"/>
                    <a:pt x="441" y="0"/>
                    <a:pt x="323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38782" y="1852659"/>
              <a:ext cx="80655" cy="172291"/>
            </a:xfrm>
            <a:custGeom>
              <a:avLst/>
              <a:gdLst/>
              <a:ahLst/>
              <a:cxnLst/>
              <a:rect l="l" t="t" r="r" b="b"/>
              <a:pathLst>
                <a:path w="1976" h="4221" extrusionOk="0">
                  <a:moveTo>
                    <a:pt x="658" y="0"/>
                  </a:moveTo>
                  <a:cubicBezTo>
                    <a:pt x="637" y="0"/>
                    <a:pt x="619" y="10"/>
                    <a:pt x="608" y="32"/>
                  </a:cubicBezTo>
                  <a:cubicBezTo>
                    <a:pt x="486" y="245"/>
                    <a:pt x="456" y="457"/>
                    <a:pt x="426" y="700"/>
                  </a:cubicBezTo>
                  <a:cubicBezTo>
                    <a:pt x="365" y="913"/>
                    <a:pt x="365" y="1156"/>
                    <a:pt x="365" y="1369"/>
                  </a:cubicBezTo>
                  <a:cubicBezTo>
                    <a:pt x="365" y="1582"/>
                    <a:pt x="365" y="1825"/>
                    <a:pt x="426" y="2068"/>
                  </a:cubicBezTo>
                  <a:cubicBezTo>
                    <a:pt x="426" y="2129"/>
                    <a:pt x="426" y="2251"/>
                    <a:pt x="456" y="2311"/>
                  </a:cubicBezTo>
                  <a:lnTo>
                    <a:pt x="274" y="2311"/>
                  </a:lnTo>
                  <a:cubicBezTo>
                    <a:pt x="182" y="2311"/>
                    <a:pt x="122" y="2311"/>
                    <a:pt x="31" y="2372"/>
                  </a:cubicBezTo>
                  <a:cubicBezTo>
                    <a:pt x="0" y="2403"/>
                    <a:pt x="0" y="2433"/>
                    <a:pt x="0" y="2433"/>
                  </a:cubicBezTo>
                  <a:cubicBezTo>
                    <a:pt x="91" y="2555"/>
                    <a:pt x="304" y="2555"/>
                    <a:pt x="395" y="2555"/>
                  </a:cubicBezTo>
                  <a:cubicBezTo>
                    <a:pt x="547" y="2555"/>
                    <a:pt x="669" y="2585"/>
                    <a:pt x="821" y="2585"/>
                  </a:cubicBezTo>
                  <a:cubicBezTo>
                    <a:pt x="973" y="2585"/>
                    <a:pt x="1094" y="2615"/>
                    <a:pt x="1246" y="2615"/>
                  </a:cubicBezTo>
                  <a:lnTo>
                    <a:pt x="1459" y="2615"/>
                  </a:lnTo>
                  <a:cubicBezTo>
                    <a:pt x="1520" y="2615"/>
                    <a:pt x="1581" y="2615"/>
                    <a:pt x="1611" y="2676"/>
                  </a:cubicBezTo>
                  <a:cubicBezTo>
                    <a:pt x="1702" y="2707"/>
                    <a:pt x="1581" y="2889"/>
                    <a:pt x="1550" y="2980"/>
                  </a:cubicBezTo>
                  <a:cubicBezTo>
                    <a:pt x="1520" y="3132"/>
                    <a:pt x="1429" y="3223"/>
                    <a:pt x="1398" y="3345"/>
                  </a:cubicBezTo>
                  <a:cubicBezTo>
                    <a:pt x="1277" y="3618"/>
                    <a:pt x="1155" y="3831"/>
                    <a:pt x="1064" y="4105"/>
                  </a:cubicBezTo>
                  <a:cubicBezTo>
                    <a:pt x="1020" y="4170"/>
                    <a:pt x="1071" y="4220"/>
                    <a:pt x="1137" y="4220"/>
                  </a:cubicBezTo>
                  <a:cubicBezTo>
                    <a:pt x="1163" y="4220"/>
                    <a:pt x="1190" y="4213"/>
                    <a:pt x="1216" y="4196"/>
                  </a:cubicBezTo>
                  <a:cubicBezTo>
                    <a:pt x="1398" y="3922"/>
                    <a:pt x="1550" y="3649"/>
                    <a:pt x="1672" y="3345"/>
                  </a:cubicBezTo>
                  <a:cubicBezTo>
                    <a:pt x="1733" y="3193"/>
                    <a:pt x="1763" y="3071"/>
                    <a:pt x="1854" y="2919"/>
                  </a:cubicBezTo>
                  <a:cubicBezTo>
                    <a:pt x="1915" y="2828"/>
                    <a:pt x="1976" y="2676"/>
                    <a:pt x="1885" y="2555"/>
                  </a:cubicBezTo>
                  <a:cubicBezTo>
                    <a:pt x="1824" y="2433"/>
                    <a:pt x="1672" y="2403"/>
                    <a:pt x="1550" y="2403"/>
                  </a:cubicBezTo>
                  <a:cubicBezTo>
                    <a:pt x="1398" y="2403"/>
                    <a:pt x="1216" y="2372"/>
                    <a:pt x="1064" y="2372"/>
                  </a:cubicBezTo>
                  <a:cubicBezTo>
                    <a:pt x="942" y="2372"/>
                    <a:pt x="821" y="2311"/>
                    <a:pt x="730" y="2311"/>
                  </a:cubicBezTo>
                  <a:cubicBezTo>
                    <a:pt x="730" y="2281"/>
                    <a:pt x="669" y="2251"/>
                    <a:pt x="669" y="2220"/>
                  </a:cubicBezTo>
                  <a:cubicBezTo>
                    <a:pt x="638" y="2129"/>
                    <a:pt x="638" y="2007"/>
                    <a:pt x="638" y="1947"/>
                  </a:cubicBezTo>
                  <a:lnTo>
                    <a:pt x="638" y="1339"/>
                  </a:lnTo>
                  <a:cubicBezTo>
                    <a:pt x="638" y="1156"/>
                    <a:pt x="638" y="913"/>
                    <a:pt x="669" y="731"/>
                  </a:cubicBezTo>
                  <a:cubicBezTo>
                    <a:pt x="730" y="488"/>
                    <a:pt x="760" y="305"/>
                    <a:pt x="760" y="93"/>
                  </a:cubicBezTo>
                  <a:cubicBezTo>
                    <a:pt x="740" y="34"/>
                    <a:pt x="695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085682" y="1776661"/>
              <a:ext cx="105513" cy="56206"/>
            </a:xfrm>
            <a:custGeom>
              <a:avLst/>
              <a:gdLst/>
              <a:ahLst/>
              <a:cxnLst/>
              <a:rect l="l" t="t" r="r" b="b"/>
              <a:pathLst>
                <a:path w="2585" h="1377" extrusionOk="0">
                  <a:moveTo>
                    <a:pt x="1421" y="0"/>
                  </a:moveTo>
                  <a:cubicBezTo>
                    <a:pt x="1279" y="0"/>
                    <a:pt x="1137" y="23"/>
                    <a:pt x="1003" y="70"/>
                  </a:cubicBezTo>
                  <a:cubicBezTo>
                    <a:pt x="578" y="283"/>
                    <a:pt x="183" y="678"/>
                    <a:pt x="31" y="1134"/>
                  </a:cubicBezTo>
                  <a:cubicBezTo>
                    <a:pt x="31" y="1195"/>
                    <a:pt x="0" y="1225"/>
                    <a:pt x="31" y="1225"/>
                  </a:cubicBezTo>
                  <a:cubicBezTo>
                    <a:pt x="31" y="1255"/>
                    <a:pt x="31" y="1347"/>
                    <a:pt x="92" y="1377"/>
                  </a:cubicBezTo>
                  <a:cubicBezTo>
                    <a:pt x="122" y="1377"/>
                    <a:pt x="152" y="1377"/>
                    <a:pt x="183" y="1347"/>
                  </a:cubicBezTo>
                  <a:cubicBezTo>
                    <a:pt x="396" y="1225"/>
                    <a:pt x="548" y="1073"/>
                    <a:pt x="730" y="921"/>
                  </a:cubicBezTo>
                  <a:cubicBezTo>
                    <a:pt x="882" y="800"/>
                    <a:pt x="1034" y="678"/>
                    <a:pt x="1216" y="617"/>
                  </a:cubicBezTo>
                  <a:cubicBezTo>
                    <a:pt x="1310" y="579"/>
                    <a:pt x="1408" y="565"/>
                    <a:pt x="1506" y="565"/>
                  </a:cubicBezTo>
                  <a:cubicBezTo>
                    <a:pt x="1725" y="565"/>
                    <a:pt x="1949" y="636"/>
                    <a:pt x="2158" y="678"/>
                  </a:cubicBezTo>
                  <a:cubicBezTo>
                    <a:pt x="2222" y="720"/>
                    <a:pt x="2344" y="777"/>
                    <a:pt x="2444" y="777"/>
                  </a:cubicBezTo>
                  <a:cubicBezTo>
                    <a:pt x="2487" y="777"/>
                    <a:pt x="2526" y="766"/>
                    <a:pt x="2554" y="739"/>
                  </a:cubicBezTo>
                  <a:cubicBezTo>
                    <a:pt x="2584" y="648"/>
                    <a:pt x="2554" y="587"/>
                    <a:pt x="2523" y="526"/>
                  </a:cubicBezTo>
                  <a:cubicBezTo>
                    <a:pt x="2253" y="188"/>
                    <a:pt x="1832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2402047" y="1751396"/>
              <a:ext cx="96819" cy="49797"/>
            </a:xfrm>
            <a:custGeom>
              <a:avLst/>
              <a:gdLst/>
              <a:ahLst/>
              <a:cxnLst/>
              <a:rect l="l" t="t" r="r" b="b"/>
              <a:pathLst>
                <a:path w="2372" h="1220" extrusionOk="0">
                  <a:moveTo>
                    <a:pt x="1035" y="1"/>
                  </a:moveTo>
                  <a:cubicBezTo>
                    <a:pt x="687" y="1"/>
                    <a:pt x="386" y="216"/>
                    <a:pt x="152" y="476"/>
                  </a:cubicBezTo>
                  <a:cubicBezTo>
                    <a:pt x="91" y="537"/>
                    <a:pt x="0" y="659"/>
                    <a:pt x="31" y="780"/>
                  </a:cubicBezTo>
                  <a:cubicBezTo>
                    <a:pt x="31" y="811"/>
                    <a:pt x="91" y="841"/>
                    <a:pt x="122" y="841"/>
                  </a:cubicBezTo>
                  <a:lnTo>
                    <a:pt x="183" y="841"/>
                  </a:lnTo>
                  <a:cubicBezTo>
                    <a:pt x="395" y="780"/>
                    <a:pt x="578" y="659"/>
                    <a:pt x="760" y="628"/>
                  </a:cubicBezTo>
                  <a:cubicBezTo>
                    <a:pt x="858" y="599"/>
                    <a:pt x="949" y="585"/>
                    <a:pt x="1036" y="585"/>
                  </a:cubicBezTo>
                  <a:cubicBezTo>
                    <a:pt x="1220" y="585"/>
                    <a:pt x="1385" y="647"/>
                    <a:pt x="1550" y="750"/>
                  </a:cubicBezTo>
                  <a:cubicBezTo>
                    <a:pt x="1794" y="871"/>
                    <a:pt x="2006" y="1084"/>
                    <a:pt x="2250" y="1206"/>
                  </a:cubicBezTo>
                  <a:cubicBezTo>
                    <a:pt x="2270" y="1206"/>
                    <a:pt x="2290" y="1219"/>
                    <a:pt x="2319" y="1219"/>
                  </a:cubicBezTo>
                  <a:cubicBezTo>
                    <a:pt x="2334" y="1219"/>
                    <a:pt x="2351" y="1216"/>
                    <a:pt x="2371" y="1206"/>
                  </a:cubicBezTo>
                  <a:lnTo>
                    <a:pt x="2371" y="1115"/>
                  </a:lnTo>
                  <a:cubicBezTo>
                    <a:pt x="2371" y="1084"/>
                    <a:pt x="2371" y="1054"/>
                    <a:pt x="2310" y="993"/>
                  </a:cubicBezTo>
                  <a:cubicBezTo>
                    <a:pt x="2219" y="780"/>
                    <a:pt x="2006" y="537"/>
                    <a:pt x="1824" y="355"/>
                  </a:cubicBezTo>
                  <a:cubicBezTo>
                    <a:pt x="1672" y="203"/>
                    <a:pt x="1459" y="51"/>
                    <a:pt x="1216" y="20"/>
                  </a:cubicBezTo>
                  <a:cubicBezTo>
                    <a:pt x="1154" y="7"/>
                    <a:pt x="1094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622909" y="1830333"/>
              <a:ext cx="218414" cy="238211"/>
            </a:xfrm>
            <a:custGeom>
              <a:avLst/>
              <a:gdLst/>
              <a:ahLst/>
              <a:cxnLst/>
              <a:rect l="l" t="t" r="r" b="b"/>
              <a:pathLst>
                <a:path w="5351" h="5836" extrusionOk="0">
                  <a:moveTo>
                    <a:pt x="2302" y="1"/>
                  </a:moveTo>
                  <a:cubicBezTo>
                    <a:pt x="1743" y="1"/>
                    <a:pt x="1221" y="229"/>
                    <a:pt x="882" y="731"/>
                  </a:cubicBezTo>
                  <a:cubicBezTo>
                    <a:pt x="1" y="2099"/>
                    <a:pt x="882" y="4591"/>
                    <a:pt x="2068" y="5381"/>
                  </a:cubicBezTo>
                  <a:cubicBezTo>
                    <a:pt x="2549" y="5694"/>
                    <a:pt x="3073" y="5836"/>
                    <a:pt x="3550" y="5836"/>
                  </a:cubicBezTo>
                  <a:cubicBezTo>
                    <a:pt x="4277" y="5836"/>
                    <a:pt x="4893" y="5507"/>
                    <a:pt x="5077" y="4956"/>
                  </a:cubicBezTo>
                  <a:cubicBezTo>
                    <a:pt x="5350" y="4226"/>
                    <a:pt x="5350" y="2798"/>
                    <a:pt x="4682" y="1582"/>
                  </a:cubicBezTo>
                  <a:cubicBezTo>
                    <a:pt x="4195" y="589"/>
                    <a:pt x="3200" y="1"/>
                    <a:pt x="2302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693643" y="1881556"/>
              <a:ext cx="93105" cy="109187"/>
            </a:xfrm>
            <a:custGeom>
              <a:avLst/>
              <a:gdLst/>
              <a:ahLst/>
              <a:cxnLst/>
              <a:rect l="l" t="t" r="r" b="b"/>
              <a:pathLst>
                <a:path w="2281" h="2675" extrusionOk="0">
                  <a:moveTo>
                    <a:pt x="202" y="1"/>
                  </a:moveTo>
                  <a:cubicBezTo>
                    <a:pt x="154" y="1"/>
                    <a:pt x="107" y="8"/>
                    <a:pt x="61" y="23"/>
                  </a:cubicBezTo>
                  <a:cubicBezTo>
                    <a:pt x="0" y="53"/>
                    <a:pt x="0" y="144"/>
                    <a:pt x="31" y="175"/>
                  </a:cubicBezTo>
                  <a:cubicBezTo>
                    <a:pt x="213" y="357"/>
                    <a:pt x="487" y="448"/>
                    <a:pt x="760" y="600"/>
                  </a:cubicBezTo>
                  <a:cubicBezTo>
                    <a:pt x="821" y="631"/>
                    <a:pt x="943" y="692"/>
                    <a:pt x="1034" y="783"/>
                  </a:cubicBezTo>
                  <a:lnTo>
                    <a:pt x="943" y="844"/>
                  </a:lnTo>
                  <a:cubicBezTo>
                    <a:pt x="851" y="904"/>
                    <a:pt x="821" y="965"/>
                    <a:pt x="791" y="996"/>
                  </a:cubicBezTo>
                  <a:cubicBezTo>
                    <a:pt x="669" y="1117"/>
                    <a:pt x="608" y="1239"/>
                    <a:pt x="517" y="1360"/>
                  </a:cubicBezTo>
                  <a:cubicBezTo>
                    <a:pt x="365" y="1573"/>
                    <a:pt x="274" y="1847"/>
                    <a:pt x="304" y="2151"/>
                  </a:cubicBezTo>
                  <a:cubicBezTo>
                    <a:pt x="304" y="2166"/>
                    <a:pt x="320" y="2173"/>
                    <a:pt x="338" y="2173"/>
                  </a:cubicBezTo>
                  <a:cubicBezTo>
                    <a:pt x="357" y="2173"/>
                    <a:pt x="380" y="2166"/>
                    <a:pt x="395" y="2151"/>
                  </a:cubicBezTo>
                  <a:cubicBezTo>
                    <a:pt x="547" y="1907"/>
                    <a:pt x="639" y="1695"/>
                    <a:pt x="791" y="1451"/>
                  </a:cubicBezTo>
                  <a:cubicBezTo>
                    <a:pt x="851" y="1360"/>
                    <a:pt x="943" y="1269"/>
                    <a:pt x="1003" y="1147"/>
                  </a:cubicBezTo>
                  <a:cubicBezTo>
                    <a:pt x="1064" y="1087"/>
                    <a:pt x="1095" y="1056"/>
                    <a:pt x="1125" y="996"/>
                  </a:cubicBezTo>
                  <a:lnTo>
                    <a:pt x="1216" y="935"/>
                  </a:lnTo>
                  <a:cubicBezTo>
                    <a:pt x="1247" y="965"/>
                    <a:pt x="1307" y="996"/>
                    <a:pt x="1368" y="1087"/>
                  </a:cubicBezTo>
                  <a:cubicBezTo>
                    <a:pt x="1733" y="1543"/>
                    <a:pt x="1915" y="2029"/>
                    <a:pt x="2037" y="2606"/>
                  </a:cubicBezTo>
                  <a:cubicBezTo>
                    <a:pt x="2037" y="2655"/>
                    <a:pt x="2071" y="2675"/>
                    <a:pt x="2112" y="2675"/>
                  </a:cubicBezTo>
                  <a:cubicBezTo>
                    <a:pt x="2173" y="2675"/>
                    <a:pt x="2250" y="2631"/>
                    <a:pt x="2250" y="2576"/>
                  </a:cubicBezTo>
                  <a:cubicBezTo>
                    <a:pt x="2280" y="1907"/>
                    <a:pt x="2006" y="1299"/>
                    <a:pt x="1581" y="844"/>
                  </a:cubicBezTo>
                  <a:cubicBezTo>
                    <a:pt x="1399" y="631"/>
                    <a:pt x="1186" y="448"/>
                    <a:pt x="912" y="296"/>
                  </a:cubicBezTo>
                  <a:cubicBezTo>
                    <a:pt x="710" y="170"/>
                    <a:pt x="44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712255" y="2038778"/>
              <a:ext cx="95554" cy="148943"/>
            </a:xfrm>
            <a:custGeom>
              <a:avLst/>
              <a:gdLst/>
              <a:ahLst/>
              <a:cxnLst/>
              <a:rect l="l" t="t" r="r" b="b"/>
              <a:pathLst>
                <a:path w="2341" h="3649" extrusionOk="0">
                  <a:moveTo>
                    <a:pt x="1186" y="943"/>
                  </a:moveTo>
                  <a:cubicBezTo>
                    <a:pt x="1520" y="943"/>
                    <a:pt x="1794" y="1368"/>
                    <a:pt x="1794" y="1855"/>
                  </a:cubicBezTo>
                  <a:cubicBezTo>
                    <a:pt x="1794" y="2372"/>
                    <a:pt x="1520" y="2767"/>
                    <a:pt x="1186" y="2767"/>
                  </a:cubicBezTo>
                  <a:cubicBezTo>
                    <a:pt x="821" y="2767"/>
                    <a:pt x="578" y="2372"/>
                    <a:pt x="578" y="1855"/>
                  </a:cubicBezTo>
                  <a:cubicBezTo>
                    <a:pt x="578" y="1368"/>
                    <a:pt x="821" y="943"/>
                    <a:pt x="1186" y="943"/>
                  </a:cubicBezTo>
                  <a:close/>
                  <a:moveTo>
                    <a:pt x="1186" y="1"/>
                  </a:moveTo>
                  <a:cubicBezTo>
                    <a:pt x="517" y="1"/>
                    <a:pt x="0" y="852"/>
                    <a:pt x="0" y="1824"/>
                  </a:cubicBezTo>
                  <a:cubicBezTo>
                    <a:pt x="0" y="2858"/>
                    <a:pt x="517" y="3648"/>
                    <a:pt x="1186" y="3648"/>
                  </a:cubicBezTo>
                  <a:cubicBezTo>
                    <a:pt x="1824" y="3648"/>
                    <a:pt x="2341" y="2797"/>
                    <a:pt x="2341" y="1824"/>
                  </a:cubicBezTo>
                  <a:cubicBezTo>
                    <a:pt x="2341" y="852"/>
                    <a:pt x="182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2172538" y="2437668"/>
              <a:ext cx="683652" cy="1196647"/>
            </a:xfrm>
            <a:custGeom>
              <a:avLst/>
              <a:gdLst/>
              <a:ahLst/>
              <a:cxnLst/>
              <a:rect l="l" t="t" r="r" b="b"/>
              <a:pathLst>
                <a:path w="16749" h="29317" extrusionOk="0">
                  <a:moveTo>
                    <a:pt x="3807" y="1"/>
                  </a:moveTo>
                  <a:cubicBezTo>
                    <a:pt x="3201" y="1"/>
                    <a:pt x="2733" y="167"/>
                    <a:pt x="2523" y="501"/>
                  </a:cubicBezTo>
                  <a:cubicBezTo>
                    <a:pt x="0" y="4301"/>
                    <a:pt x="4590" y="7219"/>
                    <a:pt x="5745" y="8191"/>
                  </a:cubicBezTo>
                  <a:cubicBezTo>
                    <a:pt x="6870" y="9195"/>
                    <a:pt x="11338" y="14544"/>
                    <a:pt x="10882" y="16125"/>
                  </a:cubicBezTo>
                  <a:cubicBezTo>
                    <a:pt x="10426" y="17766"/>
                    <a:pt x="7173" y="25487"/>
                    <a:pt x="7173" y="25487"/>
                  </a:cubicBezTo>
                  <a:cubicBezTo>
                    <a:pt x="7751" y="28405"/>
                    <a:pt x="10882" y="29316"/>
                    <a:pt x="10882" y="29316"/>
                  </a:cubicBezTo>
                  <a:cubicBezTo>
                    <a:pt x="10882" y="29316"/>
                    <a:pt x="16687" y="18496"/>
                    <a:pt x="16718" y="14939"/>
                  </a:cubicBezTo>
                  <a:cubicBezTo>
                    <a:pt x="16748" y="11383"/>
                    <a:pt x="10517" y="4574"/>
                    <a:pt x="8480" y="2356"/>
                  </a:cubicBezTo>
                  <a:cubicBezTo>
                    <a:pt x="7105" y="792"/>
                    <a:pt x="5129" y="1"/>
                    <a:pt x="3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2409476" y="3471036"/>
              <a:ext cx="246946" cy="222251"/>
            </a:xfrm>
            <a:custGeom>
              <a:avLst/>
              <a:gdLst/>
              <a:ahLst/>
              <a:cxnLst/>
              <a:rect l="l" t="t" r="r" b="b"/>
              <a:pathLst>
                <a:path w="6050" h="5445" extrusionOk="0">
                  <a:moveTo>
                    <a:pt x="1782" y="0"/>
                  </a:moveTo>
                  <a:cubicBezTo>
                    <a:pt x="1733" y="0"/>
                    <a:pt x="1686" y="6"/>
                    <a:pt x="1642" y="17"/>
                  </a:cubicBezTo>
                  <a:cubicBezTo>
                    <a:pt x="913" y="260"/>
                    <a:pt x="1" y="1354"/>
                    <a:pt x="1" y="2539"/>
                  </a:cubicBezTo>
                  <a:cubicBezTo>
                    <a:pt x="1" y="3319"/>
                    <a:pt x="1923" y="5445"/>
                    <a:pt x="3288" y="5445"/>
                  </a:cubicBezTo>
                  <a:cubicBezTo>
                    <a:pt x="3359" y="5445"/>
                    <a:pt x="3428" y="5439"/>
                    <a:pt x="3496" y="5427"/>
                  </a:cubicBezTo>
                  <a:cubicBezTo>
                    <a:pt x="4864" y="5153"/>
                    <a:pt x="6049" y="3542"/>
                    <a:pt x="5016" y="2418"/>
                  </a:cubicBezTo>
                  <a:cubicBezTo>
                    <a:pt x="4101" y="1303"/>
                    <a:pt x="2569" y="0"/>
                    <a:pt x="1782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457930" y="3333978"/>
              <a:ext cx="1333753" cy="1603475"/>
            </a:xfrm>
            <a:custGeom>
              <a:avLst/>
              <a:gdLst/>
              <a:ahLst/>
              <a:cxnLst/>
              <a:rect l="l" t="t" r="r" b="b"/>
              <a:pathLst>
                <a:path w="32676" h="39284" extrusionOk="0">
                  <a:moveTo>
                    <a:pt x="24681" y="1"/>
                  </a:moveTo>
                  <a:lnTo>
                    <a:pt x="8481" y="1733"/>
                  </a:lnTo>
                  <a:cubicBezTo>
                    <a:pt x="8481" y="1733"/>
                    <a:pt x="3070" y="5989"/>
                    <a:pt x="1976" y="13101"/>
                  </a:cubicBezTo>
                  <a:cubicBezTo>
                    <a:pt x="0" y="25958"/>
                    <a:pt x="7265" y="38208"/>
                    <a:pt x="7265" y="38208"/>
                  </a:cubicBezTo>
                  <a:cubicBezTo>
                    <a:pt x="11818" y="39002"/>
                    <a:pt x="15180" y="39284"/>
                    <a:pt x="17659" y="39284"/>
                  </a:cubicBezTo>
                  <a:cubicBezTo>
                    <a:pt x="23718" y="39284"/>
                    <a:pt x="24499" y="37600"/>
                    <a:pt x="24499" y="37600"/>
                  </a:cubicBezTo>
                  <a:cubicBezTo>
                    <a:pt x="29454" y="25411"/>
                    <a:pt x="32676" y="13831"/>
                    <a:pt x="24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2085682" y="3912130"/>
              <a:ext cx="172495" cy="1005988"/>
            </a:xfrm>
            <a:custGeom>
              <a:avLst/>
              <a:gdLst/>
              <a:ahLst/>
              <a:cxnLst/>
              <a:rect l="l" t="t" r="r" b="b"/>
              <a:pathLst>
                <a:path w="4226" h="24646" extrusionOk="0">
                  <a:moveTo>
                    <a:pt x="4134" y="0"/>
                  </a:moveTo>
                  <a:cubicBezTo>
                    <a:pt x="3800" y="91"/>
                    <a:pt x="3465" y="182"/>
                    <a:pt x="3162" y="304"/>
                  </a:cubicBezTo>
                  <a:cubicBezTo>
                    <a:pt x="2918" y="395"/>
                    <a:pt x="2219" y="578"/>
                    <a:pt x="2158" y="578"/>
                  </a:cubicBezTo>
                  <a:cubicBezTo>
                    <a:pt x="1490" y="729"/>
                    <a:pt x="760" y="790"/>
                    <a:pt x="92" y="790"/>
                  </a:cubicBezTo>
                  <a:cubicBezTo>
                    <a:pt x="0" y="790"/>
                    <a:pt x="0" y="912"/>
                    <a:pt x="122" y="912"/>
                  </a:cubicBezTo>
                  <a:cubicBezTo>
                    <a:pt x="286" y="919"/>
                    <a:pt x="448" y="922"/>
                    <a:pt x="610" y="922"/>
                  </a:cubicBezTo>
                  <a:cubicBezTo>
                    <a:pt x="1166" y="922"/>
                    <a:pt x="1708" y="878"/>
                    <a:pt x="2250" y="760"/>
                  </a:cubicBezTo>
                  <a:lnTo>
                    <a:pt x="2310" y="760"/>
                  </a:lnTo>
                  <a:cubicBezTo>
                    <a:pt x="2402" y="1702"/>
                    <a:pt x="2462" y="2614"/>
                    <a:pt x="2523" y="3556"/>
                  </a:cubicBezTo>
                  <a:cubicBezTo>
                    <a:pt x="2584" y="5380"/>
                    <a:pt x="2614" y="7204"/>
                    <a:pt x="2554" y="9027"/>
                  </a:cubicBezTo>
                  <a:cubicBezTo>
                    <a:pt x="2523" y="9939"/>
                    <a:pt x="1824" y="20882"/>
                    <a:pt x="1763" y="21794"/>
                  </a:cubicBezTo>
                  <a:cubicBezTo>
                    <a:pt x="1703" y="22219"/>
                    <a:pt x="1672" y="22675"/>
                    <a:pt x="1642" y="23131"/>
                  </a:cubicBezTo>
                  <a:cubicBezTo>
                    <a:pt x="1611" y="23587"/>
                    <a:pt x="1520" y="24073"/>
                    <a:pt x="1551" y="24560"/>
                  </a:cubicBezTo>
                  <a:cubicBezTo>
                    <a:pt x="1551" y="24613"/>
                    <a:pt x="1592" y="24645"/>
                    <a:pt x="1632" y="24645"/>
                  </a:cubicBezTo>
                  <a:cubicBezTo>
                    <a:pt x="1661" y="24645"/>
                    <a:pt x="1690" y="24628"/>
                    <a:pt x="1703" y="24590"/>
                  </a:cubicBezTo>
                  <a:cubicBezTo>
                    <a:pt x="1915" y="24073"/>
                    <a:pt x="1915" y="23526"/>
                    <a:pt x="1946" y="23040"/>
                  </a:cubicBezTo>
                  <a:cubicBezTo>
                    <a:pt x="1976" y="22523"/>
                    <a:pt x="2007" y="22006"/>
                    <a:pt x="2067" y="21520"/>
                  </a:cubicBezTo>
                  <a:cubicBezTo>
                    <a:pt x="2158" y="19636"/>
                    <a:pt x="2858" y="7781"/>
                    <a:pt x="2827" y="5958"/>
                  </a:cubicBezTo>
                  <a:cubicBezTo>
                    <a:pt x="2766" y="5046"/>
                    <a:pt x="2766" y="4103"/>
                    <a:pt x="2706" y="3192"/>
                  </a:cubicBezTo>
                  <a:cubicBezTo>
                    <a:pt x="2675" y="2371"/>
                    <a:pt x="2584" y="1550"/>
                    <a:pt x="2462" y="729"/>
                  </a:cubicBezTo>
                  <a:cubicBezTo>
                    <a:pt x="2736" y="699"/>
                    <a:pt x="3010" y="608"/>
                    <a:pt x="3283" y="547"/>
                  </a:cubicBezTo>
                  <a:cubicBezTo>
                    <a:pt x="3587" y="426"/>
                    <a:pt x="3921" y="304"/>
                    <a:pt x="4195" y="122"/>
                  </a:cubicBezTo>
                  <a:cubicBezTo>
                    <a:pt x="4225" y="91"/>
                    <a:pt x="4225" y="0"/>
                    <a:pt x="4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24174" y="3621278"/>
              <a:ext cx="288743" cy="154494"/>
            </a:xfrm>
            <a:custGeom>
              <a:avLst/>
              <a:gdLst/>
              <a:ahLst/>
              <a:cxnLst/>
              <a:rect l="l" t="t" r="r" b="b"/>
              <a:pathLst>
                <a:path w="7074" h="3785" extrusionOk="0">
                  <a:moveTo>
                    <a:pt x="7012" y="1"/>
                  </a:moveTo>
                  <a:cubicBezTo>
                    <a:pt x="6996" y="1"/>
                    <a:pt x="6979" y="5"/>
                    <a:pt x="6961" y="13"/>
                  </a:cubicBezTo>
                  <a:cubicBezTo>
                    <a:pt x="6778" y="257"/>
                    <a:pt x="6657" y="500"/>
                    <a:pt x="6505" y="743"/>
                  </a:cubicBezTo>
                  <a:cubicBezTo>
                    <a:pt x="6353" y="1016"/>
                    <a:pt x="6201" y="1199"/>
                    <a:pt x="6019" y="1412"/>
                  </a:cubicBezTo>
                  <a:cubicBezTo>
                    <a:pt x="5380" y="2172"/>
                    <a:pt x="4560" y="2840"/>
                    <a:pt x="3617" y="3205"/>
                  </a:cubicBezTo>
                  <a:cubicBezTo>
                    <a:pt x="3374" y="3327"/>
                    <a:pt x="3101" y="3448"/>
                    <a:pt x="2827" y="3479"/>
                  </a:cubicBezTo>
                  <a:cubicBezTo>
                    <a:pt x="2755" y="3486"/>
                    <a:pt x="2683" y="3489"/>
                    <a:pt x="2612" y="3489"/>
                  </a:cubicBezTo>
                  <a:cubicBezTo>
                    <a:pt x="2380" y="3489"/>
                    <a:pt x="2147" y="3450"/>
                    <a:pt x="1915" y="3357"/>
                  </a:cubicBezTo>
                  <a:cubicBezTo>
                    <a:pt x="1611" y="3266"/>
                    <a:pt x="1307" y="3083"/>
                    <a:pt x="1064" y="2992"/>
                  </a:cubicBezTo>
                  <a:cubicBezTo>
                    <a:pt x="790" y="2871"/>
                    <a:pt x="487" y="2719"/>
                    <a:pt x="183" y="2658"/>
                  </a:cubicBezTo>
                  <a:cubicBezTo>
                    <a:pt x="61" y="2658"/>
                    <a:pt x="0" y="2810"/>
                    <a:pt x="122" y="2871"/>
                  </a:cubicBezTo>
                  <a:cubicBezTo>
                    <a:pt x="426" y="3083"/>
                    <a:pt x="821" y="3205"/>
                    <a:pt x="1155" y="3357"/>
                  </a:cubicBezTo>
                  <a:cubicBezTo>
                    <a:pt x="1459" y="3479"/>
                    <a:pt x="1794" y="3661"/>
                    <a:pt x="2158" y="3752"/>
                  </a:cubicBezTo>
                  <a:cubicBezTo>
                    <a:pt x="2260" y="3775"/>
                    <a:pt x="2363" y="3785"/>
                    <a:pt x="2468" y="3785"/>
                  </a:cubicBezTo>
                  <a:cubicBezTo>
                    <a:pt x="2929" y="3785"/>
                    <a:pt x="3415" y="3591"/>
                    <a:pt x="3860" y="3418"/>
                  </a:cubicBezTo>
                  <a:cubicBezTo>
                    <a:pt x="4347" y="3175"/>
                    <a:pt x="4803" y="2901"/>
                    <a:pt x="5228" y="2567"/>
                  </a:cubicBezTo>
                  <a:cubicBezTo>
                    <a:pt x="5654" y="2232"/>
                    <a:pt x="6019" y="1837"/>
                    <a:pt x="6322" y="1412"/>
                  </a:cubicBezTo>
                  <a:cubicBezTo>
                    <a:pt x="6474" y="1229"/>
                    <a:pt x="6626" y="1016"/>
                    <a:pt x="6748" y="773"/>
                  </a:cubicBezTo>
                  <a:cubicBezTo>
                    <a:pt x="6870" y="561"/>
                    <a:pt x="7022" y="317"/>
                    <a:pt x="7052" y="44"/>
                  </a:cubicBezTo>
                  <a:cubicBezTo>
                    <a:pt x="7073" y="22"/>
                    <a:pt x="7049" y="1"/>
                    <a:pt x="7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2425598" y="3519443"/>
              <a:ext cx="153882" cy="165760"/>
            </a:xfrm>
            <a:custGeom>
              <a:avLst/>
              <a:gdLst/>
              <a:ahLst/>
              <a:cxnLst/>
              <a:rect l="l" t="t" r="r" b="b"/>
              <a:pathLst>
                <a:path w="3770" h="4061" extrusionOk="0">
                  <a:moveTo>
                    <a:pt x="107" y="1"/>
                  </a:moveTo>
                  <a:cubicBezTo>
                    <a:pt x="69" y="1"/>
                    <a:pt x="31" y="16"/>
                    <a:pt x="31" y="46"/>
                  </a:cubicBezTo>
                  <a:cubicBezTo>
                    <a:pt x="1" y="533"/>
                    <a:pt x="183" y="1080"/>
                    <a:pt x="426" y="1566"/>
                  </a:cubicBezTo>
                  <a:cubicBezTo>
                    <a:pt x="761" y="2356"/>
                    <a:pt x="1338" y="3147"/>
                    <a:pt x="2007" y="3724"/>
                  </a:cubicBezTo>
                  <a:cubicBezTo>
                    <a:pt x="2239" y="3914"/>
                    <a:pt x="2516" y="4060"/>
                    <a:pt x="2795" y="4060"/>
                  </a:cubicBezTo>
                  <a:cubicBezTo>
                    <a:pt x="2918" y="4060"/>
                    <a:pt x="3041" y="4032"/>
                    <a:pt x="3162" y="3967"/>
                  </a:cubicBezTo>
                  <a:cubicBezTo>
                    <a:pt x="3466" y="3785"/>
                    <a:pt x="3679" y="3390"/>
                    <a:pt x="3770" y="3056"/>
                  </a:cubicBezTo>
                  <a:cubicBezTo>
                    <a:pt x="3770" y="2990"/>
                    <a:pt x="3707" y="2940"/>
                    <a:pt x="3660" y="2940"/>
                  </a:cubicBezTo>
                  <a:cubicBezTo>
                    <a:pt x="3642" y="2940"/>
                    <a:pt x="3626" y="2947"/>
                    <a:pt x="3618" y="2964"/>
                  </a:cubicBezTo>
                  <a:cubicBezTo>
                    <a:pt x="3358" y="3310"/>
                    <a:pt x="3208" y="3820"/>
                    <a:pt x="2727" y="3820"/>
                  </a:cubicBezTo>
                  <a:cubicBezTo>
                    <a:pt x="2701" y="3820"/>
                    <a:pt x="2674" y="3819"/>
                    <a:pt x="2645" y="3815"/>
                  </a:cubicBezTo>
                  <a:cubicBezTo>
                    <a:pt x="2402" y="3785"/>
                    <a:pt x="2189" y="3542"/>
                    <a:pt x="2007" y="3390"/>
                  </a:cubicBezTo>
                  <a:cubicBezTo>
                    <a:pt x="1825" y="3208"/>
                    <a:pt x="1642" y="3025"/>
                    <a:pt x="1490" y="2812"/>
                  </a:cubicBezTo>
                  <a:cubicBezTo>
                    <a:pt x="1186" y="2387"/>
                    <a:pt x="913" y="1961"/>
                    <a:pt x="670" y="1505"/>
                  </a:cubicBezTo>
                  <a:cubicBezTo>
                    <a:pt x="578" y="1262"/>
                    <a:pt x="487" y="1049"/>
                    <a:pt x="426" y="806"/>
                  </a:cubicBezTo>
                  <a:cubicBezTo>
                    <a:pt x="335" y="533"/>
                    <a:pt x="305" y="290"/>
                    <a:pt x="183" y="46"/>
                  </a:cubicBezTo>
                  <a:cubicBezTo>
                    <a:pt x="183" y="16"/>
                    <a:pt x="145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2233844" y="3534300"/>
              <a:ext cx="26817" cy="238660"/>
            </a:xfrm>
            <a:custGeom>
              <a:avLst/>
              <a:gdLst/>
              <a:ahLst/>
              <a:cxnLst/>
              <a:rect l="l" t="t" r="r" b="b"/>
              <a:pathLst>
                <a:path w="657" h="5847" extrusionOk="0">
                  <a:moveTo>
                    <a:pt x="85" y="0"/>
                  </a:moveTo>
                  <a:cubicBezTo>
                    <a:pt x="41" y="0"/>
                    <a:pt x="1" y="40"/>
                    <a:pt x="18" y="108"/>
                  </a:cubicBezTo>
                  <a:cubicBezTo>
                    <a:pt x="261" y="1020"/>
                    <a:pt x="443" y="1962"/>
                    <a:pt x="443" y="2904"/>
                  </a:cubicBezTo>
                  <a:cubicBezTo>
                    <a:pt x="443" y="3421"/>
                    <a:pt x="413" y="3907"/>
                    <a:pt x="352" y="4363"/>
                  </a:cubicBezTo>
                  <a:cubicBezTo>
                    <a:pt x="322" y="4637"/>
                    <a:pt x="291" y="4850"/>
                    <a:pt x="261" y="5093"/>
                  </a:cubicBezTo>
                  <a:cubicBezTo>
                    <a:pt x="200" y="5275"/>
                    <a:pt x="139" y="5488"/>
                    <a:pt x="170" y="5762"/>
                  </a:cubicBezTo>
                  <a:cubicBezTo>
                    <a:pt x="170" y="5815"/>
                    <a:pt x="211" y="5847"/>
                    <a:pt x="251" y="5847"/>
                  </a:cubicBezTo>
                  <a:cubicBezTo>
                    <a:pt x="280" y="5847"/>
                    <a:pt x="309" y="5830"/>
                    <a:pt x="322" y="5792"/>
                  </a:cubicBezTo>
                  <a:cubicBezTo>
                    <a:pt x="443" y="5579"/>
                    <a:pt x="474" y="5306"/>
                    <a:pt x="504" y="5093"/>
                  </a:cubicBezTo>
                  <a:cubicBezTo>
                    <a:pt x="535" y="4819"/>
                    <a:pt x="595" y="4576"/>
                    <a:pt x="626" y="4363"/>
                  </a:cubicBezTo>
                  <a:cubicBezTo>
                    <a:pt x="656" y="3877"/>
                    <a:pt x="656" y="3421"/>
                    <a:pt x="656" y="2904"/>
                  </a:cubicBezTo>
                  <a:cubicBezTo>
                    <a:pt x="626" y="1962"/>
                    <a:pt x="474" y="989"/>
                    <a:pt x="170" y="78"/>
                  </a:cubicBezTo>
                  <a:cubicBezTo>
                    <a:pt x="157" y="24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2207803" y="3554137"/>
              <a:ext cx="20572" cy="214169"/>
            </a:xfrm>
            <a:custGeom>
              <a:avLst/>
              <a:gdLst/>
              <a:ahLst/>
              <a:cxnLst/>
              <a:rect l="l" t="t" r="r" b="b"/>
              <a:pathLst>
                <a:path w="504" h="5247" extrusionOk="0">
                  <a:moveTo>
                    <a:pt x="85" y="0"/>
                  </a:moveTo>
                  <a:cubicBezTo>
                    <a:pt x="41" y="0"/>
                    <a:pt x="0" y="40"/>
                    <a:pt x="18" y="108"/>
                  </a:cubicBezTo>
                  <a:cubicBezTo>
                    <a:pt x="230" y="959"/>
                    <a:pt x="322" y="1780"/>
                    <a:pt x="322" y="2631"/>
                  </a:cubicBezTo>
                  <a:cubicBezTo>
                    <a:pt x="291" y="3452"/>
                    <a:pt x="139" y="4303"/>
                    <a:pt x="18" y="5154"/>
                  </a:cubicBezTo>
                  <a:cubicBezTo>
                    <a:pt x="18" y="5213"/>
                    <a:pt x="43" y="5246"/>
                    <a:pt x="77" y="5246"/>
                  </a:cubicBezTo>
                  <a:cubicBezTo>
                    <a:pt x="96" y="5246"/>
                    <a:pt x="118" y="5236"/>
                    <a:pt x="139" y="5215"/>
                  </a:cubicBezTo>
                  <a:cubicBezTo>
                    <a:pt x="443" y="4394"/>
                    <a:pt x="504" y="3482"/>
                    <a:pt x="504" y="2661"/>
                  </a:cubicBezTo>
                  <a:cubicBezTo>
                    <a:pt x="504" y="1780"/>
                    <a:pt x="382" y="899"/>
                    <a:pt x="170" y="78"/>
                  </a:cubicBezTo>
                  <a:cubicBezTo>
                    <a:pt x="156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676256" y="4405875"/>
              <a:ext cx="16164" cy="31062"/>
            </a:xfrm>
            <a:custGeom>
              <a:avLst/>
              <a:gdLst/>
              <a:ahLst/>
              <a:cxnLst/>
              <a:rect l="l" t="t" r="r" b="b"/>
              <a:pathLst>
                <a:path w="396" h="761" extrusionOk="0">
                  <a:moveTo>
                    <a:pt x="31" y="0"/>
                  </a:moveTo>
                  <a:cubicBezTo>
                    <a:pt x="1" y="0"/>
                    <a:pt x="1" y="31"/>
                    <a:pt x="31" y="61"/>
                  </a:cubicBezTo>
                  <a:lnTo>
                    <a:pt x="31" y="92"/>
                  </a:lnTo>
                  <a:lnTo>
                    <a:pt x="31" y="152"/>
                  </a:lnTo>
                  <a:cubicBezTo>
                    <a:pt x="31" y="183"/>
                    <a:pt x="92" y="183"/>
                    <a:pt x="92" y="213"/>
                  </a:cubicBezTo>
                  <a:cubicBezTo>
                    <a:pt x="122" y="304"/>
                    <a:pt x="153" y="335"/>
                    <a:pt x="153" y="365"/>
                  </a:cubicBezTo>
                  <a:lnTo>
                    <a:pt x="274" y="700"/>
                  </a:lnTo>
                  <a:cubicBezTo>
                    <a:pt x="274" y="760"/>
                    <a:pt x="305" y="760"/>
                    <a:pt x="335" y="760"/>
                  </a:cubicBezTo>
                  <a:cubicBezTo>
                    <a:pt x="335" y="760"/>
                    <a:pt x="396" y="700"/>
                    <a:pt x="396" y="669"/>
                  </a:cubicBezTo>
                  <a:cubicBezTo>
                    <a:pt x="396" y="548"/>
                    <a:pt x="335" y="426"/>
                    <a:pt x="305" y="335"/>
                  </a:cubicBezTo>
                  <a:cubicBezTo>
                    <a:pt x="305" y="304"/>
                    <a:pt x="274" y="213"/>
                    <a:pt x="244" y="183"/>
                  </a:cubicBezTo>
                  <a:cubicBezTo>
                    <a:pt x="183" y="92"/>
                    <a:pt x="153" y="61"/>
                    <a:pt x="92" y="31"/>
                  </a:cubicBezTo>
                  <a:lnTo>
                    <a:pt x="122" y="31"/>
                  </a:lnTo>
                  <a:cubicBezTo>
                    <a:pt x="92" y="0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662623" y="4420773"/>
              <a:ext cx="12449" cy="19143"/>
            </a:xfrm>
            <a:custGeom>
              <a:avLst/>
              <a:gdLst/>
              <a:ahLst/>
              <a:cxnLst/>
              <a:rect l="l" t="t" r="r" b="b"/>
              <a:pathLst>
                <a:path w="305" h="469" extrusionOk="0">
                  <a:moveTo>
                    <a:pt x="122" y="0"/>
                  </a:moveTo>
                  <a:cubicBezTo>
                    <a:pt x="61" y="0"/>
                    <a:pt x="31" y="0"/>
                    <a:pt x="31" y="31"/>
                  </a:cubicBezTo>
                  <a:lnTo>
                    <a:pt x="0" y="122"/>
                  </a:lnTo>
                  <a:lnTo>
                    <a:pt x="0" y="152"/>
                  </a:lnTo>
                  <a:lnTo>
                    <a:pt x="0" y="183"/>
                  </a:lnTo>
                  <a:cubicBezTo>
                    <a:pt x="0" y="243"/>
                    <a:pt x="31" y="243"/>
                    <a:pt x="31" y="274"/>
                  </a:cubicBezTo>
                  <a:cubicBezTo>
                    <a:pt x="61" y="304"/>
                    <a:pt x="122" y="395"/>
                    <a:pt x="152" y="426"/>
                  </a:cubicBezTo>
                  <a:cubicBezTo>
                    <a:pt x="174" y="447"/>
                    <a:pt x="195" y="469"/>
                    <a:pt x="228" y="469"/>
                  </a:cubicBezTo>
                  <a:cubicBezTo>
                    <a:pt x="241" y="469"/>
                    <a:pt x="256" y="465"/>
                    <a:pt x="274" y="456"/>
                  </a:cubicBezTo>
                  <a:cubicBezTo>
                    <a:pt x="304" y="426"/>
                    <a:pt x="304" y="395"/>
                    <a:pt x="304" y="335"/>
                  </a:cubicBezTo>
                  <a:cubicBezTo>
                    <a:pt x="304" y="274"/>
                    <a:pt x="274" y="243"/>
                    <a:pt x="213" y="152"/>
                  </a:cubicBezTo>
                  <a:cubicBezTo>
                    <a:pt x="213" y="122"/>
                    <a:pt x="183" y="122"/>
                    <a:pt x="183" y="91"/>
                  </a:cubicBezTo>
                  <a:lnTo>
                    <a:pt x="183" y="3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640297" y="3808826"/>
              <a:ext cx="6245" cy="25797"/>
            </a:xfrm>
            <a:custGeom>
              <a:avLst/>
              <a:gdLst/>
              <a:ahLst/>
              <a:cxnLst/>
              <a:rect l="l" t="t" r="r" b="b"/>
              <a:pathLst>
                <a:path w="153" h="632" extrusionOk="0">
                  <a:moveTo>
                    <a:pt x="107" y="1"/>
                  </a:moveTo>
                  <a:cubicBezTo>
                    <a:pt x="84" y="1"/>
                    <a:pt x="61" y="23"/>
                    <a:pt x="61" y="69"/>
                  </a:cubicBezTo>
                  <a:cubicBezTo>
                    <a:pt x="0" y="130"/>
                    <a:pt x="0" y="251"/>
                    <a:pt x="0" y="343"/>
                  </a:cubicBezTo>
                  <a:lnTo>
                    <a:pt x="0" y="495"/>
                  </a:lnTo>
                  <a:cubicBezTo>
                    <a:pt x="0" y="525"/>
                    <a:pt x="0" y="586"/>
                    <a:pt x="61" y="586"/>
                  </a:cubicBezTo>
                  <a:cubicBezTo>
                    <a:pt x="61" y="616"/>
                    <a:pt x="69" y="631"/>
                    <a:pt x="80" y="631"/>
                  </a:cubicBezTo>
                  <a:cubicBezTo>
                    <a:pt x="92" y="631"/>
                    <a:pt x="107" y="616"/>
                    <a:pt x="122" y="586"/>
                  </a:cubicBezTo>
                  <a:cubicBezTo>
                    <a:pt x="152" y="555"/>
                    <a:pt x="152" y="495"/>
                    <a:pt x="152" y="434"/>
                  </a:cubicBezTo>
                  <a:lnTo>
                    <a:pt x="152" y="343"/>
                  </a:lnTo>
                  <a:lnTo>
                    <a:pt x="152" y="69"/>
                  </a:lnTo>
                  <a:cubicBezTo>
                    <a:pt x="152" y="23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624174" y="3809642"/>
              <a:ext cx="7470" cy="21878"/>
            </a:xfrm>
            <a:custGeom>
              <a:avLst/>
              <a:gdLst/>
              <a:ahLst/>
              <a:cxnLst/>
              <a:rect l="l" t="t" r="r" b="b"/>
              <a:pathLst>
                <a:path w="183" h="536" extrusionOk="0">
                  <a:moveTo>
                    <a:pt x="31" y="1"/>
                  </a:moveTo>
                  <a:cubicBezTo>
                    <a:pt x="14" y="1"/>
                    <a:pt x="0" y="13"/>
                    <a:pt x="0" y="49"/>
                  </a:cubicBezTo>
                  <a:lnTo>
                    <a:pt x="0" y="323"/>
                  </a:lnTo>
                  <a:cubicBezTo>
                    <a:pt x="0" y="353"/>
                    <a:pt x="31" y="383"/>
                    <a:pt x="31" y="414"/>
                  </a:cubicBezTo>
                  <a:cubicBezTo>
                    <a:pt x="31" y="475"/>
                    <a:pt x="61" y="535"/>
                    <a:pt x="91" y="535"/>
                  </a:cubicBezTo>
                  <a:lnTo>
                    <a:pt x="152" y="505"/>
                  </a:lnTo>
                  <a:cubicBezTo>
                    <a:pt x="183" y="475"/>
                    <a:pt x="152" y="414"/>
                    <a:pt x="152" y="383"/>
                  </a:cubicBezTo>
                  <a:cubicBezTo>
                    <a:pt x="152" y="353"/>
                    <a:pt x="91" y="323"/>
                    <a:pt x="91" y="262"/>
                  </a:cubicBezTo>
                  <a:lnTo>
                    <a:pt x="91" y="49"/>
                  </a:lnTo>
                  <a:cubicBezTo>
                    <a:pt x="91" y="30"/>
                    <a:pt x="58" y="1"/>
                    <a:pt x="31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2254415" y="4424773"/>
              <a:ext cx="18654" cy="16939"/>
            </a:xfrm>
            <a:custGeom>
              <a:avLst/>
              <a:gdLst/>
              <a:ahLst/>
              <a:cxnLst/>
              <a:rect l="l" t="t" r="r" b="b"/>
              <a:pathLst>
                <a:path w="457" h="415" extrusionOk="0">
                  <a:moveTo>
                    <a:pt x="395" y="1"/>
                  </a:moveTo>
                  <a:cubicBezTo>
                    <a:pt x="388" y="1"/>
                    <a:pt x="380" y="9"/>
                    <a:pt x="365" y="24"/>
                  </a:cubicBezTo>
                  <a:cubicBezTo>
                    <a:pt x="304" y="85"/>
                    <a:pt x="243" y="145"/>
                    <a:pt x="213" y="176"/>
                  </a:cubicBezTo>
                  <a:cubicBezTo>
                    <a:pt x="122" y="206"/>
                    <a:pt x="91" y="237"/>
                    <a:pt x="61" y="297"/>
                  </a:cubicBezTo>
                  <a:cubicBezTo>
                    <a:pt x="61" y="297"/>
                    <a:pt x="0" y="328"/>
                    <a:pt x="0" y="358"/>
                  </a:cubicBezTo>
                  <a:cubicBezTo>
                    <a:pt x="0" y="358"/>
                    <a:pt x="0" y="389"/>
                    <a:pt x="61" y="389"/>
                  </a:cubicBezTo>
                  <a:cubicBezTo>
                    <a:pt x="70" y="407"/>
                    <a:pt x="80" y="415"/>
                    <a:pt x="89" y="415"/>
                  </a:cubicBezTo>
                  <a:cubicBezTo>
                    <a:pt x="110" y="415"/>
                    <a:pt x="131" y="379"/>
                    <a:pt x="152" y="358"/>
                  </a:cubicBezTo>
                  <a:cubicBezTo>
                    <a:pt x="243" y="237"/>
                    <a:pt x="365" y="176"/>
                    <a:pt x="426" y="85"/>
                  </a:cubicBezTo>
                  <a:cubicBezTo>
                    <a:pt x="456" y="54"/>
                    <a:pt x="456" y="24"/>
                    <a:pt x="426" y="24"/>
                  </a:cubicBezTo>
                  <a:cubicBezTo>
                    <a:pt x="411" y="9"/>
                    <a:pt x="403" y="1"/>
                    <a:pt x="395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2253150" y="4402447"/>
              <a:ext cx="11225" cy="18041"/>
            </a:xfrm>
            <a:custGeom>
              <a:avLst/>
              <a:gdLst/>
              <a:ahLst/>
              <a:cxnLst/>
              <a:rect l="l" t="t" r="r" b="b"/>
              <a:pathLst>
                <a:path w="275" h="442" extrusionOk="0">
                  <a:moveTo>
                    <a:pt x="187" y="1"/>
                  </a:moveTo>
                  <a:cubicBezTo>
                    <a:pt x="176" y="1"/>
                    <a:pt x="168" y="8"/>
                    <a:pt x="153" y="24"/>
                  </a:cubicBezTo>
                  <a:cubicBezTo>
                    <a:pt x="122" y="115"/>
                    <a:pt x="92" y="145"/>
                    <a:pt x="31" y="236"/>
                  </a:cubicBezTo>
                  <a:cubicBezTo>
                    <a:pt x="1" y="267"/>
                    <a:pt x="1" y="297"/>
                    <a:pt x="1" y="328"/>
                  </a:cubicBezTo>
                  <a:cubicBezTo>
                    <a:pt x="1" y="388"/>
                    <a:pt x="1" y="388"/>
                    <a:pt x="31" y="388"/>
                  </a:cubicBezTo>
                  <a:lnTo>
                    <a:pt x="31" y="419"/>
                  </a:lnTo>
                  <a:cubicBezTo>
                    <a:pt x="31" y="434"/>
                    <a:pt x="46" y="442"/>
                    <a:pt x="62" y="442"/>
                  </a:cubicBezTo>
                  <a:cubicBezTo>
                    <a:pt x="77" y="442"/>
                    <a:pt x="92" y="434"/>
                    <a:pt x="92" y="419"/>
                  </a:cubicBezTo>
                  <a:cubicBezTo>
                    <a:pt x="122" y="419"/>
                    <a:pt x="122" y="419"/>
                    <a:pt x="122" y="388"/>
                  </a:cubicBezTo>
                  <a:lnTo>
                    <a:pt x="122" y="328"/>
                  </a:lnTo>
                  <a:lnTo>
                    <a:pt x="122" y="297"/>
                  </a:lnTo>
                  <a:lnTo>
                    <a:pt x="122" y="267"/>
                  </a:lnTo>
                  <a:cubicBezTo>
                    <a:pt x="153" y="176"/>
                    <a:pt x="183" y="145"/>
                    <a:pt x="244" y="115"/>
                  </a:cubicBezTo>
                  <a:cubicBezTo>
                    <a:pt x="274" y="84"/>
                    <a:pt x="274" y="24"/>
                    <a:pt x="244" y="24"/>
                  </a:cubicBezTo>
                  <a:cubicBezTo>
                    <a:pt x="214" y="8"/>
                    <a:pt x="198" y="1"/>
                    <a:pt x="18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2012498" y="2339303"/>
              <a:ext cx="229558" cy="128493"/>
            </a:xfrm>
            <a:custGeom>
              <a:avLst/>
              <a:gdLst/>
              <a:ahLst/>
              <a:cxnLst/>
              <a:rect l="l" t="t" r="r" b="b"/>
              <a:pathLst>
                <a:path w="5624" h="3148" extrusionOk="0">
                  <a:moveTo>
                    <a:pt x="822" y="1"/>
                  </a:moveTo>
                  <a:cubicBezTo>
                    <a:pt x="721" y="1"/>
                    <a:pt x="630" y="26"/>
                    <a:pt x="547" y="85"/>
                  </a:cubicBezTo>
                  <a:cubicBezTo>
                    <a:pt x="0" y="510"/>
                    <a:pt x="517" y="1848"/>
                    <a:pt x="395" y="2182"/>
                  </a:cubicBezTo>
                  <a:cubicBezTo>
                    <a:pt x="308" y="2444"/>
                    <a:pt x="2376" y="3147"/>
                    <a:pt x="3770" y="3147"/>
                  </a:cubicBezTo>
                  <a:cubicBezTo>
                    <a:pt x="4313" y="3147"/>
                    <a:pt x="4754" y="3041"/>
                    <a:pt x="4924" y="2759"/>
                  </a:cubicBezTo>
                  <a:cubicBezTo>
                    <a:pt x="5289" y="2091"/>
                    <a:pt x="5623" y="936"/>
                    <a:pt x="4985" y="541"/>
                  </a:cubicBezTo>
                  <a:cubicBezTo>
                    <a:pt x="4926" y="511"/>
                    <a:pt x="4842" y="500"/>
                    <a:pt x="4738" y="500"/>
                  </a:cubicBezTo>
                  <a:cubicBezTo>
                    <a:pt x="4410" y="500"/>
                    <a:pt x="3884" y="612"/>
                    <a:pt x="3328" y="612"/>
                  </a:cubicBezTo>
                  <a:cubicBezTo>
                    <a:pt x="3152" y="612"/>
                    <a:pt x="2973" y="600"/>
                    <a:pt x="2796" y="571"/>
                  </a:cubicBezTo>
                  <a:cubicBezTo>
                    <a:pt x="1841" y="424"/>
                    <a:pt x="1242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637807" y="2385343"/>
              <a:ext cx="902026" cy="1207708"/>
            </a:xfrm>
            <a:custGeom>
              <a:avLst/>
              <a:gdLst/>
              <a:ahLst/>
              <a:cxnLst/>
              <a:rect l="l" t="t" r="r" b="b"/>
              <a:pathLst>
                <a:path w="22099" h="29588" extrusionOk="0">
                  <a:moveTo>
                    <a:pt x="11252" y="0"/>
                  </a:moveTo>
                  <a:cubicBezTo>
                    <a:pt x="10981" y="0"/>
                    <a:pt x="10726" y="8"/>
                    <a:pt x="10487" y="20"/>
                  </a:cubicBezTo>
                  <a:cubicBezTo>
                    <a:pt x="10031" y="51"/>
                    <a:pt x="9484" y="142"/>
                    <a:pt x="8937" y="203"/>
                  </a:cubicBezTo>
                  <a:cubicBezTo>
                    <a:pt x="8207" y="355"/>
                    <a:pt x="7356" y="507"/>
                    <a:pt x="6536" y="750"/>
                  </a:cubicBezTo>
                  <a:cubicBezTo>
                    <a:pt x="6110" y="872"/>
                    <a:pt x="5745" y="1024"/>
                    <a:pt x="5320" y="1115"/>
                  </a:cubicBezTo>
                  <a:cubicBezTo>
                    <a:pt x="3922" y="1571"/>
                    <a:pt x="2615" y="2239"/>
                    <a:pt x="1824" y="2999"/>
                  </a:cubicBezTo>
                  <a:cubicBezTo>
                    <a:pt x="1" y="4762"/>
                    <a:pt x="5745" y="13790"/>
                    <a:pt x="6049" y="19778"/>
                  </a:cubicBezTo>
                  <a:cubicBezTo>
                    <a:pt x="6049" y="19778"/>
                    <a:pt x="122" y="27924"/>
                    <a:pt x="1186" y="28562"/>
                  </a:cubicBezTo>
                  <a:cubicBezTo>
                    <a:pt x="2053" y="29127"/>
                    <a:pt x="4661" y="29588"/>
                    <a:pt x="7677" y="29588"/>
                  </a:cubicBezTo>
                  <a:cubicBezTo>
                    <a:pt x="9526" y="29588"/>
                    <a:pt x="11527" y="29415"/>
                    <a:pt x="13375" y="28987"/>
                  </a:cubicBezTo>
                  <a:cubicBezTo>
                    <a:pt x="18238" y="27832"/>
                    <a:pt x="20092" y="25948"/>
                    <a:pt x="21034" y="24458"/>
                  </a:cubicBezTo>
                  <a:cubicBezTo>
                    <a:pt x="21490" y="23729"/>
                    <a:pt x="20183" y="20933"/>
                    <a:pt x="19302" y="19109"/>
                  </a:cubicBezTo>
                  <a:cubicBezTo>
                    <a:pt x="18755" y="17984"/>
                    <a:pt x="18876" y="16677"/>
                    <a:pt x="19484" y="15613"/>
                  </a:cubicBezTo>
                  <a:cubicBezTo>
                    <a:pt x="19940" y="14853"/>
                    <a:pt x="21490" y="13516"/>
                    <a:pt x="21703" y="11996"/>
                  </a:cubicBezTo>
                  <a:cubicBezTo>
                    <a:pt x="22098" y="8714"/>
                    <a:pt x="20366" y="4914"/>
                    <a:pt x="18299" y="1662"/>
                  </a:cubicBezTo>
                  <a:cubicBezTo>
                    <a:pt x="18086" y="1358"/>
                    <a:pt x="17600" y="1206"/>
                    <a:pt x="17083" y="1024"/>
                  </a:cubicBezTo>
                  <a:cubicBezTo>
                    <a:pt x="16931" y="963"/>
                    <a:pt x="16840" y="902"/>
                    <a:pt x="16688" y="872"/>
                  </a:cubicBezTo>
                  <a:cubicBezTo>
                    <a:pt x="16597" y="872"/>
                    <a:pt x="16566" y="811"/>
                    <a:pt x="16536" y="811"/>
                  </a:cubicBezTo>
                  <a:cubicBezTo>
                    <a:pt x="16110" y="720"/>
                    <a:pt x="15654" y="598"/>
                    <a:pt x="15198" y="476"/>
                  </a:cubicBezTo>
                  <a:cubicBezTo>
                    <a:pt x="15077" y="446"/>
                    <a:pt x="14955" y="446"/>
                    <a:pt x="14864" y="416"/>
                  </a:cubicBezTo>
                  <a:cubicBezTo>
                    <a:pt x="14104" y="264"/>
                    <a:pt x="13253" y="142"/>
                    <a:pt x="12493" y="51"/>
                  </a:cubicBezTo>
                  <a:cubicBezTo>
                    <a:pt x="12048" y="15"/>
                    <a:pt x="11634" y="0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2463190" y="2609706"/>
              <a:ext cx="66696" cy="282457"/>
            </a:xfrm>
            <a:custGeom>
              <a:avLst/>
              <a:gdLst/>
              <a:ahLst/>
              <a:cxnLst/>
              <a:rect l="l" t="t" r="r" b="b"/>
              <a:pathLst>
                <a:path w="1634" h="6920" extrusionOk="0">
                  <a:moveTo>
                    <a:pt x="102" y="1"/>
                  </a:moveTo>
                  <a:cubicBezTo>
                    <a:pt x="57" y="1"/>
                    <a:pt x="0" y="51"/>
                    <a:pt x="22" y="116"/>
                  </a:cubicBezTo>
                  <a:cubicBezTo>
                    <a:pt x="113" y="420"/>
                    <a:pt x="204" y="694"/>
                    <a:pt x="326" y="937"/>
                  </a:cubicBezTo>
                  <a:cubicBezTo>
                    <a:pt x="448" y="1210"/>
                    <a:pt x="508" y="1484"/>
                    <a:pt x="630" y="1758"/>
                  </a:cubicBezTo>
                  <a:cubicBezTo>
                    <a:pt x="812" y="2274"/>
                    <a:pt x="964" y="2852"/>
                    <a:pt x="1086" y="3429"/>
                  </a:cubicBezTo>
                  <a:cubicBezTo>
                    <a:pt x="1208" y="3976"/>
                    <a:pt x="1268" y="4554"/>
                    <a:pt x="1329" y="5132"/>
                  </a:cubicBezTo>
                  <a:cubicBezTo>
                    <a:pt x="1359" y="5709"/>
                    <a:pt x="1359" y="6256"/>
                    <a:pt x="1390" y="6834"/>
                  </a:cubicBezTo>
                  <a:cubicBezTo>
                    <a:pt x="1390" y="6887"/>
                    <a:pt x="1441" y="6919"/>
                    <a:pt x="1484" y="6919"/>
                  </a:cubicBezTo>
                  <a:cubicBezTo>
                    <a:pt x="1515" y="6919"/>
                    <a:pt x="1542" y="6902"/>
                    <a:pt x="1542" y="6864"/>
                  </a:cubicBezTo>
                  <a:cubicBezTo>
                    <a:pt x="1633" y="6408"/>
                    <a:pt x="1633" y="5952"/>
                    <a:pt x="1572" y="5496"/>
                  </a:cubicBezTo>
                  <a:cubicBezTo>
                    <a:pt x="1572" y="5040"/>
                    <a:pt x="1511" y="4584"/>
                    <a:pt x="1481" y="4128"/>
                  </a:cubicBezTo>
                  <a:cubicBezTo>
                    <a:pt x="1329" y="3217"/>
                    <a:pt x="1116" y="2305"/>
                    <a:pt x="782" y="1393"/>
                  </a:cubicBezTo>
                  <a:cubicBezTo>
                    <a:pt x="630" y="937"/>
                    <a:pt x="448" y="420"/>
                    <a:pt x="144" y="25"/>
                  </a:cubicBezTo>
                  <a:cubicBezTo>
                    <a:pt x="135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131932" y="3851315"/>
              <a:ext cx="293804" cy="414624"/>
            </a:xfrm>
            <a:custGeom>
              <a:avLst/>
              <a:gdLst/>
              <a:ahLst/>
              <a:cxnLst/>
              <a:rect l="l" t="t" r="r" b="b"/>
              <a:pathLst>
                <a:path w="7198" h="10158" extrusionOk="0">
                  <a:moveTo>
                    <a:pt x="4223" y="1"/>
                  </a:moveTo>
                  <a:cubicBezTo>
                    <a:pt x="3475" y="1"/>
                    <a:pt x="3019" y="648"/>
                    <a:pt x="2455" y="2979"/>
                  </a:cubicBezTo>
                  <a:cubicBezTo>
                    <a:pt x="2121" y="4347"/>
                    <a:pt x="1209" y="5928"/>
                    <a:pt x="571" y="6840"/>
                  </a:cubicBezTo>
                  <a:cubicBezTo>
                    <a:pt x="109" y="7456"/>
                    <a:pt x="0" y="7779"/>
                    <a:pt x="207" y="7779"/>
                  </a:cubicBezTo>
                  <a:cubicBezTo>
                    <a:pt x="326" y="7779"/>
                    <a:pt x="551" y="7670"/>
                    <a:pt x="875" y="7448"/>
                  </a:cubicBezTo>
                  <a:cubicBezTo>
                    <a:pt x="1603" y="6952"/>
                    <a:pt x="2052" y="6289"/>
                    <a:pt x="2222" y="6289"/>
                  </a:cubicBezTo>
                  <a:cubicBezTo>
                    <a:pt x="2229" y="6289"/>
                    <a:pt x="2236" y="6290"/>
                    <a:pt x="2242" y="6293"/>
                  </a:cubicBezTo>
                  <a:cubicBezTo>
                    <a:pt x="2303" y="6323"/>
                    <a:pt x="1938" y="6840"/>
                    <a:pt x="1331" y="7600"/>
                  </a:cubicBezTo>
                  <a:cubicBezTo>
                    <a:pt x="692" y="8359"/>
                    <a:pt x="236" y="8907"/>
                    <a:pt x="449" y="9119"/>
                  </a:cubicBezTo>
                  <a:cubicBezTo>
                    <a:pt x="470" y="9138"/>
                    <a:pt x="498" y="9147"/>
                    <a:pt x="533" y="9147"/>
                  </a:cubicBezTo>
                  <a:cubicBezTo>
                    <a:pt x="1014" y="9147"/>
                    <a:pt x="2751" y="7495"/>
                    <a:pt x="3063" y="6900"/>
                  </a:cubicBezTo>
                  <a:cubicBezTo>
                    <a:pt x="3108" y="6840"/>
                    <a:pt x="3133" y="6813"/>
                    <a:pt x="3143" y="6813"/>
                  </a:cubicBezTo>
                  <a:cubicBezTo>
                    <a:pt x="3227" y="6813"/>
                    <a:pt x="2136" y="8825"/>
                    <a:pt x="1482" y="9423"/>
                  </a:cubicBezTo>
                  <a:cubicBezTo>
                    <a:pt x="1088" y="9884"/>
                    <a:pt x="1067" y="10157"/>
                    <a:pt x="1304" y="10157"/>
                  </a:cubicBezTo>
                  <a:cubicBezTo>
                    <a:pt x="1505" y="10157"/>
                    <a:pt x="1892" y="9961"/>
                    <a:pt x="2394" y="9514"/>
                  </a:cubicBezTo>
                  <a:cubicBezTo>
                    <a:pt x="3458" y="8511"/>
                    <a:pt x="4036" y="7448"/>
                    <a:pt x="4279" y="7204"/>
                  </a:cubicBezTo>
                  <a:lnTo>
                    <a:pt x="4279" y="7204"/>
                  </a:lnTo>
                  <a:cubicBezTo>
                    <a:pt x="4279" y="7508"/>
                    <a:pt x="4218" y="7843"/>
                    <a:pt x="3489" y="9119"/>
                  </a:cubicBezTo>
                  <a:cubicBezTo>
                    <a:pt x="3178" y="9610"/>
                    <a:pt x="3184" y="9872"/>
                    <a:pt x="3379" y="9872"/>
                  </a:cubicBezTo>
                  <a:cubicBezTo>
                    <a:pt x="3546" y="9872"/>
                    <a:pt x="3853" y="9679"/>
                    <a:pt x="4218" y="9271"/>
                  </a:cubicBezTo>
                  <a:cubicBezTo>
                    <a:pt x="5160" y="8268"/>
                    <a:pt x="5616" y="6353"/>
                    <a:pt x="6011" y="6293"/>
                  </a:cubicBezTo>
                  <a:cubicBezTo>
                    <a:pt x="6315" y="6384"/>
                    <a:pt x="6194" y="6900"/>
                    <a:pt x="6528" y="7903"/>
                  </a:cubicBezTo>
                  <a:cubicBezTo>
                    <a:pt x="6610" y="8157"/>
                    <a:pt x="6694" y="8264"/>
                    <a:pt x="6772" y="8264"/>
                  </a:cubicBezTo>
                  <a:cubicBezTo>
                    <a:pt x="7012" y="8264"/>
                    <a:pt x="7197" y="7248"/>
                    <a:pt x="7106" y="6353"/>
                  </a:cubicBezTo>
                  <a:cubicBezTo>
                    <a:pt x="7015" y="5137"/>
                    <a:pt x="7106" y="3739"/>
                    <a:pt x="6771" y="2675"/>
                  </a:cubicBezTo>
                  <a:cubicBezTo>
                    <a:pt x="6346" y="1277"/>
                    <a:pt x="5707" y="305"/>
                    <a:pt x="4674" y="61"/>
                  </a:cubicBezTo>
                  <a:cubicBezTo>
                    <a:pt x="4512" y="23"/>
                    <a:pt x="4362" y="1"/>
                    <a:pt x="4223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186218" y="2462974"/>
              <a:ext cx="723368" cy="1495798"/>
            </a:xfrm>
            <a:custGeom>
              <a:avLst/>
              <a:gdLst/>
              <a:ahLst/>
              <a:cxnLst/>
              <a:rect l="l" t="t" r="r" b="b"/>
              <a:pathLst>
                <a:path w="17722" h="36646" extrusionOk="0">
                  <a:moveTo>
                    <a:pt x="14971" y="1"/>
                  </a:moveTo>
                  <a:cubicBezTo>
                    <a:pt x="13786" y="1"/>
                    <a:pt x="12601" y="1150"/>
                    <a:pt x="11672" y="2830"/>
                  </a:cubicBezTo>
                  <a:cubicBezTo>
                    <a:pt x="10365" y="5140"/>
                    <a:pt x="5472" y="12982"/>
                    <a:pt x="3526" y="19243"/>
                  </a:cubicBezTo>
                  <a:cubicBezTo>
                    <a:pt x="1551" y="25505"/>
                    <a:pt x="1" y="33256"/>
                    <a:pt x="456" y="36295"/>
                  </a:cubicBezTo>
                  <a:cubicBezTo>
                    <a:pt x="456" y="36295"/>
                    <a:pt x="2027" y="36646"/>
                    <a:pt x="3591" y="36646"/>
                  </a:cubicBezTo>
                  <a:cubicBezTo>
                    <a:pt x="4508" y="36646"/>
                    <a:pt x="5423" y="36525"/>
                    <a:pt x="6019" y="36143"/>
                  </a:cubicBezTo>
                  <a:cubicBezTo>
                    <a:pt x="6019" y="36143"/>
                    <a:pt x="5289" y="30672"/>
                    <a:pt x="8815" y="21006"/>
                  </a:cubicBezTo>
                  <a:cubicBezTo>
                    <a:pt x="12341" y="11310"/>
                    <a:pt x="14438" y="7359"/>
                    <a:pt x="15654" y="6112"/>
                  </a:cubicBezTo>
                  <a:cubicBezTo>
                    <a:pt x="16870" y="4836"/>
                    <a:pt x="17721" y="1644"/>
                    <a:pt x="16293" y="520"/>
                  </a:cubicBezTo>
                  <a:cubicBezTo>
                    <a:pt x="15861" y="163"/>
                    <a:pt x="15416" y="1"/>
                    <a:pt x="14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769316" y="2683419"/>
              <a:ext cx="62083" cy="109717"/>
            </a:xfrm>
            <a:custGeom>
              <a:avLst/>
              <a:gdLst/>
              <a:ahLst/>
              <a:cxnLst/>
              <a:rect l="l" t="t" r="r" b="b"/>
              <a:pathLst>
                <a:path w="1521" h="2688" extrusionOk="0">
                  <a:moveTo>
                    <a:pt x="1482" y="1"/>
                  </a:moveTo>
                  <a:cubicBezTo>
                    <a:pt x="1475" y="1"/>
                    <a:pt x="1467" y="5"/>
                    <a:pt x="1459" y="12"/>
                  </a:cubicBezTo>
                  <a:cubicBezTo>
                    <a:pt x="1156" y="408"/>
                    <a:pt x="882" y="863"/>
                    <a:pt x="639" y="1259"/>
                  </a:cubicBezTo>
                  <a:cubicBezTo>
                    <a:pt x="426" y="1715"/>
                    <a:pt x="0" y="2626"/>
                    <a:pt x="31" y="2687"/>
                  </a:cubicBezTo>
                  <a:cubicBezTo>
                    <a:pt x="92" y="2687"/>
                    <a:pt x="578" y="1806"/>
                    <a:pt x="791" y="1380"/>
                  </a:cubicBezTo>
                  <a:cubicBezTo>
                    <a:pt x="1034" y="955"/>
                    <a:pt x="1308" y="560"/>
                    <a:pt x="1520" y="104"/>
                  </a:cubicBezTo>
                  <a:cubicBezTo>
                    <a:pt x="1520" y="35"/>
                    <a:pt x="1503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43"/>
          <p:cNvSpPr txBox="1"/>
          <p:nvPr/>
        </p:nvSpPr>
        <p:spPr>
          <a:xfrm>
            <a:off x="1860579" y="701239"/>
            <a:ext cx="17256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Đọc</a:t>
            </a:r>
            <a:endParaRPr sz="37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5439724" y="3276696"/>
            <a:ext cx="4337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endParaRPr lang="en-US" sz="4400" kern="0" dirty="0" smtClean="0">
              <a:solidFill>
                <a:srgbClr val="002060"/>
              </a:solidFill>
              <a:latin typeface="Times New Roman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(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lần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1)</a:t>
            </a:r>
            <a:endParaRPr lang="en-US" sz="4400" kern="0" dirty="0">
              <a:solidFill>
                <a:srgbClr val="002060"/>
              </a:solidFill>
              <a:latin typeface="Times New Roman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81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17" y="1920281"/>
            <a:ext cx="9619591" cy="216018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10027436" y="2797901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406204" y="3121618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981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42" y="1650065"/>
            <a:ext cx="9585838" cy="19576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8631067" y="2863149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453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24" y="2033717"/>
            <a:ext cx="9180801" cy="1333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121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44" y="1922486"/>
            <a:ext cx="8791110" cy="2470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383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43"/>
          <p:cNvGrpSpPr/>
          <p:nvPr/>
        </p:nvGrpSpPr>
        <p:grpSpPr>
          <a:xfrm>
            <a:off x="689695" y="508531"/>
            <a:ext cx="3358651" cy="7878784"/>
            <a:chOff x="981525" y="539501"/>
            <a:chExt cx="1874666" cy="4397952"/>
          </a:xfrm>
        </p:grpSpPr>
        <p:sp>
          <p:nvSpPr>
            <p:cNvPr id="803" name="Google Shape;803;p43"/>
            <p:cNvSpPr/>
            <p:nvPr/>
          </p:nvSpPr>
          <p:spPr>
            <a:xfrm>
              <a:off x="1601848" y="539501"/>
              <a:ext cx="1033499" cy="769900"/>
            </a:xfrm>
            <a:custGeom>
              <a:avLst/>
              <a:gdLst/>
              <a:ahLst/>
              <a:cxnLst/>
              <a:rect l="l" t="t" r="r" b="b"/>
              <a:pathLst>
                <a:path w="25320" h="18862" extrusionOk="0">
                  <a:moveTo>
                    <a:pt x="16526" y="0"/>
                  </a:moveTo>
                  <a:cubicBezTo>
                    <a:pt x="13271" y="0"/>
                    <a:pt x="9564" y="694"/>
                    <a:pt x="6626" y="1019"/>
                  </a:cubicBezTo>
                  <a:cubicBezTo>
                    <a:pt x="2371" y="1475"/>
                    <a:pt x="0" y="2235"/>
                    <a:pt x="730" y="9286"/>
                  </a:cubicBezTo>
                  <a:cubicBezTo>
                    <a:pt x="1165" y="13458"/>
                    <a:pt x="6060" y="14524"/>
                    <a:pt x="11105" y="14524"/>
                  </a:cubicBezTo>
                  <a:cubicBezTo>
                    <a:pt x="14515" y="14524"/>
                    <a:pt x="17995" y="14037"/>
                    <a:pt x="20213" y="13694"/>
                  </a:cubicBezTo>
                  <a:cubicBezTo>
                    <a:pt x="24742" y="14302"/>
                    <a:pt x="23587" y="18861"/>
                    <a:pt x="23587" y="18861"/>
                  </a:cubicBezTo>
                  <a:cubicBezTo>
                    <a:pt x="25320" y="16247"/>
                    <a:pt x="25046" y="14697"/>
                    <a:pt x="23070" y="12296"/>
                  </a:cubicBezTo>
                  <a:cubicBezTo>
                    <a:pt x="24621" y="11171"/>
                    <a:pt x="24773" y="5183"/>
                    <a:pt x="23587" y="2903"/>
                  </a:cubicBezTo>
                  <a:cubicBezTo>
                    <a:pt x="22392" y="648"/>
                    <a:pt x="19671" y="0"/>
                    <a:pt x="16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981525" y="1313649"/>
              <a:ext cx="1852339" cy="1386162"/>
            </a:xfrm>
            <a:custGeom>
              <a:avLst/>
              <a:gdLst/>
              <a:ahLst/>
              <a:cxnLst/>
              <a:rect l="l" t="t" r="r" b="b"/>
              <a:pathLst>
                <a:path w="45381" h="33960" extrusionOk="0">
                  <a:moveTo>
                    <a:pt x="27715" y="0"/>
                  </a:moveTo>
                  <a:cubicBezTo>
                    <a:pt x="18659" y="0"/>
                    <a:pt x="12306" y="4335"/>
                    <a:pt x="8633" y="9195"/>
                  </a:cubicBezTo>
                  <a:cubicBezTo>
                    <a:pt x="4681" y="14423"/>
                    <a:pt x="7933" y="18496"/>
                    <a:pt x="9241" y="21262"/>
                  </a:cubicBezTo>
                  <a:cubicBezTo>
                    <a:pt x="10517" y="24028"/>
                    <a:pt x="4408" y="22812"/>
                    <a:pt x="2189" y="25183"/>
                  </a:cubicBezTo>
                  <a:cubicBezTo>
                    <a:pt x="0" y="27524"/>
                    <a:pt x="3313" y="29408"/>
                    <a:pt x="4408" y="30715"/>
                  </a:cubicBezTo>
                  <a:cubicBezTo>
                    <a:pt x="5502" y="32083"/>
                    <a:pt x="2736" y="33147"/>
                    <a:pt x="2736" y="33147"/>
                  </a:cubicBezTo>
                  <a:cubicBezTo>
                    <a:pt x="5829" y="33734"/>
                    <a:pt x="8232" y="33959"/>
                    <a:pt x="10201" y="33959"/>
                  </a:cubicBezTo>
                  <a:cubicBezTo>
                    <a:pt x="16734" y="33959"/>
                    <a:pt x="18499" y="31479"/>
                    <a:pt x="24884" y="31479"/>
                  </a:cubicBezTo>
                  <a:cubicBezTo>
                    <a:pt x="25748" y="31479"/>
                    <a:pt x="26696" y="31524"/>
                    <a:pt x="27751" y="31627"/>
                  </a:cubicBezTo>
                  <a:cubicBezTo>
                    <a:pt x="29695" y="31822"/>
                    <a:pt x="31458" y="31903"/>
                    <a:pt x="33045" y="31903"/>
                  </a:cubicBezTo>
                  <a:cubicBezTo>
                    <a:pt x="40596" y="31903"/>
                    <a:pt x="44165" y="30077"/>
                    <a:pt x="44165" y="30077"/>
                  </a:cubicBezTo>
                  <a:cubicBezTo>
                    <a:pt x="44165" y="30077"/>
                    <a:pt x="41490" y="29773"/>
                    <a:pt x="41521" y="27919"/>
                  </a:cubicBezTo>
                  <a:cubicBezTo>
                    <a:pt x="41612" y="26095"/>
                    <a:pt x="44530" y="26277"/>
                    <a:pt x="44955" y="23207"/>
                  </a:cubicBezTo>
                  <a:cubicBezTo>
                    <a:pt x="45381" y="20138"/>
                    <a:pt x="42706" y="21080"/>
                    <a:pt x="42098" y="18648"/>
                  </a:cubicBezTo>
                  <a:cubicBezTo>
                    <a:pt x="41490" y="16217"/>
                    <a:pt x="44773" y="17767"/>
                    <a:pt x="43162" y="11688"/>
                  </a:cubicBezTo>
                  <a:cubicBezTo>
                    <a:pt x="41551" y="5608"/>
                    <a:pt x="33314" y="320"/>
                    <a:pt x="29818" y="76"/>
                  </a:cubicBezTo>
                  <a:cubicBezTo>
                    <a:pt x="29102" y="25"/>
                    <a:pt x="28401" y="0"/>
                    <a:pt x="27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53437" y="2221142"/>
              <a:ext cx="158821" cy="201026"/>
            </a:xfrm>
            <a:custGeom>
              <a:avLst/>
              <a:gdLst/>
              <a:ahLst/>
              <a:cxnLst/>
              <a:rect l="l" t="t" r="r" b="b"/>
              <a:pathLst>
                <a:path w="3891" h="4925" extrusionOk="0">
                  <a:moveTo>
                    <a:pt x="304" y="1"/>
                  </a:moveTo>
                  <a:lnTo>
                    <a:pt x="0" y="4651"/>
                  </a:lnTo>
                  <a:lnTo>
                    <a:pt x="3556" y="4925"/>
                  </a:lnTo>
                  <a:lnTo>
                    <a:pt x="3891" y="24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58376" y="2219917"/>
              <a:ext cx="151392" cy="132167"/>
            </a:xfrm>
            <a:custGeom>
              <a:avLst/>
              <a:gdLst/>
              <a:ahLst/>
              <a:cxnLst/>
              <a:rect l="l" t="t" r="r" b="b"/>
              <a:pathLst>
                <a:path w="3709" h="3238" extrusionOk="0">
                  <a:moveTo>
                    <a:pt x="153" y="0"/>
                  </a:moveTo>
                  <a:lnTo>
                    <a:pt x="1" y="2371"/>
                  </a:lnTo>
                  <a:cubicBezTo>
                    <a:pt x="821" y="2827"/>
                    <a:pt x="1703" y="3131"/>
                    <a:pt x="2584" y="3192"/>
                  </a:cubicBezTo>
                  <a:cubicBezTo>
                    <a:pt x="2751" y="3222"/>
                    <a:pt x="2911" y="3238"/>
                    <a:pt x="3067" y="3238"/>
                  </a:cubicBezTo>
                  <a:cubicBezTo>
                    <a:pt x="3223" y="3238"/>
                    <a:pt x="3375" y="3222"/>
                    <a:pt x="3527" y="3192"/>
                  </a:cubicBezTo>
                  <a:lnTo>
                    <a:pt x="3709" y="27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718459" y="1344057"/>
              <a:ext cx="842432" cy="980804"/>
            </a:xfrm>
            <a:custGeom>
              <a:avLst/>
              <a:gdLst/>
              <a:ahLst/>
              <a:cxnLst/>
              <a:rect l="l" t="t" r="r" b="b"/>
              <a:pathLst>
                <a:path w="20639" h="24029" extrusionOk="0">
                  <a:moveTo>
                    <a:pt x="9833" y="0"/>
                  </a:moveTo>
                  <a:cubicBezTo>
                    <a:pt x="9807" y="0"/>
                    <a:pt x="9782" y="0"/>
                    <a:pt x="9757" y="0"/>
                  </a:cubicBezTo>
                  <a:cubicBezTo>
                    <a:pt x="7812" y="0"/>
                    <a:pt x="6140" y="547"/>
                    <a:pt x="4742" y="1429"/>
                  </a:cubicBezTo>
                  <a:cubicBezTo>
                    <a:pt x="1550" y="3496"/>
                    <a:pt x="0" y="7477"/>
                    <a:pt x="760" y="11581"/>
                  </a:cubicBezTo>
                  <a:cubicBezTo>
                    <a:pt x="760" y="11672"/>
                    <a:pt x="791" y="11702"/>
                    <a:pt x="791" y="11794"/>
                  </a:cubicBezTo>
                  <a:cubicBezTo>
                    <a:pt x="821" y="12098"/>
                    <a:pt x="912" y="12432"/>
                    <a:pt x="973" y="12766"/>
                  </a:cubicBezTo>
                  <a:cubicBezTo>
                    <a:pt x="1672" y="16140"/>
                    <a:pt x="2705" y="19393"/>
                    <a:pt x="4985" y="21520"/>
                  </a:cubicBezTo>
                  <a:cubicBezTo>
                    <a:pt x="6414" y="22827"/>
                    <a:pt x="8389" y="23739"/>
                    <a:pt x="11125" y="23982"/>
                  </a:cubicBezTo>
                  <a:cubicBezTo>
                    <a:pt x="11277" y="23982"/>
                    <a:pt x="11459" y="24013"/>
                    <a:pt x="11611" y="24013"/>
                  </a:cubicBezTo>
                  <a:cubicBezTo>
                    <a:pt x="11834" y="24023"/>
                    <a:pt x="12051" y="24028"/>
                    <a:pt x="12264" y="24028"/>
                  </a:cubicBezTo>
                  <a:cubicBezTo>
                    <a:pt x="15163" y="24028"/>
                    <a:pt x="17182" y="23074"/>
                    <a:pt x="18542" y="21459"/>
                  </a:cubicBezTo>
                  <a:cubicBezTo>
                    <a:pt x="19788" y="19940"/>
                    <a:pt x="20426" y="17903"/>
                    <a:pt x="20578" y="15532"/>
                  </a:cubicBezTo>
                  <a:cubicBezTo>
                    <a:pt x="20639" y="14620"/>
                    <a:pt x="20639" y="13678"/>
                    <a:pt x="20517" y="12736"/>
                  </a:cubicBezTo>
                  <a:cubicBezTo>
                    <a:pt x="19912" y="4436"/>
                    <a:pt x="17162" y="0"/>
                    <a:pt x="9833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11968" y="2043145"/>
              <a:ext cx="342500" cy="280743"/>
            </a:xfrm>
            <a:custGeom>
              <a:avLst/>
              <a:gdLst/>
              <a:ahLst/>
              <a:cxnLst/>
              <a:rect l="l" t="t" r="r" b="b"/>
              <a:pathLst>
                <a:path w="8391" h="6878" extrusionOk="0">
                  <a:moveTo>
                    <a:pt x="3860" y="0"/>
                  </a:moveTo>
                  <a:cubicBezTo>
                    <a:pt x="3036" y="0"/>
                    <a:pt x="2238" y="276"/>
                    <a:pt x="1612" y="836"/>
                  </a:cubicBezTo>
                  <a:cubicBezTo>
                    <a:pt x="639" y="1687"/>
                    <a:pt x="1" y="3085"/>
                    <a:pt x="183" y="4392"/>
                  </a:cubicBezTo>
                  <a:cubicBezTo>
                    <a:pt x="1642" y="5699"/>
                    <a:pt x="3618" y="6611"/>
                    <a:pt x="6354" y="6854"/>
                  </a:cubicBezTo>
                  <a:lnTo>
                    <a:pt x="6870" y="6854"/>
                  </a:lnTo>
                  <a:cubicBezTo>
                    <a:pt x="8360" y="5517"/>
                    <a:pt x="8390" y="3116"/>
                    <a:pt x="6931" y="1444"/>
                  </a:cubicBezTo>
                  <a:cubicBezTo>
                    <a:pt x="6098" y="489"/>
                    <a:pt x="4957" y="0"/>
                    <a:pt x="3860" y="0"/>
                  </a:cubicBezTo>
                  <a:close/>
                  <a:moveTo>
                    <a:pt x="6870" y="6854"/>
                  </a:moveTo>
                  <a:lnTo>
                    <a:pt x="6870" y="6854"/>
                  </a:lnTo>
                  <a:cubicBezTo>
                    <a:pt x="6855" y="6869"/>
                    <a:pt x="6855" y="6877"/>
                    <a:pt x="6859" y="6877"/>
                  </a:cubicBezTo>
                  <a:cubicBezTo>
                    <a:pt x="6863" y="6877"/>
                    <a:pt x="6870" y="6869"/>
                    <a:pt x="6870" y="6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2444210" y="1978004"/>
              <a:ext cx="114207" cy="241966"/>
            </a:xfrm>
            <a:custGeom>
              <a:avLst/>
              <a:gdLst/>
              <a:ahLst/>
              <a:cxnLst/>
              <a:rect l="l" t="t" r="r" b="b"/>
              <a:pathLst>
                <a:path w="2798" h="5928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1885" y="213"/>
                    <a:pt x="973" y="1125"/>
                    <a:pt x="517" y="2371"/>
                  </a:cubicBezTo>
                  <a:cubicBezTo>
                    <a:pt x="1" y="3739"/>
                    <a:pt x="122" y="5168"/>
                    <a:pt x="761" y="5927"/>
                  </a:cubicBezTo>
                  <a:cubicBezTo>
                    <a:pt x="2007" y="4408"/>
                    <a:pt x="2645" y="2371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718459" y="1398872"/>
              <a:ext cx="368500" cy="505688"/>
            </a:xfrm>
            <a:custGeom>
              <a:avLst/>
              <a:gdLst/>
              <a:ahLst/>
              <a:cxnLst/>
              <a:rect l="l" t="t" r="r" b="b"/>
              <a:pathLst>
                <a:path w="9028" h="12389" extrusionOk="0">
                  <a:moveTo>
                    <a:pt x="5537" y="0"/>
                  </a:moveTo>
                  <a:cubicBezTo>
                    <a:pt x="5276" y="0"/>
                    <a:pt x="5009" y="18"/>
                    <a:pt x="4742" y="55"/>
                  </a:cubicBezTo>
                  <a:cubicBezTo>
                    <a:pt x="1550" y="2122"/>
                    <a:pt x="0" y="6104"/>
                    <a:pt x="760" y="10207"/>
                  </a:cubicBezTo>
                  <a:cubicBezTo>
                    <a:pt x="760" y="10299"/>
                    <a:pt x="791" y="10329"/>
                    <a:pt x="791" y="10390"/>
                  </a:cubicBezTo>
                  <a:cubicBezTo>
                    <a:pt x="821" y="10694"/>
                    <a:pt x="912" y="11059"/>
                    <a:pt x="973" y="11393"/>
                  </a:cubicBezTo>
                  <a:cubicBezTo>
                    <a:pt x="1815" y="12159"/>
                    <a:pt x="2915" y="12389"/>
                    <a:pt x="3642" y="12389"/>
                  </a:cubicBezTo>
                  <a:cubicBezTo>
                    <a:pt x="3780" y="12389"/>
                    <a:pt x="3905" y="12380"/>
                    <a:pt x="4012" y="12366"/>
                  </a:cubicBezTo>
                  <a:cubicBezTo>
                    <a:pt x="4985" y="12305"/>
                    <a:pt x="5137" y="11849"/>
                    <a:pt x="5046" y="10299"/>
                  </a:cubicBezTo>
                  <a:cubicBezTo>
                    <a:pt x="4924" y="8536"/>
                    <a:pt x="5320" y="7198"/>
                    <a:pt x="6535" y="6286"/>
                  </a:cubicBezTo>
                  <a:cubicBezTo>
                    <a:pt x="7751" y="5375"/>
                    <a:pt x="9028" y="3824"/>
                    <a:pt x="8815" y="2001"/>
                  </a:cubicBezTo>
                  <a:cubicBezTo>
                    <a:pt x="8657" y="739"/>
                    <a:pt x="7204" y="0"/>
                    <a:pt x="55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764337" y="1229773"/>
              <a:ext cx="952885" cy="480381"/>
            </a:xfrm>
            <a:custGeom>
              <a:avLst/>
              <a:gdLst/>
              <a:ahLst/>
              <a:cxnLst/>
              <a:rect l="l" t="t" r="r" b="b"/>
              <a:pathLst>
                <a:path w="23345" h="11769" extrusionOk="0">
                  <a:moveTo>
                    <a:pt x="8146" y="1"/>
                  </a:moveTo>
                  <a:cubicBezTo>
                    <a:pt x="7140" y="1"/>
                    <a:pt x="6164" y="97"/>
                    <a:pt x="5259" y="308"/>
                  </a:cubicBezTo>
                  <a:cubicBezTo>
                    <a:pt x="1703" y="1098"/>
                    <a:pt x="1" y="4046"/>
                    <a:pt x="3983" y="5961"/>
                  </a:cubicBezTo>
                  <a:cubicBezTo>
                    <a:pt x="7995" y="7846"/>
                    <a:pt x="7387" y="5536"/>
                    <a:pt x="12159" y="9001"/>
                  </a:cubicBezTo>
                  <a:cubicBezTo>
                    <a:pt x="14741" y="10863"/>
                    <a:pt x="17138" y="11769"/>
                    <a:pt x="18991" y="11769"/>
                  </a:cubicBezTo>
                  <a:cubicBezTo>
                    <a:pt x="20587" y="11769"/>
                    <a:pt x="21779" y="11098"/>
                    <a:pt x="22342" y="9791"/>
                  </a:cubicBezTo>
                  <a:cubicBezTo>
                    <a:pt x="23345" y="7481"/>
                    <a:pt x="19758" y="3560"/>
                    <a:pt x="16627" y="2010"/>
                  </a:cubicBezTo>
                  <a:cubicBezTo>
                    <a:pt x="14232" y="812"/>
                    <a:pt x="11063" y="1"/>
                    <a:pt x="8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110498" y="1897066"/>
              <a:ext cx="55879" cy="72369"/>
            </a:xfrm>
            <a:custGeom>
              <a:avLst/>
              <a:gdLst/>
              <a:ahLst/>
              <a:cxnLst/>
              <a:rect l="l" t="t" r="r" b="b"/>
              <a:pathLst>
                <a:path w="1369" h="1773" extrusionOk="0">
                  <a:moveTo>
                    <a:pt x="682" y="1"/>
                  </a:moveTo>
                  <a:cubicBezTo>
                    <a:pt x="657" y="1"/>
                    <a:pt x="633" y="3"/>
                    <a:pt x="608" y="8"/>
                  </a:cubicBezTo>
                  <a:cubicBezTo>
                    <a:pt x="243" y="68"/>
                    <a:pt x="0" y="464"/>
                    <a:pt x="31" y="980"/>
                  </a:cubicBezTo>
                  <a:cubicBezTo>
                    <a:pt x="89" y="1418"/>
                    <a:pt x="400" y="1772"/>
                    <a:pt x="721" y="1772"/>
                  </a:cubicBezTo>
                  <a:cubicBezTo>
                    <a:pt x="734" y="1772"/>
                    <a:pt x="747" y="1772"/>
                    <a:pt x="760" y="1771"/>
                  </a:cubicBezTo>
                  <a:cubicBezTo>
                    <a:pt x="1155" y="1740"/>
                    <a:pt x="1368" y="1315"/>
                    <a:pt x="1338" y="828"/>
                  </a:cubicBezTo>
                  <a:cubicBezTo>
                    <a:pt x="1310" y="349"/>
                    <a:pt x="9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2434292" y="1868822"/>
              <a:ext cx="53389" cy="66084"/>
            </a:xfrm>
            <a:custGeom>
              <a:avLst/>
              <a:gdLst/>
              <a:ahLst/>
              <a:cxnLst/>
              <a:rect l="l" t="t" r="r" b="b"/>
              <a:pathLst>
                <a:path w="1308" h="1619" extrusionOk="0">
                  <a:moveTo>
                    <a:pt x="578" y="0"/>
                  </a:moveTo>
                  <a:cubicBezTo>
                    <a:pt x="244" y="31"/>
                    <a:pt x="1" y="396"/>
                    <a:pt x="61" y="852"/>
                  </a:cubicBezTo>
                  <a:cubicBezTo>
                    <a:pt x="90" y="1274"/>
                    <a:pt x="352" y="1618"/>
                    <a:pt x="657" y="1618"/>
                  </a:cubicBezTo>
                  <a:cubicBezTo>
                    <a:pt x="681" y="1618"/>
                    <a:pt x="705" y="1616"/>
                    <a:pt x="730" y="1611"/>
                  </a:cubicBezTo>
                  <a:cubicBezTo>
                    <a:pt x="1064" y="1581"/>
                    <a:pt x="1308" y="1216"/>
                    <a:pt x="1277" y="760"/>
                  </a:cubicBezTo>
                  <a:cubicBezTo>
                    <a:pt x="121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227109" y="2030248"/>
              <a:ext cx="186250" cy="87717"/>
            </a:xfrm>
            <a:custGeom>
              <a:avLst/>
              <a:gdLst/>
              <a:ahLst/>
              <a:cxnLst/>
              <a:rect l="l" t="t" r="r" b="b"/>
              <a:pathLst>
                <a:path w="4563" h="2149" extrusionOk="0">
                  <a:moveTo>
                    <a:pt x="1092" y="0"/>
                  </a:moveTo>
                  <a:cubicBezTo>
                    <a:pt x="943" y="0"/>
                    <a:pt x="785" y="50"/>
                    <a:pt x="608" y="179"/>
                  </a:cubicBezTo>
                  <a:cubicBezTo>
                    <a:pt x="0" y="635"/>
                    <a:pt x="456" y="1881"/>
                    <a:pt x="2402" y="2125"/>
                  </a:cubicBezTo>
                  <a:cubicBezTo>
                    <a:pt x="2545" y="2141"/>
                    <a:pt x="2679" y="2148"/>
                    <a:pt x="2804" y="2148"/>
                  </a:cubicBezTo>
                  <a:cubicBezTo>
                    <a:pt x="4329" y="2148"/>
                    <a:pt x="4563" y="1028"/>
                    <a:pt x="4226" y="635"/>
                  </a:cubicBezTo>
                  <a:cubicBezTo>
                    <a:pt x="4123" y="502"/>
                    <a:pt x="4020" y="458"/>
                    <a:pt x="3891" y="458"/>
                  </a:cubicBezTo>
                  <a:cubicBezTo>
                    <a:pt x="3651" y="458"/>
                    <a:pt x="3319" y="607"/>
                    <a:pt x="2725" y="607"/>
                  </a:cubicBezTo>
                  <a:cubicBezTo>
                    <a:pt x="2689" y="607"/>
                    <a:pt x="2652" y="606"/>
                    <a:pt x="2615" y="605"/>
                  </a:cubicBezTo>
                  <a:cubicBezTo>
                    <a:pt x="2001" y="605"/>
                    <a:pt x="160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242007" y="2062369"/>
              <a:ext cx="89350" cy="55838"/>
            </a:xfrm>
            <a:custGeom>
              <a:avLst/>
              <a:gdLst/>
              <a:ahLst/>
              <a:cxnLst/>
              <a:rect l="l" t="t" r="r" b="b"/>
              <a:pathLst>
                <a:path w="2189" h="1368" extrusionOk="0">
                  <a:moveTo>
                    <a:pt x="323" y="0"/>
                  </a:moveTo>
                  <a:cubicBezTo>
                    <a:pt x="205" y="0"/>
                    <a:pt x="91" y="15"/>
                    <a:pt x="0" y="61"/>
                  </a:cubicBezTo>
                  <a:cubicBezTo>
                    <a:pt x="122" y="608"/>
                    <a:pt x="760" y="1216"/>
                    <a:pt x="2067" y="1368"/>
                  </a:cubicBezTo>
                  <a:lnTo>
                    <a:pt x="2189" y="1368"/>
                  </a:lnTo>
                  <a:cubicBezTo>
                    <a:pt x="2037" y="973"/>
                    <a:pt x="1794" y="608"/>
                    <a:pt x="1459" y="365"/>
                  </a:cubicBezTo>
                  <a:cubicBezTo>
                    <a:pt x="1216" y="213"/>
                    <a:pt x="912" y="91"/>
                    <a:pt x="669" y="31"/>
                  </a:cubicBezTo>
                  <a:cubicBezTo>
                    <a:pt x="563" y="15"/>
                    <a:pt x="441" y="0"/>
                    <a:pt x="323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38782" y="1852659"/>
              <a:ext cx="80655" cy="172291"/>
            </a:xfrm>
            <a:custGeom>
              <a:avLst/>
              <a:gdLst/>
              <a:ahLst/>
              <a:cxnLst/>
              <a:rect l="l" t="t" r="r" b="b"/>
              <a:pathLst>
                <a:path w="1976" h="4221" extrusionOk="0">
                  <a:moveTo>
                    <a:pt x="658" y="0"/>
                  </a:moveTo>
                  <a:cubicBezTo>
                    <a:pt x="637" y="0"/>
                    <a:pt x="619" y="10"/>
                    <a:pt x="608" y="32"/>
                  </a:cubicBezTo>
                  <a:cubicBezTo>
                    <a:pt x="486" y="245"/>
                    <a:pt x="456" y="457"/>
                    <a:pt x="426" y="700"/>
                  </a:cubicBezTo>
                  <a:cubicBezTo>
                    <a:pt x="365" y="913"/>
                    <a:pt x="365" y="1156"/>
                    <a:pt x="365" y="1369"/>
                  </a:cubicBezTo>
                  <a:cubicBezTo>
                    <a:pt x="365" y="1582"/>
                    <a:pt x="365" y="1825"/>
                    <a:pt x="426" y="2068"/>
                  </a:cubicBezTo>
                  <a:cubicBezTo>
                    <a:pt x="426" y="2129"/>
                    <a:pt x="426" y="2251"/>
                    <a:pt x="456" y="2311"/>
                  </a:cubicBezTo>
                  <a:lnTo>
                    <a:pt x="274" y="2311"/>
                  </a:lnTo>
                  <a:cubicBezTo>
                    <a:pt x="182" y="2311"/>
                    <a:pt x="122" y="2311"/>
                    <a:pt x="31" y="2372"/>
                  </a:cubicBezTo>
                  <a:cubicBezTo>
                    <a:pt x="0" y="2403"/>
                    <a:pt x="0" y="2433"/>
                    <a:pt x="0" y="2433"/>
                  </a:cubicBezTo>
                  <a:cubicBezTo>
                    <a:pt x="91" y="2555"/>
                    <a:pt x="304" y="2555"/>
                    <a:pt x="395" y="2555"/>
                  </a:cubicBezTo>
                  <a:cubicBezTo>
                    <a:pt x="547" y="2555"/>
                    <a:pt x="669" y="2585"/>
                    <a:pt x="821" y="2585"/>
                  </a:cubicBezTo>
                  <a:cubicBezTo>
                    <a:pt x="973" y="2585"/>
                    <a:pt x="1094" y="2615"/>
                    <a:pt x="1246" y="2615"/>
                  </a:cubicBezTo>
                  <a:lnTo>
                    <a:pt x="1459" y="2615"/>
                  </a:lnTo>
                  <a:cubicBezTo>
                    <a:pt x="1520" y="2615"/>
                    <a:pt x="1581" y="2615"/>
                    <a:pt x="1611" y="2676"/>
                  </a:cubicBezTo>
                  <a:cubicBezTo>
                    <a:pt x="1702" y="2707"/>
                    <a:pt x="1581" y="2889"/>
                    <a:pt x="1550" y="2980"/>
                  </a:cubicBezTo>
                  <a:cubicBezTo>
                    <a:pt x="1520" y="3132"/>
                    <a:pt x="1429" y="3223"/>
                    <a:pt x="1398" y="3345"/>
                  </a:cubicBezTo>
                  <a:cubicBezTo>
                    <a:pt x="1277" y="3618"/>
                    <a:pt x="1155" y="3831"/>
                    <a:pt x="1064" y="4105"/>
                  </a:cubicBezTo>
                  <a:cubicBezTo>
                    <a:pt x="1020" y="4170"/>
                    <a:pt x="1071" y="4220"/>
                    <a:pt x="1137" y="4220"/>
                  </a:cubicBezTo>
                  <a:cubicBezTo>
                    <a:pt x="1163" y="4220"/>
                    <a:pt x="1190" y="4213"/>
                    <a:pt x="1216" y="4196"/>
                  </a:cubicBezTo>
                  <a:cubicBezTo>
                    <a:pt x="1398" y="3922"/>
                    <a:pt x="1550" y="3649"/>
                    <a:pt x="1672" y="3345"/>
                  </a:cubicBezTo>
                  <a:cubicBezTo>
                    <a:pt x="1733" y="3193"/>
                    <a:pt x="1763" y="3071"/>
                    <a:pt x="1854" y="2919"/>
                  </a:cubicBezTo>
                  <a:cubicBezTo>
                    <a:pt x="1915" y="2828"/>
                    <a:pt x="1976" y="2676"/>
                    <a:pt x="1885" y="2555"/>
                  </a:cubicBezTo>
                  <a:cubicBezTo>
                    <a:pt x="1824" y="2433"/>
                    <a:pt x="1672" y="2403"/>
                    <a:pt x="1550" y="2403"/>
                  </a:cubicBezTo>
                  <a:cubicBezTo>
                    <a:pt x="1398" y="2403"/>
                    <a:pt x="1216" y="2372"/>
                    <a:pt x="1064" y="2372"/>
                  </a:cubicBezTo>
                  <a:cubicBezTo>
                    <a:pt x="942" y="2372"/>
                    <a:pt x="821" y="2311"/>
                    <a:pt x="730" y="2311"/>
                  </a:cubicBezTo>
                  <a:cubicBezTo>
                    <a:pt x="730" y="2281"/>
                    <a:pt x="669" y="2251"/>
                    <a:pt x="669" y="2220"/>
                  </a:cubicBezTo>
                  <a:cubicBezTo>
                    <a:pt x="638" y="2129"/>
                    <a:pt x="638" y="2007"/>
                    <a:pt x="638" y="1947"/>
                  </a:cubicBezTo>
                  <a:lnTo>
                    <a:pt x="638" y="1339"/>
                  </a:lnTo>
                  <a:cubicBezTo>
                    <a:pt x="638" y="1156"/>
                    <a:pt x="638" y="913"/>
                    <a:pt x="669" y="731"/>
                  </a:cubicBezTo>
                  <a:cubicBezTo>
                    <a:pt x="730" y="488"/>
                    <a:pt x="760" y="305"/>
                    <a:pt x="760" y="93"/>
                  </a:cubicBezTo>
                  <a:cubicBezTo>
                    <a:pt x="740" y="34"/>
                    <a:pt x="695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085682" y="1776661"/>
              <a:ext cx="105513" cy="56206"/>
            </a:xfrm>
            <a:custGeom>
              <a:avLst/>
              <a:gdLst/>
              <a:ahLst/>
              <a:cxnLst/>
              <a:rect l="l" t="t" r="r" b="b"/>
              <a:pathLst>
                <a:path w="2585" h="1377" extrusionOk="0">
                  <a:moveTo>
                    <a:pt x="1421" y="0"/>
                  </a:moveTo>
                  <a:cubicBezTo>
                    <a:pt x="1279" y="0"/>
                    <a:pt x="1137" y="23"/>
                    <a:pt x="1003" y="70"/>
                  </a:cubicBezTo>
                  <a:cubicBezTo>
                    <a:pt x="578" y="283"/>
                    <a:pt x="183" y="678"/>
                    <a:pt x="31" y="1134"/>
                  </a:cubicBezTo>
                  <a:cubicBezTo>
                    <a:pt x="31" y="1195"/>
                    <a:pt x="0" y="1225"/>
                    <a:pt x="31" y="1225"/>
                  </a:cubicBezTo>
                  <a:cubicBezTo>
                    <a:pt x="31" y="1255"/>
                    <a:pt x="31" y="1347"/>
                    <a:pt x="92" y="1377"/>
                  </a:cubicBezTo>
                  <a:cubicBezTo>
                    <a:pt x="122" y="1377"/>
                    <a:pt x="152" y="1377"/>
                    <a:pt x="183" y="1347"/>
                  </a:cubicBezTo>
                  <a:cubicBezTo>
                    <a:pt x="396" y="1225"/>
                    <a:pt x="548" y="1073"/>
                    <a:pt x="730" y="921"/>
                  </a:cubicBezTo>
                  <a:cubicBezTo>
                    <a:pt x="882" y="800"/>
                    <a:pt x="1034" y="678"/>
                    <a:pt x="1216" y="617"/>
                  </a:cubicBezTo>
                  <a:cubicBezTo>
                    <a:pt x="1310" y="579"/>
                    <a:pt x="1408" y="565"/>
                    <a:pt x="1506" y="565"/>
                  </a:cubicBezTo>
                  <a:cubicBezTo>
                    <a:pt x="1725" y="565"/>
                    <a:pt x="1949" y="636"/>
                    <a:pt x="2158" y="678"/>
                  </a:cubicBezTo>
                  <a:cubicBezTo>
                    <a:pt x="2222" y="720"/>
                    <a:pt x="2344" y="777"/>
                    <a:pt x="2444" y="777"/>
                  </a:cubicBezTo>
                  <a:cubicBezTo>
                    <a:pt x="2487" y="777"/>
                    <a:pt x="2526" y="766"/>
                    <a:pt x="2554" y="739"/>
                  </a:cubicBezTo>
                  <a:cubicBezTo>
                    <a:pt x="2584" y="648"/>
                    <a:pt x="2554" y="587"/>
                    <a:pt x="2523" y="526"/>
                  </a:cubicBezTo>
                  <a:cubicBezTo>
                    <a:pt x="2253" y="188"/>
                    <a:pt x="1832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2402047" y="1751396"/>
              <a:ext cx="96819" cy="49797"/>
            </a:xfrm>
            <a:custGeom>
              <a:avLst/>
              <a:gdLst/>
              <a:ahLst/>
              <a:cxnLst/>
              <a:rect l="l" t="t" r="r" b="b"/>
              <a:pathLst>
                <a:path w="2372" h="1220" extrusionOk="0">
                  <a:moveTo>
                    <a:pt x="1035" y="1"/>
                  </a:moveTo>
                  <a:cubicBezTo>
                    <a:pt x="687" y="1"/>
                    <a:pt x="386" y="216"/>
                    <a:pt x="152" y="476"/>
                  </a:cubicBezTo>
                  <a:cubicBezTo>
                    <a:pt x="91" y="537"/>
                    <a:pt x="0" y="659"/>
                    <a:pt x="31" y="780"/>
                  </a:cubicBezTo>
                  <a:cubicBezTo>
                    <a:pt x="31" y="811"/>
                    <a:pt x="91" y="841"/>
                    <a:pt x="122" y="841"/>
                  </a:cubicBezTo>
                  <a:lnTo>
                    <a:pt x="183" y="841"/>
                  </a:lnTo>
                  <a:cubicBezTo>
                    <a:pt x="395" y="780"/>
                    <a:pt x="578" y="659"/>
                    <a:pt x="760" y="628"/>
                  </a:cubicBezTo>
                  <a:cubicBezTo>
                    <a:pt x="858" y="599"/>
                    <a:pt x="949" y="585"/>
                    <a:pt x="1036" y="585"/>
                  </a:cubicBezTo>
                  <a:cubicBezTo>
                    <a:pt x="1220" y="585"/>
                    <a:pt x="1385" y="647"/>
                    <a:pt x="1550" y="750"/>
                  </a:cubicBezTo>
                  <a:cubicBezTo>
                    <a:pt x="1794" y="871"/>
                    <a:pt x="2006" y="1084"/>
                    <a:pt x="2250" y="1206"/>
                  </a:cubicBezTo>
                  <a:cubicBezTo>
                    <a:pt x="2270" y="1206"/>
                    <a:pt x="2290" y="1219"/>
                    <a:pt x="2319" y="1219"/>
                  </a:cubicBezTo>
                  <a:cubicBezTo>
                    <a:pt x="2334" y="1219"/>
                    <a:pt x="2351" y="1216"/>
                    <a:pt x="2371" y="1206"/>
                  </a:cubicBezTo>
                  <a:lnTo>
                    <a:pt x="2371" y="1115"/>
                  </a:lnTo>
                  <a:cubicBezTo>
                    <a:pt x="2371" y="1084"/>
                    <a:pt x="2371" y="1054"/>
                    <a:pt x="2310" y="993"/>
                  </a:cubicBezTo>
                  <a:cubicBezTo>
                    <a:pt x="2219" y="780"/>
                    <a:pt x="2006" y="537"/>
                    <a:pt x="1824" y="355"/>
                  </a:cubicBezTo>
                  <a:cubicBezTo>
                    <a:pt x="1672" y="203"/>
                    <a:pt x="1459" y="51"/>
                    <a:pt x="1216" y="20"/>
                  </a:cubicBezTo>
                  <a:cubicBezTo>
                    <a:pt x="1154" y="7"/>
                    <a:pt x="1094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622909" y="1830333"/>
              <a:ext cx="218414" cy="238211"/>
            </a:xfrm>
            <a:custGeom>
              <a:avLst/>
              <a:gdLst/>
              <a:ahLst/>
              <a:cxnLst/>
              <a:rect l="l" t="t" r="r" b="b"/>
              <a:pathLst>
                <a:path w="5351" h="5836" extrusionOk="0">
                  <a:moveTo>
                    <a:pt x="2302" y="1"/>
                  </a:moveTo>
                  <a:cubicBezTo>
                    <a:pt x="1743" y="1"/>
                    <a:pt x="1221" y="229"/>
                    <a:pt x="882" y="731"/>
                  </a:cubicBezTo>
                  <a:cubicBezTo>
                    <a:pt x="1" y="2099"/>
                    <a:pt x="882" y="4591"/>
                    <a:pt x="2068" y="5381"/>
                  </a:cubicBezTo>
                  <a:cubicBezTo>
                    <a:pt x="2549" y="5694"/>
                    <a:pt x="3073" y="5836"/>
                    <a:pt x="3550" y="5836"/>
                  </a:cubicBezTo>
                  <a:cubicBezTo>
                    <a:pt x="4277" y="5836"/>
                    <a:pt x="4893" y="5507"/>
                    <a:pt x="5077" y="4956"/>
                  </a:cubicBezTo>
                  <a:cubicBezTo>
                    <a:pt x="5350" y="4226"/>
                    <a:pt x="5350" y="2798"/>
                    <a:pt x="4682" y="1582"/>
                  </a:cubicBezTo>
                  <a:cubicBezTo>
                    <a:pt x="4195" y="589"/>
                    <a:pt x="3200" y="1"/>
                    <a:pt x="2302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693643" y="1881556"/>
              <a:ext cx="93105" cy="109187"/>
            </a:xfrm>
            <a:custGeom>
              <a:avLst/>
              <a:gdLst/>
              <a:ahLst/>
              <a:cxnLst/>
              <a:rect l="l" t="t" r="r" b="b"/>
              <a:pathLst>
                <a:path w="2281" h="2675" extrusionOk="0">
                  <a:moveTo>
                    <a:pt x="202" y="1"/>
                  </a:moveTo>
                  <a:cubicBezTo>
                    <a:pt x="154" y="1"/>
                    <a:pt x="107" y="8"/>
                    <a:pt x="61" y="23"/>
                  </a:cubicBezTo>
                  <a:cubicBezTo>
                    <a:pt x="0" y="53"/>
                    <a:pt x="0" y="144"/>
                    <a:pt x="31" y="175"/>
                  </a:cubicBezTo>
                  <a:cubicBezTo>
                    <a:pt x="213" y="357"/>
                    <a:pt x="487" y="448"/>
                    <a:pt x="760" y="600"/>
                  </a:cubicBezTo>
                  <a:cubicBezTo>
                    <a:pt x="821" y="631"/>
                    <a:pt x="943" y="692"/>
                    <a:pt x="1034" y="783"/>
                  </a:cubicBezTo>
                  <a:lnTo>
                    <a:pt x="943" y="844"/>
                  </a:lnTo>
                  <a:cubicBezTo>
                    <a:pt x="851" y="904"/>
                    <a:pt x="821" y="965"/>
                    <a:pt x="791" y="996"/>
                  </a:cubicBezTo>
                  <a:cubicBezTo>
                    <a:pt x="669" y="1117"/>
                    <a:pt x="608" y="1239"/>
                    <a:pt x="517" y="1360"/>
                  </a:cubicBezTo>
                  <a:cubicBezTo>
                    <a:pt x="365" y="1573"/>
                    <a:pt x="274" y="1847"/>
                    <a:pt x="304" y="2151"/>
                  </a:cubicBezTo>
                  <a:cubicBezTo>
                    <a:pt x="304" y="2166"/>
                    <a:pt x="320" y="2173"/>
                    <a:pt x="338" y="2173"/>
                  </a:cubicBezTo>
                  <a:cubicBezTo>
                    <a:pt x="357" y="2173"/>
                    <a:pt x="380" y="2166"/>
                    <a:pt x="395" y="2151"/>
                  </a:cubicBezTo>
                  <a:cubicBezTo>
                    <a:pt x="547" y="1907"/>
                    <a:pt x="639" y="1695"/>
                    <a:pt x="791" y="1451"/>
                  </a:cubicBezTo>
                  <a:cubicBezTo>
                    <a:pt x="851" y="1360"/>
                    <a:pt x="943" y="1269"/>
                    <a:pt x="1003" y="1147"/>
                  </a:cubicBezTo>
                  <a:cubicBezTo>
                    <a:pt x="1064" y="1087"/>
                    <a:pt x="1095" y="1056"/>
                    <a:pt x="1125" y="996"/>
                  </a:cubicBezTo>
                  <a:lnTo>
                    <a:pt x="1216" y="935"/>
                  </a:lnTo>
                  <a:cubicBezTo>
                    <a:pt x="1247" y="965"/>
                    <a:pt x="1307" y="996"/>
                    <a:pt x="1368" y="1087"/>
                  </a:cubicBezTo>
                  <a:cubicBezTo>
                    <a:pt x="1733" y="1543"/>
                    <a:pt x="1915" y="2029"/>
                    <a:pt x="2037" y="2606"/>
                  </a:cubicBezTo>
                  <a:cubicBezTo>
                    <a:pt x="2037" y="2655"/>
                    <a:pt x="2071" y="2675"/>
                    <a:pt x="2112" y="2675"/>
                  </a:cubicBezTo>
                  <a:cubicBezTo>
                    <a:pt x="2173" y="2675"/>
                    <a:pt x="2250" y="2631"/>
                    <a:pt x="2250" y="2576"/>
                  </a:cubicBezTo>
                  <a:cubicBezTo>
                    <a:pt x="2280" y="1907"/>
                    <a:pt x="2006" y="1299"/>
                    <a:pt x="1581" y="844"/>
                  </a:cubicBezTo>
                  <a:cubicBezTo>
                    <a:pt x="1399" y="631"/>
                    <a:pt x="1186" y="448"/>
                    <a:pt x="912" y="296"/>
                  </a:cubicBezTo>
                  <a:cubicBezTo>
                    <a:pt x="710" y="170"/>
                    <a:pt x="44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712255" y="2038778"/>
              <a:ext cx="95554" cy="148943"/>
            </a:xfrm>
            <a:custGeom>
              <a:avLst/>
              <a:gdLst/>
              <a:ahLst/>
              <a:cxnLst/>
              <a:rect l="l" t="t" r="r" b="b"/>
              <a:pathLst>
                <a:path w="2341" h="3649" extrusionOk="0">
                  <a:moveTo>
                    <a:pt x="1186" y="943"/>
                  </a:moveTo>
                  <a:cubicBezTo>
                    <a:pt x="1520" y="943"/>
                    <a:pt x="1794" y="1368"/>
                    <a:pt x="1794" y="1855"/>
                  </a:cubicBezTo>
                  <a:cubicBezTo>
                    <a:pt x="1794" y="2372"/>
                    <a:pt x="1520" y="2767"/>
                    <a:pt x="1186" y="2767"/>
                  </a:cubicBezTo>
                  <a:cubicBezTo>
                    <a:pt x="821" y="2767"/>
                    <a:pt x="578" y="2372"/>
                    <a:pt x="578" y="1855"/>
                  </a:cubicBezTo>
                  <a:cubicBezTo>
                    <a:pt x="578" y="1368"/>
                    <a:pt x="821" y="943"/>
                    <a:pt x="1186" y="943"/>
                  </a:cubicBezTo>
                  <a:close/>
                  <a:moveTo>
                    <a:pt x="1186" y="1"/>
                  </a:moveTo>
                  <a:cubicBezTo>
                    <a:pt x="517" y="1"/>
                    <a:pt x="0" y="852"/>
                    <a:pt x="0" y="1824"/>
                  </a:cubicBezTo>
                  <a:cubicBezTo>
                    <a:pt x="0" y="2858"/>
                    <a:pt x="517" y="3648"/>
                    <a:pt x="1186" y="3648"/>
                  </a:cubicBezTo>
                  <a:cubicBezTo>
                    <a:pt x="1824" y="3648"/>
                    <a:pt x="2341" y="2797"/>
                    <a:pt x="2341" y="1824"/>
                  </a:cubicBezTo>
                  <a:cubicBezTo>
                    <a:pt x="2341" y="852"/>
                    <a:pt x="182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2172538" y="2437668"/>
              <a:ext cx="683652" cy="1196647"/>
            </a:xfrm>
            <a:custGeom>
              <a:avLst/>
              <a:gdLst/>
              <a:ahLst/>
              <a:cxnLst/>
              <a:rect l="l" t="t" r="r" b="b"/>
              <a:pathLst>
                <a:path w="16749" h="29317" extrusionOk="0">
                  <a:moveTo>
                    <a:pt x="3807" y="1"/>
                  </a:moveTo>
                  <a:cubicBezTo>
                    <a:pt x="3201" y="1"/>
                    <a:pt x="2733" y="167"/>
                    <a:pt x="2523" y="501"/>
                  </a:cubicBezTo>
                  <a:cubicBezTo>
                    <a:pt x="0" y="4301"/>
                    <a:pt x="4590" y="7219"/>
                    <a:pt x="5745" y="8191"/>
                  </a:cubicBezTo>
                  <a:cubicBezTo>
                    <a:pt x="6870" y="9195"/>
                    <a:pt x="11338" y="14544"/>
                    <a:pt x="10882" y="16125"/>
                  </a:cubicBezTo>
                  <a:cubicBezTo>
                    <a:pt x="10426" y="17766"/>
                    <a:pt x="7173" y="25487"/>
                    <a:pt x="7173" y="25487"/>
                  </a:cubicBezTo>
                  <a:cubicBezTo>
                    <a:pt x="7751" y="28405"/>
                    <a:pt x="10882" y="29316"/>
                    <a:pt x="10882" y="29316"/>
                  </a:cubicBezTo>
                  <a:cubicBezTo>
                    <a:pt x="10882" y="29316"/>
                    <a:pt x="16687" y="18496"/>
                    <a:pt x="16718" y="14939"/>
                  </a:cubicBezTo>
                  <a:cubicBezTo>
                    <a:pt x="16748" y="11383"/>
                    <a:pt x="10517" y="4574"/>
                    <a:pt x="8480" y="2356"/>
                  </a:cubicBezTo>
                  <a:cubicBezTo>
                    <a:pt x="7105" y="792"/>
                    <a:pt x="5129" y="1"/>
                    <a:pt x="3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2409476" y="3471036"/>
              <a:ext cx="246946" cy="222251"/>
            </a:xfrm>
            <a:custGeom>
              <a:avLst/>
              <a:gdLst/>
              <a:ahLst/>
              <a:cxnLst/>
              <a:rect l="l" t="t" r="r" b="b"/>
              <a:pathLst>
                <a:path w="6050" h="5445" extrusionOk="0">
                  <a:moveTo>
                    <a:pt x="1782" y="0"/>
                  </a:moveTo>
                  <a:cubicBezTo>
                    <a:pt x="1733" y="0"/>
                    <a:pt x="1686" y="6"/>
                    <a:pt x="1642" y="17"/>
                  </a:cubicBezTo>
                  <a:cubicBezTo>
                    <a:pt x="913" y="260"/>
                    <a:pt x="1" y="1354"/>
                    <a:pt x="1" y="2539"/>
                  </a:cubicBezTo>
                  <a:cubicBezTo>
                    <a:pt x="1" y="3319"/>
                    <a:pt x="1923" y="5445"/>
                    <a:pt x="3288" y="5445"/>
                  </a:cubicBezTo>
                  <a:cubicBezTo>
                    <a:pt x="3359" y="5445"/>
                    <a:pt x="3428" y="5439"/>
                    <a:pt x="3496" y="5427"/>
                  </a:cubicBezTo>
                  <a:cubicBezTo>
                    <a:pt x="4864" y="5153"/>
                    <a:pt x="6049" y="3542"/>
                    <a:pt x="5016" y="2418"/>
                  </a:cubicBezTo>
                  <a:cubicBezTo>
                    <a:pt x="4101" y="1303"/>
                    <a:pt x="2569" y="0"/>
                    <a:pt x="1782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457930" y="3333978"/>
              <a:ext cx="1333753" cy="1603475"/>
            </a:xfrm>
            <a:custGeom>
              <a:avLst/>
              <a:gdLst/>
              <a:ahLst/>
              <a:cxnLst/>
              <a:rect l="l" t="t" r="r" b="b"/>
              <a:pathLst>
                <a:path w="32676" h="39284" extrusionOk="0">
                  <a:moveTo>
                    <a:pt x="24681" y="1"/>
                  </a:moveTo>
                  <a:lnTo>
                    <a:pt x="8481" y="1733"/>
                  </a:lnTo>
                  <a:cubicBezTo>
                    <a:pt x="8481" y="1733"/>
                    <a:pt x="3070" y="5989"/>
                    <a:pt x="1976" y="13101"/>
                  </a:cubicBezTo>
                  <a:cubicBezTo>
                    <a:pt x="0" y="25958"/>
                    <a:pt x="7265" y="38208"/>
                    <a:pt x="7265" y="38208"/>
                  </a:cubicBezTo>
                  <a:cubicBezTo>
                    <a:pt x="11818" y="39002"/>
                    <a:pt x="15180" y="39284"/>
                    <a:pt x="17659" y="39284"/>
                  </a:cubicBezTo>
                  <a:cubicBezTo>
                    <a:pt x="23718" y="39284"/>
                    <a:pt x="24499" y="37600"/>
                    <a:pt x="24499" y="37600"/>
                  </a:cubicBezTo>
                  <a:cubicBezTo>
                    <a:pt x="29454" y="25411"/>
                    <a:pt x="32676" y="13831"/>
                    <a:pt x="24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2085682" y="3912130"/>
              <a:ext cx="172495" cy="1005988"/>
            </a:xfrm>
            <a:custGeom>
              <a:avLst/>
              <a:gdLst/>
              <a:ahLst/>
              <a:cxnLst/>
              <a:rect l="l" t="t" r="r" b="b"/>
              <a:pathLst>
                <a:path w="4226" h="24646" extrusionOk="0">
                  <a:moveTo>
                    <a:pt x="4134" y="0"/>
                  </a:moveTo>
                  <a:cubicBezTo>
                    <a:pt x="3800" y="91"/>
                    <a:pt x="3465" y="182"/>
                    <a:pt x="3162" y="304"/>
                  </a:cubicBezTo>
                  <a:cubicBezTo>
                    <a:pt x="2918" y="395"/>
                    <a:pt x="2219" y="578"/>
                    <a:pt x="2158" y="578"/>
                  </a:cubicBezTo>
                  <a:cubicBezTo>
                    <a:pt x="1490" y="729"/>
                    <a:pt x="760" y="790"/>
                    <a:pt x="92" y="790"/>
                  </a:cubicBezTo>
                  <a:cubicBezTo>
                    <a:pt x="0" y="790"/>
                    <a:pt x="0" y="912"/>
                    <a:pt x="122" y="912"/>
                  </a:cubicBezTo>
                  <a:cubicBezTo>
                    <a:pt x="286" y="919"/>
                    <a:pt x="448" y="922"/>
                    <a:pt x="610" y="922"/>
                  </a:cubicBezTo>
                  <a:cubicBezTo>
                    <a:pt x="1166" y="922"/>
                    <a:pt x="1708" y="878"/>
                    <a:pt x="2250" y="760"/>
                  </a:cubicBezTo>
                  <a:lnTo>
                    <a:pt x="2310" y="760"/>
                  </a:lnTo>
                  <a:cubicBezTo>
                    <a:pt x="2402" y="1702"/>
                    <a:pt x="2462" y="2614"/>
                    <a:pt x="2523" y="3556"/>
                  </a:cubicBezTo>
                  <a:cubicBezTo>
                    <a:pt x="2584" y="5380"/>
                    <a:pt x="2614" y="7204"/>
                    <a:pt x="2554" y="9027"/>
                  </a:cubicBezTo>
                  <a:cubicBezTo>
                    <a:pt x="2523" y="9939"/>
                    <a:pt x="1824" y="20882"/>
                    <a:pt x="1763" y="21794"/>
                  </a:cubicBezTo>
                  <a:cubicBezTo>
                    <a:pt x="1703" y="22219"/>
                    <a:pt x="1672" y="22675"/>
                    <a:pt x="1642" y="23131"/>
                  </a:cubicBezTo>
                  <a:cubicBezTo>
                    <a:pt x="1611" y="23587"/>
                    <a:pt x="1520" y="24073"/>
                    <a:pt x="1551" y="24560"/>
                  </a:cubicBezTo>
                  <a:cubicBezTo>
                    <a:pt x="1551" y="24613"/>
                    <a:pt x="1592" y="24645"/>
                    <a:pt x="1632" y="24645"/>
                  </a:cubicBezTo>
                  <a:cubicBezTo>
                    <a:pt x="1661" y="24645"/>
                    <a:pt x="1690" y="24628"/>
                    <a:pt x="1703" y="24590"/>
                  </a:cubicBezTo>
                  <a:cubicBezTo>
                    <a:pt x="1915" y="24073"/>
                    <a:pt x="1915" y="23526"/>
                    <a:pt x="1946" y="23040"/>
                  </a:cubicBezTo>
                  <a:cubicBezTo>
                    <a:pt x="1976" y="22523"/>
                    <a:pt x="2007" y="22006"/>
                    <a:pt x="2067" y="21520"/>
                  </a:cubicBezTo>
                  <a:cubicBezTo>
                    <a:pt x="2158" y="19636"/>
                    <a:pt x="2858" y="7781"/>
                    <a:pt x="2827" y="5958"/>
                  </a:cubicBezTo>
                  <a:cubicBezTo>
                    <a:pt x="2766" y="5046"/>
                    <a:pt x="2766" y="4103"/>
                    <a:pt x="2706" y="3192"/>
                  </a:cubicBezTo>
                  <a:cubicBezTo>
                    <a:pt x="2675" y="2371"/>
                    <a:pt x="2584" y="1550"/>
                    <a:pt x="2462" y="729"/>
                  </a:cubicBezTo>
                  <a:cubicBezTo>
                    <a:pt x="2736" y="699"/>
                    <a:pt x="3010" y="608"/>
                    <a:pt x="3283" y="547"/>
                  </a:cubicBezTo>
                  <a:cubicBezTo>
                    <a:pt x="3587" y="426"/>
                    <a:pt x="3921" y="304"/>
                    <a:pt x="4195" y="122"/>
                  </a:cubicBezTo>
                  <a:cubicBezTo>
                    <a:pt x="4225" y="91"/>
                    <a:pt x="4225" y="0"/>
                    <a:pt x="4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24174" y="3621278"/>
              <a:ext cx="288743" cy="154494"/>
            </a:xfrm>
            <a:custGeom>
              <a:avLst/>
              <a:gdLst/>
              <a:ahLst/>
              <a:cxnLst/>
              <a:rect l="l" t="t" r="r" b="b"/>
              <a:pathLst>
                <a:path w="7074" h="3785" extrusionOk="0">
                  <a:moveTo>
                    <a:pt x="7012" y="1"/>
                  </a:moveTo>
                  <a:cubicBezTo>
                    <a:pt x="6996" y="1"/>
                    <a:pt x="6979" y="5"/>
                    <a:pt x="6961" y="13"/>
                  </a:cubicBezTo>
                  <a:cubicBezTo>
                    <a:pt x="6778" y="257"/>
                    <a:pt x="6657" y="500"/>
                    <a:pt x="6505" y="743"/>
                  </a:cubicBezTo>
                  <a:cubicBezTo>
                    <a:pt x="6353" y="1016"/>
                    <a:pt x="6201" y="1199"/>
                    <a:pt x="6019" y="1412"/>
                  </a:cubicBezTo>
                  <a:cubicBezTo>
                    <a:pt x="5380" y="2172"/>
                    <a:pt x="4560" y="2840"/>
                    <a:pt x="3617" y="3205"/>
                  </a:cubicBezTo>
                  <a:cubicBezTo>
                    <a:pt x="3374" y="3327"/>
                    <a:pt x="3101" y="3448"/>
                    <a:pt x="2827" y="3479"/>
                  </a:cubicBezTo>
                  <a:cubicBezTo>
                    <a:pt x="2755" y="3486"/>
                    <a:pt x="2683" y="3489"/>
                    <a:pt x="2612" y="3489"/>
                  </a:cubicBezTo>
                  <a:cubicBezTo>
                    <a:pt x="2380" y="3489"/>
                    <a:pt x="2147" y="3450"/>
                    <a:pt x="1915" y="3357"/>
                  </a:cubicBezTo>
                  <a:cubicBezTo>
                    <a:pt x="1611" y="3266"/>
                    <a:pt x="1307" y="3083"/>
                    <a:pt x="1064" y="2992"/>
                  </a:cubicBezTo>
                  <a:cubicBezTo>
                    <a:pt x="790" y="2871"/>
                    <a:pt x="487" y="2719"/>
                    <a:pt x="183" y="2658"/>
                  </a:cubicBezTo>
                  <a:cubicBezTo>
                    <a:pt x="61" y="2658"/>
                    <a:pt x="0" y="2810"/>
                    <a:pt x="122" y="2871"/>
                  </a:cubicBezTo>
                  <a:cubicBezTo>
                    <a:pt x="426" y="3083"/>
                    <a:pt x="821" y="3205"/>
                    <a:pt x="1155" y="3357"/>
                  </a:cubicBezTo>
                  <a:cubicBezTo>
                    <a:pt x="1459" y="3479"/>
                    <a:pt x="1794" y="3661"/>
                    <a:pt x="2158" y="3752"/>
                  </a:cubicBezTo>
                  <a:cubicBezTo>
                    <a:pt x="2260" y="3775"/>
                    <a:pt x="2363" y="3785"/>
                    <a:pt x="2468" y="3785"/>
                  </a:cubicBezTo>
                  <a:cubicBezTo>
                    <a:pt x="2929" y="3785"/>
                    <a:pt x="3415" y="3591"/>
                    <a:pt x="3860" y="3418"/>
                  </a:cubicBezTo>
                  <a:cubicBezTo>
                    <a:pt x="4347" y="3175"/>
                    <a:pt x="4803" y="2901"/>
                    <a:pt x="5228" y="2567"/>
                  </a:cubicBezTo>
                  <a:cubicBezTo>
                    <a:pt x="5654" y="2232"/>
                    <a:pt x="6019" y="1837"/>
                    <a:pt x="6322" y="1412"/>
                  </a:cubicBezTo>
                  <a:cubicBezTo>
                    <a:pt x="6474" y="1229"/>
                    <a:pt x="6626" y="1016"/>
                    <a:pt x="6748" y="773"/>
                  </a:cubicBezTo>
                  <a:cubicBezTo>
                    <a:pt x="6870" y="561"/>
                    <a:pt x="7022" y="317"/>
                    <a:pt x="7052" y="44"/>
                  </a:cubicBezTo>
                  <a:cubicBezTo>
                    <a:pt x="7073" y="22"/>
                    <a:pt x="7049" y="1"/>
                    <a:pt x="7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2425598" y="3519443"/>
              <a:ext cx="153882" cy="165760"/>
            </a:xfrm>
            <a:custGeom>
              <a:avLst/>
              <a:gdLst/>
              <a:ahLst/>
              <a:cxnLst/>
              <a:rect l="l" t="t" r="r" b="b"/>
              <a:pathLst>
                <a:path w="3770" h="4061" extrusionOk="0">
                  <a:moveTo>
                    <a:pt x="107" y="1"/>
                  </a:moveTo>
                  <a:cubicBezTo>
                    <a:pt x="69" y="1"/>
                    <a:pt x="31" y="16"/>
                    <a:pt x="31" y="46"/>
                  </a:cubicBezTo>
                  <a:cubicBezTo>
                    <a:pt x="1" y="533"/>
                    <a:pt x="183" y="1080"/>
                    <a:pt x="426" y="1566"/>
                  </a:cubicBezTo>
                  <a:cubicBezTo>
                    <a:pt x="761" y="2356"/>
                    <a:pt x="1338" y="3147"/>
                    <a:pt x="2007" y="3724"/>
                  </a:cubicBezTo>
                  <a:cubicBezTo>
                    <a:pt x="2239" y="3914"/>
                    <a:pt x="2516" y="4060"/>
                    <a:pt x="2795" y="4060"/>
                  </a:cubicBezTo>
                  <a:cubicBezTo>
                    <a:pt x="2918" y="4060"/>
                    <a:pt x="3041" y="4032"/>
                    <a:pt x="3162" y="3967"/>
                  </a:cubicBezTo>
                  <a:cubicBezTo>
                    <a:pt x="3466" y="3785"/>
                    <a:pt x="3679" y="3390"/>
                    <a:pt x="3770" y="3056"/>
                  </a:cubicBezTo>
                  <a:cubicBezTo>
                    <a:pt x="3770" y="2990"/>
                    <a:pt x="3707" y="2940"/>
                    <a:pt x="3660" y="2940"/>
                  </a:cubicBezTo>
                  <a:cubicBezTo>
                    <a:pt x="3642" y="2940"/>
                    <a:pt x="3626" y="2947"/>
                    <a:pt x="3618" y="2964"/>
                  </a:cubicBezTo>
                  <a:cubicBezTo>
                    <a:pt x="3358" y="3310"/>
                    <a:pt x="3208" y="3820"/>
                    <a:pt x="2727" y="3820"/>
                  </a:cubicBezTo>
                  <a:cubicBezTo>
                    <a:pt x="2701" y="3820"/>
                    <a:pt x="2674" y="3819"/>
                    <a:pt x="2645" y="3815"/>
                  </a:cubicBezTo>
                  <a:cubicBezTo>
                    <a:pt x="2402" y="3785"/>
                    <a:pt x="2189" y="3542"/>
                    <a:pt x="2007" y="3390"/>
                  </a:cubicBezTo>
                  <a:cubicBezTo>
                    <a:pt x="1825" y="3208"/>
                    <a:pt x="1642" y="3025"/>
                    <a:pt x="1490" y="2812"/>
                  </a:cubicBezTo>
                  <a:cubicBezTo>
                    <a:pt x="1186" y="2387"/>
                    <a:pt x="913" y="1961"/>
                    <a:pt x="670" y="1505"/>
                  </a:cubicBezTo>
                  <a:cubicBezTo>
                    <a:pt x="578" y="1262"/>
                    <a:pt x="487" y="1049"/>
                    <a:pt x="426" y="806"/>
                  </a:cubicBezTo>
                  <a:cubicBezTo>
                    <a:pt x="335" y="533"/>
                    <a:pt x="305" y="290"/>
                    <a:pt x="183" y="46"/>
                  </a:cubicBezTo>
                  <a:cubicBezTo>
                    <a:pt x="183" y="16"/>
                    <a:pt x="145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2233844" y="3534300"/>
              <a:ext cx="26817" cy="238660"/>
            </a:xfrm>
            <a:custGeom>
              <a:avLst/>
              <a:gdLst/>
              <a:ahLst/>
              <a:cxnLst/>
              <a:rect l="l" t="t" r="r" b="b"/>
              <a:pathLst>
                <a:path w="657" h="5847" extrusionOk="0">
                  <a:moveTo>
                    <a:pt x="85" y="0"/>
                  </a:moveTo>
                  <a:cubicBezTo>
                    <a:pt x="41" y="0"/>
                    <a:pt x="1" y="40"/>
                    <a:pt x="18" y="108"/>
                  </a:cubicBezTo>
                  <a:cubicBezTo>
                    <a:pt x="261" y="1020"/>
                    <a:pt x="443" y="1962"/>
                    <a:pt x="443" y="2904"/>
                  </a:cubicBezTo>
                  <a:cubicBezTo>
                    <a:pt x="443" y="3421"/>
                    <a:pt x="413" y="3907"/>
                    <a:pt x="352" y="4363"/>
                  </a:cubicBezTo>
                  <a:cubicBezTo>
                    <a:pt x="322" y="4637"/>
                    <a:pt x="291" y="4850"/>
                    <a:pt x="261" y="5093"/>
                  </a:cubicBezTo>
                  <a:cubicBezTo>
                    <a:pt x="200" y="5275"/>
                    <a:pt x="139" y="5488"/>
                    <a:pt x="170" y="5762"/>
                  </a:cubicBezTo>
                  <a:cubicBezTo>
                    <a:pt x="170" y="5815"/>
                    <a:pt x="211" y="5847"/>
                    <a:pt x="251" y="5847"/>
                  </a:cubicBezTo>
                  <a:cubicBezTo>
                    <a:pt x="280" y="5847"/>
                    <a:pt x="309" y="5830"/>
                    <a:pt x="322" y="5792"/>
                  </a:cubicBezTo>
                  <a:cubicBezTo>
                    <a:pt x="443" y="5579"/>
                    <a:pt x="474" y="5306"/>
                    <a:pt x="504" y="5093"/>
                  </a:cubicBezTo>
                  <a:cubicBezTo>
                    <a:pt x="535" y="4819"/>
                    <a:pt x="595" y="4576"/>
                    <a:pt x="626" y="4363"/>
                  </a:cubicBezTo>
                  <a:cubicBezTo>
                    <a:pt x="656" y="3877"/>
                    <a:pt x="656" y="3421"/>
                    <a:pt x="656" y="2904"/>
                  </a:cubicBezTo>
                  <a:cubicBezTo>
                    <a:pt x="626" y="1962"/>
                    <a:pt x="474" y="989"/>
                    <a:pt x="170" y="78"/>
                  </a:cubicBezTo>
                  <a:cubicBezTo>
                    <a:pt x="157" y="24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2207803" y="3554137"/>
              <a:ext cx="20572" cy="214169"/>
            </a:xfrm>
            <a:custGeom>
              <a:avLst/>
              <a:gdLst/>
              <a:ahLst/>
              <a:cxnLst/>
              <a:rect l="l" t="t" r="r" b="b"/>
              <a:pathLst>
                <a:path w="504" h="5247" extrusionOk="0">
                  <a:moveTo>
                    <a:pt x="85" y="0"/>
                  </a:moveTo>
                  <a:cubicBezTo>
                    <a:pt x="41" y="0"/>
                    <a:pt x="0" y="40"/>
                    <a:pt x="18" y="108"/>
                  </a:cubicBezTo>
                  <a:cubicBezTo>
                    <a:pt x="230" y="959"/>
                    <a:pt x="322" y="1780"/>
                    <a:pt x="322" y="2631"/>
                  </a:cubicBezTo>
                  <a:cubicBezTo>
                    <a:pt x="291" y="3452"/>
                    <a:pt x="139" y="4303"/>
                    <a:pt x="18" y="5154"/>
                  </a:cubicBezTo>
                  <a:cubicBezTo>
                    <a:pt x="18" y="5213"/>
                    <a:pt x="43" y="5246"/>
                    <a:pt x="77" y="5246"/>
                  </a:cubicBezTo>
                  <a:cubicBezTo>
                    <a:pt x="96" y="5246"/>
                    <a:pt x="118" y="5236"/>
                    <a:pt x="139" y="5215"/>
                  </a:cubicBezTo>
                  <a:cubicBezTo>
                    <a:pt x="443" y="4394"/>
                    <a:pt x="504" y="3482"/>
                    <a:pt x="504" y="2661"/>
                  </a:cubicBezTo>
                  <a:cubicBezTo>
                    <a:pt x="504" y="1780"/>
                    <a:pt x="382" y="899"/>
                    <a:pt x="170" y="78"/>
                  </a:cubicBezTo>
                  <a:cubicBezTo>
                    <a:pt x="156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676256" y="4405875"/>
              <a:ext cx="16164" cy="31062"/>
            </a:xfrm>
            <a:custGeom>
              <a:avLst/>
              <a:gdLst/>
              <a:ahLst/>
              <a:cxnLst/>
              <a:rect l="l" t="t" r="r" b="b"/>
              <a:pathLst>
                <a:path w="396" h="761" extrusionOk="0">
                  <a:moveTo>
                    <a:pt x="31" y="0"/>
                  </a:moveTo>
                  <a:cubicBezTo>
                    <a:pt x="1" y="0"/>
                    <a:pt x="1" y="31"/>
                    <a:pt x="31" y="61"/>
                  </a:cubicBezTo>
                  <a:lnTo>
                    <a:pt x="31" y="92"/>
                  </a:lnTo>
                  <a:lnTo>
                    <a:pt x="31" y="152"/>
                  </a:lnTo>
                  <a:cubicBezTo>
                    <a:pt x="31" y="183"/>
                    <a:pt x="92" y="183"/>
                    <a:pt x="92" y="213"/>
                  </a:cubicBezTo>
                  <a:cubicBezTo>
                    <a:pt x="122" y="304"/>
                    <a:pt x="153" y="335"/>
                    <a:pt x="153" y="365"/>
                  </a:cubicBezTo>
                  <a:lnTo>
                    <a:pt x="274" y="700"/>
                  </a:lnTo>
                  <a:cubicBezTo>
                    <a:pt x="274" y="760"/>
                    <a:pt x="305" y="760"/>
                    <a:pt x="335" y="760"/>
                  </a:cubicBezTo>
                  <a:cubicBezTo>
                    <a:pt x="335" y="760"/>
                    <a:pt x="396" y="700"/>
                    <a:pt x="396" y="669"/>
                  </a:cubicBezTo>
                  <a:cubicBezTo>
                    <a:pt x="396" y="548"/>
                    <a:pt x="335" y="426"/>
                    <a:pt x="305" y="335"/>
                  </a:cubicBezTo>
                  <a:cubicBezTo>
                    <a:pt x="305" y="304"/>
                    <a:pt x="274" y="213"/>
                    <a:pt x="244" y="183"/>
                  </a:cubicBezTo>
                  <a:cubicBezTo>
                    <a:pt x="183" y="92"/>
                    <a:pt x="153" y="61"/>
                    <a:pt x="92" y="31"/>
                  </a:cubicBezTo>
                  <a:lnTo>
                    <a:pt x="122" y="31"/>
                  </a:lnTo>
                  <a:cubicBezTo>
                    <a:pt x="92" y="0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662623" y="4420773"/>
              <a:ext cx="12449" cy="19143"/>
            </a:xfrm>
            <a:custGeom>
              <a:avLst/>
              <a:gdLst/>
              <a:ahLst/>
              <a:cxnLst/>
              <a:rect l="l" t="t" r="r" b="b"/>
              <a:pathLst>
                <a:path w="305" h="469" extrusionOk="0">
                  <a:moveTo>
                    <a:pt x="122" y="0"/>
                  </a:moveTo>
                  <a:cubicBezTo>
                    <a:pt x="61" y="0"/>
                    <a:pt x="31" y="0"/>
                    <a:pt x="31" y="31"/>
                  </a:cubicBezTo>
                  <a:lnTo>
                    <a:pt x="0" y="122"/>
                  </a:lnTo>
                  <a:lnTo>
                    <a:pt x="0" y="152"/>
                  </a:lnTo>
                  <a:lnTo>
                    <a:pt x="0" y="183"/>
                  </a:lnTo>
                  <a:cubicBezTo>
                    <a:pt x="0" y="243"/>
                    <a:pt x="31" y="243"/>
                    <a:pt x="31" y="274"/>
                  </a:cubicBezTo>
                  <a:cubicBezTo>
                    <a:pt x="61" y="304"/>
                    <a:pt x="122" y="395"/>
                    <a:pt x="152" y="426"/>
                  </a:cubicBezTo>
                  <a:cubicBezTo>
                    <a:pt x="174" y="447"/>
                    <a:pt x="195" y="469"/>
                    <a:pt x="228" y="469"/>
                  </a:cubicBezTo>
                  <a:cubicBezTo>
                    <a:pt x="241" y="469"/>
                    <a:pt x="256" y="465"/>
                    <a:pt x="274" y="456"/>
                  </a:cubicBezTo>
                  <a:cubicBezTo>
                    <a:pt x="304" y="426"/>
                    <a:pt x="304" y="395"/>
                    <a:pt x="304" y="335"/>
                  </a:cubicBezTo>
                  <a:cubicBezTo>
                    <a:pt x="304" y="274"/>
                    <a:pt x="274" y="243"/>
                    <a:pt x="213" y="152"/>
                  </a:cubicBezTo>
                  <a:cubicBezTo>
                    <a:pt x="213" y="122"/>
                    <a:pt x="183" y="122"/>
                    <a:pt x="183" y="91"/>
                  </a:cubicBezTo>
                  <a:lnTo>
                    <a:pt x="183" y="3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640297" y="3808826"/>
              <a:ext cx="6245" cy="25797"/>
            </a:xfrm>
            <a:custGeom>
              <a:avLst/>
              <a:gdLst/>
              <a:ahLst/>
              <a:cxnLst/>
              <a:rect l="l" t="t" r="r" b="b"/>
              <a:pathLst>
                <a:path w="153" h="632" extrusionOk="0">
                  <a:moveTo>
                    <a:pt x="107" y="1"/>
                  </a:moveTo>
                  <a:cubicBezTo>
                    <a:pt x="84" y="1"/>
                    <a:pt x="61" y="23"/>
                    <a:pt x="61" y="69"/>
                  </a:cubicBezTo>
                  <a:cubicBezTo>
                    <a:pt x="0" y="130"/>
                    <a:pt x="0" y="251"/>
                    <a:pt x="0" y="343"/>
                  </a:cubicBezTo>
                  <a:lnTo>
                    <a:pt x="0" y="495"/>
                  </a:lnTo>
                  <a:cubicBezTo>
                    <a:pt x="0" y="525"/>
                    <a:pt x="0" y="586"/>
                    <a:pt x="61" y="586"/>
                  </a:cubicBezTo>
                  <a:cubicBezTo>
                    <a:pt x="61" y="616"/>
                    <a:pt x="69" y="631"/>
                    <a:pt x="80" y="631"/>
                  </a:cubicBezTo>
                  <a:cubicBezTo>
                    <a:pt x="92" y="631"/>
                    <a:pt x="107" y="616"/>
                    <a:pt x="122" y="586"/>
                  </a:cubicBezTo>
                  <a:cubicBezTo>
                    <a:pt x="152" y="555"/>
                    <a:pt x="152" y="495"/>
                    <a:pt x="152" y="434"/>
                  </a:cubicBezTo>
                  <a:lnTo>
                    <a:pt x="152" y="343"/>
                  </a:lnTo>
                  <a:lnTo>
                    <a:pt x="152" y="69"/>
                  </a:lnTo>
                  <a:cubicBezTo>
                    <a:pt x="152" y="23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624174" y="3809642"/>
              <a:ext cx="7470" cy="21878"/>
            </a:xfrm>
            <a:custGeom>
              <a:avLst/>
              <a:gdLst/>
              <a:ahLst/>
              <a:cxnLst/>
              <a:rect l="l" t="t" r="r" b="b"/>
              <a:pathLst>
                <a:path w="183" h="536" extrusionOk="0">
                  <a:moveTo>
                    <a:pt x="31" y="1"/>
                  </a:moveTo>
                  <a:cubicBezTo>
                    <a:pt x="14" y="1"/>
                    <a:pt x="0" y="13"/>
                    <a:pt x="0" y="49"/>
                  </a:cubicBezTo>
                  <a:lnTo>
                    <a:pt x="0" y="323"/>
                  </a:lnTo>
                  <a:cubicBezTo>
                    <a:pt x="0" y="353"/>
                    <a:pt x="31" y="383"/>
                    <a:pt x="31" y="414"/>
                  </a:cubicBezTo>
                  <a:cubicBezTo>
                    <a:pt x="31" y="475"/>
                    <a:pt x="61" y="535"/>
                    <a:pt x="91" y="535"/>
                  </a:cubicBezTo>
                  <a:lnTo>
                    <a:pt x="152" y="505"/>
                  </a:lnTo>
                  <a:cubicBezTo>
                    <a:pt x="183" y="475"/>
                    <a:pt x="152" y="414"/>
                    <a:pt x="152" y="383"/>
                  </a:cubicBezTo>
                  <a:cubicBezTo>
                    <a:pt x="152" y="353"/>
                    <a:pt x="91" y="323"/>
                    <a:pt x="91" y="262"/>
                  </a:cubicBezTo>
                  <a:lnTo>
                    <a:pt x="91" y="49"/>
                  </a:lnTo>
                  <a:cubicBezTo>
                    <a:pt x="91" y="30"/>
                    <a:pt x="58" y="1"/>
                    <a:pt x="31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2254415" y="4424773"/>
              <a:ext cx="18654" cy="16939"/>
            </a:xfrm>
            <a:custGeom>
              <a:avLst/>
              <a:gdLst/>
              <a:ahLst/>
              <a:cxnLst/>
              <a:rect l="l" t="t" r="r" b="b"/>
              <a:pathLst>
                <a:path w="457" h="415" extrusionOk="0">
                  <a:moveTo>
                    <a:pt x="395" y="1"/>
                  </a:moveTo>
                  <a:cubicBezTo>
                    <a:pt x="388" y="1"/>
                    <a:pt x="380" y="9"/>
                    <a:pt x="365" y="24"/>
                  </a:cubicBezTo>
                  <a:cubicBezTo>
                    <a:pt x="304" y="85"/>
                    <a:pt x="243" y="145"/>
                    <a:pt x="213" y="176"/>
                  </a:cubicBezTo>
                  <a:cubicBezTo>
                    <a:pt x="122" y="206"/>
                    <a:pt x="91" y="237"/>
                    <a:pt x="61" y="297"/>
                  </a:cubicBezTo>
                  <a:cubicBezTo>
                    <a:pt x="61" y="297"/>
                    <a:pt x="0" y="328"/>
                    <a:pt x="0" y="358"/>
                  </a:cubicBezTo>
                  <a:cubicBezTo>
                    <a:pt x="0" y="358"/>
                    <a:pt x="0" y="389"/>
                    <a:pt x="61" y="389"/>
                  </a:cubicBezTo>
                  <a:cubicBezTo>
                    <a:pt x="70" y="407"/>
                    <a:pt x="80" y="415"/>
                    <a:pt x="89" y="415"/>
                  </a:cubicBezTo>
                  <a:cubicBezTo>
                    <a:pt x="110" y="415"/>
                    <a:pt x="131" y="379"/>
                    <a:pt x="152" y="358"/>
                  </a:cubicBezTo>
                  <a:cubicBezTo>
                    <a:pt x="243" y="237"/>
                    <a:pt x="365" y="176"/>
                    <a:pt x="426" y="85"/>
                  </a:cubicBezTo>
                  <a:cubicBezTo>
                    <a:pt x="456" y="54"/>
                    <a:pt x="456" y="24"/>
                    <a:pt x="426" y="24"/>
                  </a:cubicBezTo>
                  <a:cubicBezTo>
                    <a:pt x="411" y="9"/>
                    <a:pt x="403" y="1"/>
                    <a:pt x="395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2253150" y="4402447"/>
              <a:ext cx="11225" cy="18041"/>
            </a:xfrm>
            <a:custGeom>
              <a:avLst/>
              <a:gdLst/>
              <a:ahLst/>
              <a:cxnLst/>
              <a:rect l="l" t="t" r="r" b="b"/>
              <a:pathLst>
                <a:path w="275" h="442" extrusionOk="0">
                  <a:moveTo>
                    <a:pt x="187" y="1"/>
                  </a:moveTo>
                  <a:cubicBezTo>
                    <a:pt x="176" y="1"/>
                    <a:pt x="168" y="8"/>
                    <a:pt x="153" y="24"/>
                  </a:cubicBezTo>
                  <a:cubicBezTo>
                    <a:pt x="122" y="115"/>
                    <a:pt x="92" y="145"/>
                    <a:pt x="31" y="236"/>
                  </a:cubicBezTo>
                  <a:cubicBezTo>
                    <a:pt x="1" y="267"/>
                    <a:pt x="1" y="297"/>
                    <a:pt x="1" y="328"/>
                  </a:cubicBezTo>
                  <a:cubicBezTo>
                    <a:pt x="1" y="388"/>
                    <a:pt x="1" y="388"/>
                    <a:pt x="31" y="388"/>
                  </a:cubicBezTo>
                  <a:lnTo>
                    <a:pt x="31" y="419"/>
                  </a:lnTo>
                  <a:cubicBezTo>
                    <a:pt x="31" y="434"/>
                    <a:pt x="46" y="442"/>
                    <a:pt x="62" y="442"/>
                  </a:cubicBezTo>
                  <a:cubicBezTo>
                    <a:pt x="77" y="442"/>
                    <a:pt x="92" y="434"/>
                    <a:pt x="92" y="419"/>
                  </a:cubicBezTo>
                  <a:cubicBezTo>
                    <a:pt x="122" y="419"/>
                    <a:pt x="122" y="419"/>
                    <a:pt x="122" y="388"/>
                  </a:cubicBezTo>
                  <a:lnTo>
                    <a:pt x="122" y="328"/>
                  </a:lnTo>
                  <a:lnTo>
                    <a:pt x="122" y="297"/>
                  </a:lnTo>
                  <a:lnTo>
                    <a:pt x="122" y="267"/>
                  </a:lnTo>
                  <a:cubicBezTo>
                    <a:pt x="153" y="176"/>
                    <a:pt x="183" y="145"/>
                    <a:pt x="244" y="115"/>
                  </a:cubicBezTo>
                  <a:cubicBezTo>
                    <a:pt x="274" y="84"/>
                    <a:pt x="274" y="24"/>
                    <a:pt x="244" y="24"/>
                  </a:cubicBezTo>
                  <a:cubicBezTo>
                    <a:pt x="214" y="8"/>
                    <a:pt x="198" y="1"/>
                    <a:pt x="18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2012498" y="2339303"/>
              <a:ext cx="229558" cy="128493"/>
            </a:xfrm>
            <a:custGeom>
              <a:avLst/>
              <a:gdLst/>
              <a:ahLst/>
              <a:cxnLst/>
              <a:rect l="l" t="t" r="r" b="b"/>
              <a:pathLst>
                <a:path w="5624" h="3148" extrusionOk="0">
                  <a:moveTo>
                    <a:pt x="822" y="1"/>
                  </a:moveTo>
                  <a:cubicBezTo>
                    <a:pt x="721" y="1"/>
                    <a:pt x="630" y="26"/>
                    <a:pt x="547" y="85"/>
                  </a:cubicBezTo>
                  <a:cubicBezTo>
                    <a:pt x="0" y="510"/>
                    <a:pt x="517" y="1848"/>
                    <a:pt x="395" y="2182"/>
                  </a:cubicBezTo>
                  <a:cubicBezTo>
                    <a:pt x="308" y="2444"/>
                    <a:pt x="2376" y="3147"/>
                    <a:pt x="3770" y="3147"/>
                  </a:cubicBezTo>
                  <a:cubicBezTo>
                    <a:pt x="4313" y="3147"/>
                    <a:pt x="4754" y="3041"/>
                    <a:pt x="4924" y="2759"/>
                  </a:cubicBezTo>
                  <a:cubicBezTo>
                    <a:pt x="5289" y="2091"/>
                    <a:pt x="5623" y="936"/>
                    <a:pt x="4985" y="541"/>
                  </a:cubicBezTo>
                  <a:cubicBezTo>
                    <a:pt x="4926" y="511"/>
                    <a:pt x="4842" y="500"/>
                    <a:pt x="4738" y="500"/>
                  </a:cubicBezTo>
                  <a:cubicBezTo>
                    <a:pt x="4410" y="500"/>
                    <a:pt x="3884" y="612"/>
                    <a:pt x="3328" y="612"/>
                  </a:cubicBezTo>
                  <a:cubicBezTo>
                    <a:pt x="3152" y="612"/>
                    <a:pt x="2973" y="600"/>
                    <a:pt x="2796" y="571"/>
                  </a:cubicBezTo>
                  <a:cubicBezTo>
                    <a:pt x="1841" y="424"/>
                    <a:pt x="1242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637807" y="2385343"/>
              <a:ext cx="902026" cy="1207708"/>
            </a:xfrm>
            <a:custGeom>
              <a:avLst/>
              <a:gdLst/>
              <a:ahLst/>
              <a:cxnLst/>
              <a:rect l="l" t="t" r="r" b="b"/>
              <a:pathLst>
                <a:path w="22099" h="29588" extrusionOk="0">
                  <a:moveTo>
                    <a:pt x="11252" y="0"/>
                  </a:moveTo>
                  <a:cubicBezTo>
                    <a:pt x="10981" y="0"/>
                    <a:pt x="10726" y="8"/>
                    <a:pt x="10487" y="20"/>
                  </a:cubicBezTo>
                  <a:cubicBezTo>
                    <a:pt x="10031" y="51"/>
                    <a:pt x="9484" y="142"/>
                    <a:pt x="8937" y="203"/>
                  </a:cubicBezTo>
                  <a:cubicBezTo>
                    <a:pt x="8207" y="355"/>
                    <a:pt x="7356" y="507"/>
                    <a:pt x="6536" y="750"/>
                  </a:cubicBezTo>
                  <a:cubicBezTo>
                    <a:pt x="6110" y="872"/>
                    <a:pt x="5745" y="1024"/>
                    <a:pt x="5320" y="1115"/>
                  </a:cubicBezTo>
                  <a:cubicBezTo>
                    <a:pt x="3922" y="1571"/>
                    <a:pt x="2615" y="2239"/>
                    <a:pt x="1824" y="2999"/>
                  </a:cubicBezTo>
                  <a:cubicBezTo>
                    <a:pt x="1" y="4762"/>
                    <a:pt x="5745" y="13790"/>
                    <a:pt x="6049" y="19778"/>
                  </a:cubicBezTo>
                  <a:cubicBezTo>
                    <a:pt x="6049" y="19778"/>
                    <a:pt x="122" y="27924"/>
                    <a:pt x="1186" y="28562"/>
                  </a:cubicBezTo>
                  <a:cubicBezTo>
                    <a:pt x="2053" y="29127"/>
                    <a:pt x="4661" y="29588"/>
                    <a:pt x="7677" y="29588"/>
                  </a:cubicBezTo>
                  <a:cubicBezTo>
                    <a:pt x="9526" y="29588"/>
                    <a:pt x="11527" y="29415"/>
                    <a:pt x="13375" y="28987"/>
                  </a:cubicBezTo>
                  <a:cubicBezTo>
                    <a:pt x="18238" y="27832"/>
                    <a:pt x="20092" y="25948"/>
                    <a:pt x="21034" y="24458"/>
                  </a:cubicBezTo>
                  <a:cubicBezTo>
                    <a:pt x="21490" y="23729"/>
                    <a:pt x="20183" y="20933"/>
                    <a:pt x="19302" y="19109"/>
                  </a:cubicBezTo>
                  <a:cubicBezTo>
                    <a:pt x="18755" y="17984"/>
                    <a:pt x="18876" y="16677"/>
                    <a:pt x="19484" y="15613"/>
                  </a:cubicBezTo>
                  <a:cubicBezTo>
                    <a:pt x="19940" y="14853"/>
                    <a:pt x="21490" y="13516"/>
                    <a:pt x="21703" y="11996"/>
                  </a:cubicBezTo>
                  <a:cubicBezTo>
                    <a:pt x="22098" y="8714"/>
                    <a:pt x="20366" y="4914"/>
                    <a:pt x="18299" y="1662"/>
                  </a:cubicBezTo>
                  <a:cubicBezTo>
                    <a:pt x="18086" y="1358"/>
                    <a:pt x="17600" y="1206"/>
                    <a:pt x="17083" y="1024"/>
                  </a:cubicBezTo>
                  <a:cubicBezTo>
                    <a:pt x="16931" y="963"/>
                    <a:pt x="16840" y="902"/>
                    <a:pt x="16688" y="872"/>
                  </a:cubicBezTo>
                  <a:cubicBezTo>
                    <a:pt x="16597" y="872"/>
                    <a:pt x="16566" y="811"/>
                    <a:pt x="16536" y="811"/>
                  </a:cubicBezTo>
                  <a:cubicBezTo>
                    <a:pt x="16110" y="720"/>
                    <a:pt x="15654" y="598"/>
                    <a:pt x="15198" y="476"/>
                  </a:cubicBezTo>
                  <a:cubicBezTo>
                    <a:pt x="15077" y="446"/>
                    <a:pt x="14955" y="446"/>
                    <a:pt x="14864" y="416"/>
                  </a:cubicBezTo>
                  <a:cubicBezTo>
                    <a:pt x="14104" y="264"/>
                    <a:pt x="13253" y="142"/>
                    <a:pt x="12493" y="51"/>
                  </a:cubicBezTo>
                  <a:cubicBezTo>
                    <a:pt x="12048" y="15"/>
                    <a:pt x="11634" y="0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2463190" y="2609706"/>
              <a:ext cx="66696" cy="282457"/>
            </a:xfrm>
            <a:custGeom>
              <a:avLst/>
              <a:gdLst/>
              <a:ahLst/>
              <a:cxnLst/>
              <a:rect l="l" t="t" r="r" b="b"/>
              <a:pathLst>
                <a:path w="1634" h="6920" extrusionOk="0">
                  <a:moveTo>
                    <a:pt x="102" y="1"/>
                  </a:moveTo>
                  <a:cubicBezTo>
                    <a:pt x="57" y="1"/>
                    <a:pt x="0" y="51"/>
                    <a:pt x="22" y="116"/>
                  </a:cubicBezTo>
                  <a:cubicBezTo>
                    <a:pt x="113" y="420"/>
                    <a:pt x="204" y="694"/>
                    <a:pt x="326" y="937"/>
                  </a:cubicBezTo>
                  <a:cubicBezTo>
                    <a:pt x="448" y="1210"/>
                    <a:pt x="508" y="1484"/>
                    <a:pt x="630" y="1758"/>
                  </a:cubicBezTo>
                  <a:cubicBezTo>
                    <a:pt x="812" y="2274"/>
                    <a:pt x="964" y="2852"/>
                    <a:pt x="1086" y="3429"/>
                  </a:cubicBezTo>
                  <a:cubicBezTo>
                    <a:pt x="1208" y="3976"/>
                    <a:pt x="1268" y="4554"/>
                    <a:pt x="1329" y="5132"/>
                  </a:cubicBezTo>
                  <a:cubicBezTo>
                    <a:pt x="1359" y="5709"/>
                    <a:pt x="1359" y="6256"/>
                    <a:pt x="1390" y="6834"/>
                  </a:cubicBezTo>
                  <a:cubicBezTo>
                    <a:pt x="1390" y="6887"/>
                    <a:pt x="1441" y="6919"/>
                    <a:pt x="1484" y="6919"/>
                  </a:cubicBezTo>
                  <a:cubicBezTo>
                    <a:pt x="1515" y="6919"/>
                    <a:pt x="1542" y="6902"/>
                    <a:pt x="1542" y="6864"/>
                  </a:cubicBezTo>
                  <a:cubicBezTo>
                    <a:pt x="1633" y="6408"/>
                    <a:pt x="1633" y="5952"/>
                    <a:pt x="1572" y="5496"/>
                  </a:cubicBezTo>
                  <a:cubicBezTo>
                    <a:pt x="1572" y="5040"/>
                    <a:pt x="1511" y="4584"/>
                    <a:pt x="1481" y="4128"/>
                  </a:cubicBezTo>
                  <a:cubicBezTo>
                    <a:pt x="1329" y="3217"/>
                    <a:pt x="1116" y="2305"/>
                    <a:pt x="782" y="1393"/>
                  </a:cubicBezTo>
                  <a:cubicBezTo>
                    <a:pt x="630" y="937"/>
                    <a:pt x="448" y="420"/>
                    <a:pt x="144" y="25"/>
                  </a:cubicBezTo>
                  <a:cubicBezTo>
                    <a:pt x="135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131932" y="3851315"/>
              <a:ext cx="293804" cy="414624"/>
            </a:xfrm>
            <a:custGeom>
              <a:avLst/>
              <a:gdLst/>
              <a:ahLst/>
              <a:cxnLst/>
              <a:rect l="l" t="t" r="r" b="b"/>
              <a:pathLst>
                <a:path w="7198" h="10158" extrusionOk="0">
                  <a:moveTo>
                    <a:pt x="4223" y="1"/>
                  </a:moveTo>
                  <a:cubicBezTo>
                    <a:pt x="3475" y="1"/>
                    <a:pt x="3019" y="648"/>
                    <a:pt x="2455" y="2979"/>
                  </a:cubicBezTo>
                  <a:cubicBezTo>
                    <a:pt x="2121" y="4347"/>
                    <a:pt x="1209" y="5928"/>
                    <a:pt x="571" y="6840"/>
                  </a:cubicBezTo>
                  <a:cubicBezTo>
                    <a:pt x="109" y="7456"/>
                    <a:pt x="0" y="7779"/>
                    <a:pt x="207" y="7779"/>
                  </a:cubicBezTo>
                  <a:cubicBezTo>
                    <a:pt x="326" y="7779"/>
                    <a:pt x="551" y="7670"/>
                    <a:pt x="875" y="7448"/>
                  </a:cubicBezTo>
                  <a:cubicBezTo>
                    <a:pt x="1603" y="6952"/>
                    <a:pt x="2052" y="6289"/>
                    <a:pt x="2222" y="6289"/>
                  </a:cubicBezTo>
                  <a:cubicBezTo>
                    <a:pt x="2229" y="6289"/>
                    <a:pt x="2236" y="6290"/>
                    <a:pt x="2242" y="6293"/>
                  </a:cubicBezTo>
                  <a:cubicBezTo>
                    <a:pt x="2303" y="6323"/>
                    <a:pt x="1938" y="6840"/>
                    <a:pt x="1331" y="7600"/>
                  </a:cubicBezTo>
                  <a:cubicBezTo>
                    <a:pt x="692" y="8359"/>
                    <a:pt x="236" y="8907"/>
                    <a:pt x="449" y="9119"/>
                  </a:cubicBezTo>
                  <a:cubicBezTo>
                    <a:pt x="470" y="9138"/>
                    <a:pt x="498" y="9147"/>
                    <a:pt x="533" y="9147"/>
                  </a:cubicBezTo>
                  <a:cubicBezTo>
                    <a:pt x="1014" y="9147"/>
                    <a:pt x="2751" y="7495"/>
                    <a:pt x="3063" y="6900"/>
                  </a:cubicBezTo>
                  <a:cubicBezTo>
                    <a:pt x="3108" y="6840"/>
                    <a:pt x="3133" y="6813"/>
                    <a:pt x="3143" y="6813"/>
                  </a:cubicBezTo>
                  <a:cubicBezTo>
                    <a:pt x="3227" y="6813"/>
                    <a:pt x="2136" y="8825"/>
                    <a:pt x="1482" y="9423"/>
                  </a:cubicBezTo>
                  <a:cubicBezTo>
                    <a:pt x="1088" y="9884"/>
                    <a:pt x="1067" y="10157"/>
                    <a:pt x="1304" y="10157"/>
                  </a:cubicBezTo>
                  <a:cubicBezTo>
                    <a:pt x="1505" y="10157"/>
                    <a:pt x="1892" y="9961"/>
                    <a:pt x="2394" y="9514"/>
                  </a:cubicBezTo>
                  <a:cubicBezTo>
                    <a:pt x="3458" y="8511"/>
                    <a:pt x="4036" y="7448"/>
                    <a:pt x="4279" y="7204"/>
                  </a:cubicBezTo>
                  <a:lnTo>
                    <a:pt x="4279" y="7204"/>
                  </a:lnTo>
                  <a:cubicBezTo>
                    <a:pt x="4279" y="7508"/>
                    <a:pt x="4218" y="7843"/>
                    <a:pt x="3489" y="9119"/>
                  </a:cubicBezTo>
                  <a:cubicBezTo>
                    <a:pt x="3178" y="9610"/>
                    <a:pt x="3184" y="9872"/>
                    <a:pt x="3379" y="9872"/>
                  </a:cubicBezTo>
                  <a:cubicBezTo>
                    <a:pt x="3546" y="9872"/>
                    <a:pt x="3853" y="9679"/>
                    <a:pt x="4218" y="9271"/>
                  </a:cubicBezTo>
                  <a:cubicBezTo>
                    <a:pt x="5160" y="8268"/>
                    <a:pt x="5616" y="6353"/>
                    <a:pt x="6011" y="6293"/>
                  </a:cubicBezTo>
                  <a:cubicBezTo>
                    <a:pt x="6315" y="6384"/>
                    <a:pt x="6194" y="6900"/>
                    <a:pt x="6528" y="7903"/>
                  </a:cubicBezTo>
                  <a:cubicBezTo>
                    <a:pt x="6610" y="8157"/>
                    <a:pt x="6694" y="8264"/>
                    <a:pt x="6772" y="8264"/>
                  </a:cubicBezTo>
                  <a:cubicBezTo>
                    <a:pt x="7012" y="8264"/>
                    <a:pt x="7197" y="7248"/>
                    <a:pt x="7106" y="6353"/>
                  </a:cubicBezTo>
                  <a:cubicBezTo>
                    <a:pt x="7015" y="5137"/>
                    <a:pt x="7106" y="3739"/>
                    <a:pt x="6771" y="2675"/>
                  </a:cubicBezTo>
                  <a:cubicBezTo>
                    <a:pt x="6346" y="1277"/>
                    <a:pt x="5707" y="305"/>
                    <a:pt x="4674" y="61"/>
                  </a:cubicBezTo>
                  <a:cubicBezTo>
                    <a:pt x="4512" y="23"/>
                    <a:pt x="4362" y="1"/>
                    <a:pt x="4223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186218" y="2462974"/>
              <a:ext cx="723368" cy="1495798"/>
            </a:xfrm>
            <a:custGeom>
              <a:avLst/>
              <a:gdLst/>
              <a:ahLst/>
              <a:cxnLst/>
              <a:rect l="l" t="t" r="r" b="b"/>
              <a:pathLst>
                <a:path w="17722" h="36646" extrusionOk="0">
                  <a:moveTo>
                    <a:pt x="14971" y="1"/>
                  </a:moveTo>
                  <a:cubicBezTo>
                    <a:pt x="13786" y="1"/>
                    <a:pt x="12601" y="1150"/>
                    <a:pt x="11672" y="2830"/>
                  </a:cubicBezTo>
                  <a:cubicBezTo>
                    <a:pt x="10365" y="5140"/>
                    <a:pt x="5472" y="12982"/>
                    <a:pt x="3526" y="19243"/>
                  </a:cubicBezTo>
                  <a:cubicBezTo>
                    <a:pt x="1551" y="25505"/>
                    <a:pt x="1" y="33256"/>
                    <a:pt x="456" y="36295"/>
                  </a:cubicBezTo>
                  <a:cubicBezTo>
                    <a:pt x="456" y="36295"/>
                    <a:pt x="2027" y="36646"/>
                    <a:pt x="3591" y="36646"/>
                  </a:cubicBezTo>
                  <a:cubicBezTo>
                    <a:pt x="4508" y="36646"/>
                    <a:pt x="5423" y="36525"/>
                    <a:pt x="6019" y="36143"/>
                  </a:cubicBezTo>
                  <a:cubicBezTo>
                    <a:pt x="6019" y="36143"/>
                    <a:pt x="5289" y="30672"/>
                    <a:pt x="8815" y="21006"/>
                  </a:cubicBezTo>
                  <a:cubicBezTo>
                    <a:pt x="12341" y="11310"/>
                    <a:pt x="14438" y="7359"/>
                    <a:pt x="15654" y="6112"/>
                  </a:cubicBezTo>
                  <a:cubicBezTo>
                    <a:pt x="16870" y="4836"/>
                    <a:pt x="17721" y="1644"/>
                    <a:pt x="16293" y="520"/>
                  </a:cubicBezTo>
                  <a:cubicBezTo>
                    <a:pt x="15861" y="163"/>
                    <a:pt x="15416" y="1"/>
                    <a:pt x="14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769316" y="2683419"/>
              <a:ext cx="62083" cy="109717"/>
            </a:xfrm>
            <a:custGeom>
              <a:avLst/>
              <a:gdLst/>
              <a:ahLst/>
              <a:cxnLst/>
              <a:rect l="l" t="t" r="r" b="b"/>
              <a:pathLst>
                <a:path w="1521" h="2688" extrusionOk="0">
                  <a:moveTo>
                    <a:pt x="1482" y="1"/>
                  </a:moveTo>
                  <a:cubicBezTo>
                    <a:pt x="1475" y="1"/>
                    <a:pt x="1467" y="5"/>
                    <a:pt x="1459" y="12"/>
                  </a:cubicBezTo>
                  <a:cubicBezTo>
                    <a:pt x="1156" y="408"/>
                    <a:pt x="882" y="863"/>
                    <a:pt x="639" y="1259"/>
                  </a:cubicBezTo>
                  <a:cubicBezTo>
                    <a:pt x="426" y="1715"/>
                    <a:pt x="0" y="2626"/>
                    <a:pt x="31" y="2687"/>
                  </a:cubicBezTo>
                  <a:cubicBezTo>
                    <a:pt x="92" y="2687"/>
                    <a:pt x="578" y="1806"/>
                    <a:pt x="791" y="1380"/>
                  </a:cubicBezTo>
                  <a:cubicBezTo>
                    <a:pt x="1034" y="955"/>
                    <a:pt x="1308" y="560"/>
                    <a:pt x="1520" y="104"/>
                  </a:cubicBezTo>
                  <a:cubicBezTo>
                    <a:pt x="1520" y="35"/>
                    <a:pt x="1503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2" name="Google Shape;842;p43"/>
          <p:cNvSpPr txBox="1"/>
          <p:nvPr/>
        </p:nvSpPr>
        <p:spPr>
          <a:xfrm>
            <a:off x="1860579" y="701239"/>
            <a:ext cx="17256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Bowlby One"/>
                <a:cs typeface="Bowlby One"/>
                <a:sym typeface="Bowlby One"/>
              </a:rPr>
              <a:t>Đọc</a:t>
            </a:r>
            <a:endParaRPr kumimoji="0" sz="3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5439724" y="3276696"/>
            <a:ext cx="4337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đọc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đoạn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(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lần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2)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149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06" y="2068409"/>
            <a:ext cx="7227341" cy="162298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1097007" y="635293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92600" y="2696842"/>
            <a:ext cx="86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6109" y="4669930"/>
            <a:ext cx="7876391" cy="9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óa Học Ảo Thuật Tại Trung Tâm Ảo Thuật Hanoi Magic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85" y="1567625"/>
            <a:ext cx="3817396" cy="26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809898" y="779842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42" y="1650065"/>
            <a:ext cx="9585838" cy="195767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06800" y="2111054"/>
            <a:ext cx="86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67684" y="4369892"/>
            <a:ext cx="9876641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3074079" y="604379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24" y="2033717"/>
            <a:ext cx="9180801" cy="13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92713" y="13978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009479B-901B-468F-88D0-CF84268A59A9}"/>
              </a:ext>
            </a:extLst>
          </p:cNvPr>
          <p:cNvSpPr txBox="1"/>
          <p:nvPr/>
        </p:nvSpPr>
        <p:spPr>
          <a:xfrm>
            <a:off x="4312672" y="2550165"/>
            <a:ext cx="5279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宋体" panose="02010600030101010101" pitchFamily="2" charset="-122"/>
                <a:cs typeface="+mn-ea"/>
                <a:sym typeface="+mn-lt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91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619" y="1369431"/>
            <a:ext cx="8791110" cy="24701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4002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087" y="4167479"/>
            <a:ext cx="7722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72958" y="2034289"/>
            <a:ext cx="1384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47261" y="3715451"/>
            <a:ext cx="1110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25242" y="4714546"/>
            <a:ext cx="8480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638215" y="3715451"/>
            <a:ext cx="604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25242" y="5261613"/>
            <a:ext cx="8480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8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" y="0"/>
            <a:ext cx="4841107" cy="4797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97" y="4840670"/>
            <a:ext cx="5410955" cy="158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060" y="378598"/>
            <a:ext cx="5126897" cy="3386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71" y="3632771"/>
            <a:ext cx="4910390" cy="2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cờ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chị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-phi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đỡ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ảo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5"/>
            <a:ext cx="10688760" cy="16288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80625" y="5848660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131394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49228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1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403" y="1518166"/>
            <a:ext cx="43909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396" y="2817238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-phi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358522" y="3563193"/>
            <a:ext cx="9795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80" y="485597"/>
            <a:ext cx="7227341" cy="16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04650" y="652594"/>
            <a:ext cx="2241928" cy="7047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1519543" y="3038883"/>
            <a:ext cx="9008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lỉnh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81994" y="2266099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2929" y="4259678"/>
            <a:ext cx="80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4650" y="5051511"/>
            <a:ext cx="9494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36" y="289713"/>
            <a:ext cx="7922180" cy="16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9155" y="524271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22288" y="2830917"/>
            <a:ext cx="11229974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-phi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46135" y="3562633"/>
            <a:ext cx="8707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vi-VN" sz="2800" i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Chú muốn cảm ơn hai bạn nhỏ rất ngoan, đã giúp đỡ chú.</a:t>
            </a:r>
            <a:endParaRPr lang="en-US" altLang="vi-VN" sz="28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87" y="302375"/>
            <a:ext cx="6683539" cy="2399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2173" y="421471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 descr="ao thuat 1">
            <a:extLst>
              <a:ext uri="{FF2B5EF4-FFF2-40B4-BE49-F238E27FC236}">
                <a16:creationId xmlns:a16="http://schemas.microsoft.com/office/drawing/2014/main" id="{C4FB5445-91FD-4EC0-A32E-B949D3DD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484" y="160032"/>
            <a:ext cx="312776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665754-3B2E-494D-B560-3DCB1EB6CD20}"/>
              </a:ext>
            </a:extLst>
          </p:cNvPr>
          <p:cNvSpPr txBox="1"/>
          <p:nvPr/>
        </p:nvSpPr>
        <p:spPr>
          <a:xfrm>
            <a:off x="1248894" y="4946429"/>
            <a:ext cx="10107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9155" y="524271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 3, 4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22288" y="2830917"/>
            <a:ext cx="11229974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-phi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059090" y="3613158"/>
            <a:ext cx="8707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vi-VN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Chị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-phi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xem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ảo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ngay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tại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vi-VN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vi-V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87" y="302375"/>
            <a:ext cx="6683539" cy="2399682"/>
          </a:xfrm>
          <a:prstGeom prst="rect">
            <a:avLst/>
          </a:prstGeom>
        </p:spPr>
      </p:pic>
      <p:pic>
        <p:nvPicPr>
          <p:cNvPr id="17" name="Picture 2" descr="ao thuat 1">
            <a:extLst>
              <a:ext uri="{FF2B5EF4-FFF2-40B4-BE49-F238E27FC236}">
                <a16:creationId xmlns:a16="http://schemas.microsoft.com/office/drawing/2014/main" id="{C4FB5445-91FD-4EC0-A32E-B949D3DD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484" y="160032"/>
            <a:ext cx="312776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5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7"/>
          <p:cNvSpPr/>
          <p:nvPr/>
        </p:nvSpPr>
        <p:spPr>
          <a:xfrm>
            <a:off x="12081857" y="3730846"/>
            <a:ext cx="60" cy="60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0D3AEF-8A05-4D00-A315-6C3979ABFD93}"/>
              </a:ext>
            </a:extLst>
          </p:cNvPr>
          <p:cNvGrpSpPr/>
          <p:nvPr/>
        </p:nvGrpSpPr>
        <p:grpSpPr>
          <a:xfrm>
            <a:off x="824497" y="2469857"/>
            <a:ext cx="2323359" cy="3345689"/>
            <a:chOff x="6697400" y="1869858"/>
            <a:chExt cx="1742519" cy="2509267"/>
          </a:xfrm>
        </p:grpSpPr>
        <p:sp>
          <p:nvSpPr>
            <p:cNvPr id="966" name="Google Shape;966;p47"/>
            <p:cNvSpPr/>
            <p:nvPr/>
          </p:nvSpPr>
          <p:spPr>
            <a:xfrm>
              <a:off x="7076429" y="2643112"/>
              <a:ext cx="91884" cy="71158"/>
            </a:xfrm>
            <a:custGeom>
              <a:avLst/>
              <a:gdLst/>
              <a:ahLst/>
              <a:cxnLst/>
              <a:rect l="l" t="t" r="r" b="b"/>
              <a:pathLst>
                <a:path w="2159" h="1672" extrusionOk="0">
                  <a:moveTo>
                    <a:pt x="2067" y="0"/>
                  </a:moveTo>
                  <a:lnTo>
                    <a:pt x="2067" y="0"/>
                  </a:lnTo>
                  <a:cubicBezTo>
                    <a:pt x="1429" y="182"/>
                    <a:pt x="730" y="334"/>
                    <a:pt x="0" y="456"/>
                  </a:cubicBezTo>
                  <a:lnTo>
                    <a:pt x="183" y="1277"/>
                  </a:lnTo>
                  <a:cubicBezTo>
                    <a:pt x="269" y="1264"/>
                    <a:pt x="357" y="1258"/>
                    <a:pt x="445" y="1258"/>
                  </a:cubicBezTo>
                  <a:cubicBezTo>
                    <a:pt x="1191" y="1258"/>
                    <a:pt x="1946" y="1672"/>
                    <a:pt x="1946" y="1672"/>
                  </a:cubicBezTo>
                  <a:cubicBezTo>
                    <a:pt x="1946" y="1672"/>
                    <a:pt x="2159" y="1034"/>
                    <a:pt x="2067" y="0"/>
                  </a:cubicBezTo>
                  <a:close/>
                </a:path>
              </a:pathLst>
            </a:custGeom>
            <a:solidFill>
              <a:srgbClr val="A06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6697400" y="1869858"/>
              <a:ext cx="1742519" cy="1875429"/>
            </a:xfrm>
            <a:custGeom>
              <a:avLst/>
              <a:gdLst/>
              <a:ahLst/>
              <a:cxnLst/>
              <a:rect l="l" t="t" r="r" b="b"/>
              <a:pathLst>
                <a:path w="40944" h="44067" extrusionOk="0">
                  <a:moveTo>
                    <a:pt x="17607" y="0"/>
                  </a:moveTo>
                  <a:cubicBezTo>
                    <a:pt x="14855" y="0"/>
                    <a:pt x="11434" y="1004"/>
                    <a:pt x="8329" y="4795"/>
                  </a:cubicBezTo>
                  <a:cubicBezTo>
                    <a:pt x="1855" y="12668"/>
                    <a:pt x="0" y="38990"/>
                    <a:pt x="5381" y="44066"/>
                  </a:cubicBezTo>
                  <a:cubicBezTo>
                    <a:pt x="6140" y="41270"/>
                    <a:pt x="7143" y="38686"/>
                    <a:pt x="8329" y="37349"/>
                  </a:cubicBezTo>
                  <a:cubicBezTo>
                    <a:pt x="11824" y="33428"/>
                    <a:pt x="16445" y="33033"/>
                    <a:pt x="16445" y="33033"/>
                  </a:cubicBezTo>
                  <a:lnTo>
                    <a:pt x="16445" y="32881"/>
                  </a:lnTo>
                  <a:lnTo>
                    <a:pt x="16779" y="29264"/>
                  </a:lnTo>
                  <a:cubicBezTo>
                    <a:pt x="14043" y="28382"/>
                    <a:pt x="11733" y="26528"/>
                    <a:pt x="10852" y="24674"/>
                  </a:cubicBezTo>
                  <a:cubicBezTo>
                    <a:pt x="10852" y="24674"/>
                    <a:pt x="10710" y="24693"/>
                    <a:pt x="10481" y="24693"/>
                  </a:cubicBezTo>
                  <a:cubicBezTo>
                    <a:pt x="9808" y="24693"/>
                    <a:pt x="8387" y="24524"/>
                    <a:pt x="7660" y="23184"/>
                  </a:cubicBezTo>
                  <a:cubicBezTo>
                    <a:pt x="6900" y="21786"/>
                    <a:pt x="7660" y="20054"/>
                    <a:pt x="8846" y="19598"/>
                  </a:cubicBezTo>
                  <a:cubicBezTo>
                    <a:pt x="8937" y="19567"/>
                    <a:pt x="8998" y="19567"/>
                    <a:pt x="9119" y="19537"/>
                  </a:cubicBezTo>
                  <a:lnTo>
                    <a:pt x="8967" y="18655"/>
                  </a:lnTo>
                  <a:cubicBezTo>
                    <a:pt x="9697" y="18534"/>
                    <a:pt x="10365" y="18382"/>
                    <a:pt x="11004" y="18200"/>
                  </a:cubicBezTo>
                  <a:cubicBezTo>
                    <a:pt x="21004" y="15434"/>
                    <a:pt x="22919" y="6497"/>
                    <a:pt x="22919" y="6497"/>
                  </a:cubicBezTo>
                  <a:cubicBezTo>
                    <a:pt x="23618" y="9537"/>
                    <a:pt x="25654" y="12576"/>
                    <a:pt x="29454" y="14430"/>
                  </a:cubicBezTo>
                  <a:cubicBezTo>
                    <a:pt x="29180" y="17744"/>
                    <a:pt x="30062" y="18747"/>
                    <a:pt x="30062" y="18747"/>
                  </a:cubicBezTo>
                  <a:cubicBezTo>
                    <a:pt x="30549" y="18505"/>
                    <a:pt x="30982" y="18399"/>
                    <a:pt x="31359" y="18399"/>
                  </a:cubicBezTo>
                  <a:cubicBezTo>
                    <a:pt x="33456" y="18399"/>
                    <a:pt x="33859" y="21665"/>
                    <a:pt x="32494" y="23184"/>
                  </a:cubicBezTo>
                  <a:cubicBezTo>
                    <a:pt x="31859" y="23863"/>
                    <a:pt x="31265" y="24041"/>
                    <a:pt x="30816" y="24041"/>
                  </a:cubicBezTo>
                  <a:cubicBezTo>
                    <a:pt x="30320" y="24041"/>
                    <a:pt x="30001" y="23823"/>
                    <a:pt x="30001" y="23823"/>
                  </a:cubicBezTo>
                  <a:cubicBezTo>
                    <a:pt x="30001" y="23823"/>
                    <a:pt x="28177" y="27409"/>
                    <a:pt x="23618" y="29112"/>
                  </a:cubicBezTo>
                  <a:lnTo>
                    <a:pt x="24043" y="32516"/>
                  </a:lnTo>
                  <a:cubicBezTo>
                    <a:pt x="24043" y="32516"/>
                    <a:pt x="29515" y="33823"/>
                    <a:pt x="32433" y="36285"/>
                  </a:cubicBezTo>
                  <a:cubicBezTo>
                    <a:pt x="33618" y="37258"/>
                    <a:pt x="34712" y="39355"/>
                    <a:pt x="35685" y="41756"/>
                  </a:cubicBezTo>
                  <a:cubicBezTo>
                    <a:pt x="40944" y="35707"/>
                    <a:pt x="38360" y="7743"/>
                    <a:pt x="31338" y="1968"/>
                  </a:cubicBezTo>
                  <a:cubicBezTo>
                    <a:pt x="29560" y="525"/>
                    <a:pt x="27922" y="77"/>
                    <a:pt x="26574" y="77"/>
                  </a:cubicBezTo>
                  <a:cubicBezTo>
                    <a:pt x="24375" y="77"/>
                    <a:pt x="22949" y="1269"/>
                    <a:pt x="22949" y="1269"/>
                  </a:cubicBezTo>
                  <a:cubicBezTo>
                    <a:pt x="22949" y="1269"/>
                    <a:pt x="20701" y="0"/>
                    <a:pt x="17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6826780" y="3252387"/>
              <a:ext cx="1534236" cy="1126738"/>
            </a:xfrm>
            <a:custGeom>
              <a:avLst/>
              <a:gdLst/>
              <a:ahLst/>
              <a:cxnLst/>
              <a:rect l="l" t="t" r="r" b="b"/>
              <a:pathLst>
                <a:path w="36050" h="26475" extrusionOk="0">
                  <a:moveTo>
                    <a:pt x="20973" y="0"/>
                  </a:moveTo>
                  <a:cubicBezTo>
                    <a:pt x="20436" y="537"/>
                    <a:pt x="19343" y="1308"/>
                    <a:pt x="17350" y="1308"/>
                  </a:cubicBezTo>
                  <a:cubicBezTo>
                    <a:pt x="17312" y="1308"/>
                    <a:pt x="17273" y="1308"/>
                    <a:pt x="17234" y="1307"/>
                  </a:cubicBezTo>
                  <a:cubicBezTo>
                    <a:pt x="15320" y="1307"/>
                    <a:pt x="13982" y="730"/>
                    <a:pt x="13344" y="335"/>
                  </a:cubicBezTo>
                  <a:lnTo>
                    <a:pt x="13344" y="487"/>
                  </a:lnTo>
                  <a:cubicBezTo>
                    <a:pt x="13344" y="487"/>
                    <a:pt x="8663" y="912"/>
                    <a:pt x="5198" y="4833"/>
                  </a:cubicBezTo>
                  <a:cubicBezTo>
                    <a:pt x="4012" y="6171"/>
                    <a:pt x="3040" y="8754"/>
                    <a:pt x="2280" y="11551"/>
                  </a:cubicBezTo>
                  <a:cubicBezTo>
                    <a:pt x="730" y="17235"/>
                    <a:pt x="0" y="23983"/>
                    <a:pt x="0" y="23983"/>
                  </a:cubicBezTo>
                  <a:cubicBezTo>
                    <a:pt x="0" y="23983"/>
                    <a:pt x="8268" y="26475"/>
                    <a:pt x="19818" y="26475"/>
                  </a:cubicBezTo>
                  <a:cubicBezTo>
                    <a:pt x="31368" y="26475"/>
                    <a:pt x="36049" y="21095"/>
                    <a:pt x="36049" y="21095"/>
                  </a:cubicBezTo>
                  <a:cubicBezTo>
                    <a:pt x="36049" y="21095"/>
                    <a:pt x="34651" y="14438"/>
                    <a:pt x="32554" y="9241"/>
                  </a:cubicBezTo>
                  <a:cubicBezTo>
                    <a:pt x="31612" y="6839"/>
                    <a:pt x="30517" y="4742"/>
                    <a:pt x="29302" y="3739"/>
                  </a:cubicBezTo>
                  <a:cubicBezTo>
                    <a:pt x="26444" y="1247"/>
                    <a:pt x="20973" y="0"/>
                    <a:pt x="20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6989737" y="2146364"/>
              <a:ext cx="1147337" cy="1160530"/>
            </a:xfrm>
            <a:custGeom>
              <a:avLst/>
              <a:gdLst/>
              <a:ahLst/>
              <a:cxnLst/>
              <a:rect l="l" t="t" r="r" b="b"/>
              <a:pathLst>
                <a:path w="26959" h="27269" extrusionOk="0">
                  <a:moveTo>
                    <a:pt x="15989" y="0"/>
                  </a:moveTo>
                  <a:cubicBezTo>
                    <a:pt x="15989" y="0"/>
                    <a:pt x="14105" y="8937"/>
                    <a:pt x="4104" y="11703"/>
                  </a:cubicBezTo>
                  <a:cubicBezTo>
                    <a:pt x="4196" y="12736"/>
                    <a:pt x="3983" y="13374"/>
                    <a:pt x="3983" y="13374"/>
                  </a:cubicBezTo>
                  <a:cubicBezTo>
                    <a:pt x="3983" y="13374"/>
                    <a:pt x="3238" y="12990"/>
                    <a:pt x="2496" y="12990"/>
                  </a:cubicBezTo>
                  <a:cubicBezTo>
                    <a:pt x="2404" y="12990"/>
                    <a:pt x="2311" y="12996"/>
                    <a:pt x="2220" y="13010"/>
                  </a:cubicBezTo>
                  <a:cubicBezTo>
                    <a:pt x="2098" y="13040"/>
                    <a:pt x="2007" y="13040"/>
                    <a:pt x="1946" y="13070"/>
                  </a:cubicBezTo>
                  <a:cubicBezTo>
                    <a:pt x="761" y="13526"/>
                    <a:pt x="1" y="15228"/>
                    <a:pt x="761" y="16627"/>
                  </a:cubicBezTo>
                  <a:cubicBezTo>
                    <a:pt x="1465" y="17966"/>
                    <a:pt x="2897" y="18135"/>
                    <a:pt x="3578" y="18135"/>
                  </a:cubicBezTo>
                  <a:cubicBezTo>
                    <a:pt x="3808" y="18135"/>
                    <a:pt x="3952" y="18116"/>
                    <a:pt x="3952" y="18116"/>
                  </a:cubicBezTo>
                  <a:cubicBezTo>
                    <a:pt x="4834" y="19970"/>
                    <a:pt x="7144" y="21855"/>
                    <a:pt x="9880" y="22706"/>
                  </a:cubicBezTo>
                  <a:lnTo>
                    <a:pt x="9545" y="26323"/>
                  </a:lnTo>
                  <a:cubicBezTo>
                    <a:pt x="10183" y="26718"/>
                    <a:pt x="11521" y="27265"/>
                    <a:pt x="13436" y="27265"/>
                  </a:cubicBezTo>
                  <a:cubicBezTo>
                    <a:pt x="13509" y="27267"/>
                    <a:pt x="13581" y="27268"/>
                    <a:pt x="13651" y="27268"/>
                  </a:cubicBezTo>
                  <a:cubicBezTo>
                    <a:pt x="15584" y="27268"/>
                    <a:pt x="16676" y="26487"/>
                    <a:pt x="17174" y="25988"/>
                  </a:cubicBezTo>
                  <a:lnTo>
                    <a:pt x="16749" y="22584"/>
                  </a:lnTo>
                  <a:cubicBezTo>
                    <a:pt x="21308" y="20852"/>
                    <a:pt x="23132" y="17295"/>
                    <a:pt x="23132" y="17295"/>
                  </a:cubicBezTo>
                  <a:cubicBezTo>
                    <a:pt x="23132" y="17295"/>
                    <a:pt x="23451" y="17513"/>
                    <a:pt x="23943" y="17513"/>
                  </a:cubicBezTo>
                  <a:cubicBezTo>
                    <a:pt x="24387" y="17513"/>
                    <a:pt x="24974" y="17335"/>
                    <a:pt x="25594" y="16657"/>
                  </a:cubicBezTo>
                  <a:cubicBezTo>
                    <a:pt x="26959" y="15163"/>
                    <a:pt x="26557" y="11902"/>
                    <a:pt x="24442" y="11902"/>
                  </a:cubicBezTo>
                  <a:cubicBezTo>
                    <a:pt x="24061" y="11902"/>
                    <a:pt x="23624" y="12008"/>
                    <a:pt x="23132" y="12250"/>
                  </a:cubicBezTo>
                  <a:cubicBezTo>
                    <a:pt x="23132" y="12250"/>
                    <a:pt x="22281" y="11247"/>
                    <a:pt x="22524" y="7933"/>
                  </a:cubicBezTo>
                  <a:cubicBezTo>
                    <a:pt x="18725" y="6079"/>
                    <a:pt x="16719" y="3040"/>
                    <a:pt x="15989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7401110" y="3110069"/>
              <a:ext cx="304038" cy="79798"/>
            </a:xfrm>
            <a:custGeom>
              <a:avLst/>
              <a:gdLst/>
              <a:ahLst/>
              <a:cxnLst/>
              <a:rect l="l" t="t" r="r" b="b"/>
              <a:pathLst>
                <a:path w="7144" h="1875" extrusionOk="0">
                  <a:moveTo>
                    <a:pt x="7053" y="1"/>
                  </a:moveTo>
                  <a:cubicBezTo>
                    <a:pt x="6597" y="183"/>
                    <a:pt x="6110" y="335"/>
                    <a:pt x="5624" y="457"/>
                  </a:cubicBezTo>
                  <a:cubicBezTo>
                    <a:pt x="4952" y="616"/>
                    <a:pt x="4264" y="690"/>
                    <a:pt x="3574" y="690"/>
                  </a:cubicBezTo>
                  <a:cubicBezTo>
                    <a:pt x="2422" y="690"/>
                    <a:pt x="1267" y="484"/>
                    <a:pt x="183" y="123"/>
                  </a:cubicBezTo>
                  <a:lnTo>
                    <a:pt x="1" y="1825"/>
                  </a:lnTo>
                  <a:cubicBezTo>
                    <a:pt x="590" y="1853"/>
                    <a:pt x="1180" y="1875"/>
                    <a:pt x="1764" y="1875"/>
                  </a:cubicBezTo>
                  <a:cubicBezTo>
                    <a:pt x="3680" y="1875"/>
                    <a:pt x="5537" y="1641"/>
                    <a:pt x="7144" y="639"/>
                  </a:cubicBezTo>
                  <a:lnTo>
                    <a:pt x="7053" y="1"/>
                  </a:lnTo>
                  <a:close/>
                </a:path>
              </a:pathLst>
            </a:custGeom>
            <a:solidFill>
              <a:srgbClr val="5400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7042808" y="2138575"/>
              <a:ext cx="632590" cy="531726"/>
            </a:xfrm>
            <a:custGeom>
              <a:avLst/>
              <a:gdLst/>
              <a:ahLst/>
              <a:cxnLst/>
              <a:rect l="l" t="t" r="r" b="b"/>
              <a:pathLst>
                <a:path w="14864" h="12494" extrusionOk="0">
                  <a:moveTo>
                    <a:pt x="14742" y="1"/>
                  </a:moveTo>
                  <a:cubicBezTo>
                    <a:pt x="14712" y="1"/>
                    <a:pt x="14620" y="31"/>
                    <a:pt x="14620" y="62"/>
                  </a:cubicBezTo>
                  <a:cubicBezTo>
                    <a:pt x="14438" y="882"/>
                    <a:pt x="14104" y="1673"/>
                    <a:pt x="13769" y="2432"/>
                  </a:cubicBezTo>
                  <a:lnTo>
                    <a:pt x="13496" y="3010"/>
                  </a:lnTo>
                  <a:lnTo>
                    <a:pt x="13192" y="3527"/>
                  </a:lnTo>
                  <a:cubicBezTo>
                    <a:pt x="13010" y="3922"/>
                    <a:pt x="12766" y="4256"/>
                    <a:pt x="12554" y="4591"/>
                  </a:cubicBezTo>
                  <a:cubicBezTo>
                    <a:pt x="11642" y="5989"/>
                    <a:pt x="10487" y="7265"/>
                    <a:pt x="9210" y="8329"/>
                  </a:cubicBezTo>
                  <a:cubicBezTo>
                    <a:pt x="8997" y="8420"/>
                    <a:pt x="8906" y="8572"/>
                    <a:pt x="8693" y="8694"/>
                  </a:cubicBezTo>
                  <a:lnTo>
                    <a:pt x="8207" y="9089"/>
                  </a:lnTo>
                  <a:cubicBezTo>
                    <a:pt x="7873" y="9302"/>
                    <a:pt x="7538" y="9575"/>
                    <a:pt x="7143" y="9758"/>
                  </a:cubicBezTo>
                  <a:cubicBezTo>
                    <a:pt x="6778" y="9940"/>
                    <a:pt x="6414" y="10183"/>
                    <a:pt x="6049" y="10366"/>
                  </a:cubicBezTo>
                  <a:lnTo>
                    <a:pt x="4894" y="10913"/>
                  </a:lnTo>
                  <a:cubicBezTo>
                    <a:pt x="4529" y="11095"/>
                    <a:pt x="4104" y="11217"/>
                    <a:pt x="3739" y="11369"/>
                  </a:cubicBezTo>
                  <a:lnTo>
                    <a:pt x="3131" y="11551"/>
                  </a:lnTo>
                  <a:cubicBezTo>
                    <a:pt x="2949" y="11612"/>
                    <a:pt x="2705" y="11703"/>
                    <a:pt x="2523" y="11734"/>
                  </a:cubicBezTo>
                  <a:lnTo>
                    <a:pt x="1307" y="12037"/>
                  </a:lnTo>
                  <a:cubicBezTo>
                    <a:pt x="1125" y="12068"/>
                    <a:pt x="882" y="12159"/>
                    <a:pt x="699" y="12189"/>
                  </a:cubicBezTo>
                  <a:lnTo>
                    <a:pt x="91" y="12311"/>
                  </a:lnTo>
                  <a:cubicBezTo>
                    <a:pt x="61" y="12341"/>
                    <a:pt x="0" y="12372"/>
                    <a:pt x="0" y="12433"/>
                  </a:cubicBezTo>
                  <a:cubicBezTo>
                    <a:pt x="0" y="12463"/>
                    <a:pt x="91" y="12493"/>
                    <a:pt x="122" y="12493"/>
                  </a:cubicBezTo>
                  <a:lnTo>
                    <a:pt x="760" y="12433"/>
                  </a:lnTo>
                  <a:cubicBezTo>
                    <a:pt x="973" y="12372"/>
                    <a:pt x="1186" y="12341"/>
                    <a:pt x="1368" y="12311"/>
                  </a:cubicBezTo>
                  <a:lnTo>
                    <a:pt x="2645" y="12037"/>
                  </a:lnTo>
                  <a:cubicBezTo>
                    <a:pt x="2827" y="12007"/>
                    <a:pt x="3040" y="11977"/>
                    <a:pt x="3252" y="11886"/>
                  </a:cubicBezTo>
                  <a:lnTo>
                    <a:pt x="3830" y="11703"/>
                  </a:lnTo>
                  <a:cubicBezTo>
                    <a:pt x="4256" y="11582"/>
                    <a:pt x="4681" y="11460"/>
                    <a:pt x="5076" y="11278"/>
                  </a:cubicBezTo>
                  <a:lnTo>
                    <a:pt x="6231" y="10791"/>
                  </a:lnTo>
                  <a:cubicBezTo>
                    <a:pt x="6626" y="10609"/>
                    <a:pt x="6961" y="10366"/>
                    <a:pt x="7356" y="10183"/>
                  </a:cubicBezTo>
                  <a:cubicBezTo>
                    <a:pt x="7721" y="10001"/>
                    <a:pt x="8055" y="9727"/>
                    <a:pt x="8389" y="9484"/>
                  </a:cubicBezTo>
                  <a:lnTo>
                    <a:pt x="8936" y="9120"/>
                  </a:lnTo>
                  <a:cubicBezTo>
                    <a:pt x="9119" y="8968"/>
                    <a:pt x="9271" y="8846"/>
                    <a:pt x="9423" y="8694"/>
                  </a:cubicBezTo>
                  <a:cubicBezTo>
                    <a:pt x="10760" y="7600"/>
                    <a:pt x="11915" y="6293"/>
                    <a:pt x="12827" y="4864"/>
                  </a:cubicBezTo>
                  <a:cubicBezTo>
                    <a:pt x="13709" y="3405"/>
                    <a:pt x="14438" y="1855"/>
                    <a:pt x="14833" y="183"/>
                  </a:cubicBezTo>
                  <a:cubicBezTo>
                    <a:pt x="14864" y="153"/>
                    <a:pt x="14833" y="122"/>
                    <a:pt x="14742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7661145" y="2107550"/>
              <a:ext cx="445035" cy="434694"/>
            </a:xfrm>
            <a:custGeom>
              <a:avLst/>
              <a:gdLst/>
              <a:ahLst/>
              <a:cxnLst/>
              <a:rect l="l" t="t" r="r" b="b"/>
              <a:pathLst>
                <a:path w="10457" h="10214" extrusionOk="0">
                  <a:moveTo>
                    <a:pt x="61" y="0"/>
                  </a:moveTo>
                  <a:cubicBezTo>
                    <a:pt x="31" y="0"/>
                    <a:pt x="0" y="92"/>
                    <a:pt x="0" y="122"/>
                  </a:cubicBezTo>
                  <a:cubicBezTo>
                    <a:pt x="61" y="730"/>
                    <a:pt x="213" y="1368"/>
                    <a:pt x="426" y="1976"/>
                  </a:cubicBezTo>
                  <a:cubicBezTo>
                    <a:pt x="639" y="2584"/>
                    <a:pt x="882" y="3192"/>
                    <a:pt x="1186" y="3769"/>
                  </a:cubicBezTo>
                  <a:cubicBezTo>
                    <a:pt x="1429" y="4347"/>
                    <a:pt x="1824" y="4864"/>
                    <a:pt x="2189" y="5411"/>
                  </a:cubicBezTo>
                  <a:cubicBezTo>
                    <a:pt x="2584" y="5927"/>
                    <a:pt x="3040" y="6383"/>
                    <a:pt x="3496" y="6839"/>
                  </a:cubicBezTo>
                  <a:cubicBezTo>
                    <a:pt x="4438" y="7721"/>
                    <a:pt x="5532" y="8450"/>
                    <a:pt x="6687" y="8997"/>
                  </a:cubicBezTo>
                  <a:cubicBezTo>
                    <a:pt x="7873" y="9575"/>
                    <a:pt x="9089" y="9970"/>
                    <a:pt x="10335" y="10213"/>
                  </a:cubicBezTo>
                  <a:cubicBezTo>
                    <a:pt x="10365" y="10213"/>
                    <a:pt x="10456" y="10183"/>
                    <a:pt x="10456" y="10152"/>
                  </a:cubicBezTo>
                  <a:cubicBezTo>
                    <a:pt x="10456" y="10122"/>
                    <a:pt x="10396" y="10031"/>
                    <a:pt x="10365" y="10031"/>
                  </a:cubicBezTo>
                  <a:cubicBezTo>
                    <a:pt x="9149" y="9697"/>
                    <a:pt x="7934" y="9271"/>
                    <a:pt x="6839" y="8693"/>
                  </a:cubicBezTo>
                  <a:cubicBezTo>
                    <a:pt x="5745" y="8146"/>
                    <a:pt x="4681" y="7447"/>
                    <a:pt x="3769" y="6566"/>
                  </a:cubicBezTo>
                  <a:cubicBezTo>
                    <a:pt x="3253" y="6171"/>
                    <a:pt x="2857" y="5715"/>
                    <a:pt x="2462" y="5198"/>
                  </a:cubicBezTo>
                  <a:cubicBezTo>
                    <a:pt x="2098" y="4712"/>
                    <a:pt x="1733" y="4195"/>
                    <a:pt x="1429" y="3648"/>
                  </a:cubicBezTo>
                  <a:cubicBezTo>
                    <a:pt x="821" y="2554"/>
                    <a:pt x="426" y="1368"/>
                    <a:pt x="152" y="122"/>
                  </a:cubicBezTo>
                  <a:cubicBezTo>
                    <a:pt x="152" y="31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7359743" y="3224893"/>
              <a:ext cx="386815" cy="106439"/>
            </a:xfrm>
            <a:custGeom>
              <a:avLst/>
              <a:gdLst/>
              <a:ahLst/>
              <a:cxnLst/>
              <a:rect l="l" t="t" r="r" b="b"/>
              <a:pathLst>
                <a:path w="9089" h="2501" extrusionOk="0">
                  <a:moveTo>
                    <a:pt x="8796" y="1"/>
                  </a:moveTo>
                  <a:cubicBezTo>
                    <a:pt x="8731" y="1"/>
                    <a:pt x="8663" y="23"/>
                    <a:pt x="8602" y="69"/>
                  </a:cubicBezTo>
                  <a:lnTo>
                    <a:pt x="8572" y="130"/>
                  </a:lnTo>
                  <a:cubicBezTo>
                    <a:pt x="8055" y="586"/>
                    <a:pt x="7417" y="950"/>
                    <a:pt x="6778" y="1133"/>
                  </a:cubicBezTo>
                  <a:cubicBezTo>
                    <a:pt x="6079" y="1376"/>
                    <a:pt x="5411" y="1406"/>
                    <a:pt x="4681" y="1406"/>
                  </a:cubicBezTo>
                  <a:cubicBezTo>
                    <a:pt x="3952" y="1406"/>
                    <a:pt x="3252" y="1346"/>
                    <a:pt x="2523" y="1194"/>
                  </a:cubicBezTo>
                  <a:cubicBezTo>
                    <a:pt x="1824" y="1042"/>
                    <a:pt x="1125" y="798"/>
                    <a:pt x="456" y="494"/>
                  </a:cubicBezTo>
                  <a:cubicBezTo>
                    <a:pt x="417" y="469"/>
                    <a:pt x="374" y="459"/>
                    <a:pt x="326" y="459"/>
                  </a:cubicBezTo>
                  <a:cubicBezTo>
                    <a:pt x="262" y="459"/>
                    <a:pt x="192" y="477"/>
                    <a:pt x="122" y="494"/>
                  </a:cubicBezTo>
                  <a:cubicBezTo>
                    <a:pt x="0" y="616"/>
                    <a:pt x="0" y="768"/>
                    <a:pt x="122" y="890"/>
                  </a:cubicBezTo>
                  <a:cubicBezTo>
                    <a:pt x="730" y="1437"/>
                    <a:pt x="1489" y="1832"/>
                    <a:pt x="2249" y="2105"/>
                  </a:cubicBezTo>
                  <a:cubicBezTo>
                    <a:pt x="3009" y="2349"/>
                    <a:pt x="3860" y="2470"/>
                    <a:pt x="4651" y="2501"/>
                  </a:cubicBezTo>
                  <a:cubicBezTo>
                    <a:pt x="5471" y="2501"/>
                    <a:pt x="6322" y="2409"/>
                    <a:pt x="7113" y="2045"/>
                  </a:cubicBezTo>
                  <a:cubicBezTo>
                    <a:pt x="7873" y="1710"/>
                    <a:pt x="8602" y="1194"/>
                    <a:pt x="9028" y="373"/>
                  </a:cubicBezTo>
                  <a:cubicBezTo>
                    <a:pt x="9088" y="312"/>
                    <a:pt x="9058" y="160"/>
                    <a:pt x="8967" y="69"/>
                  </a:cubicBezTo>
                  <a:cubicBezTo>
                    <a:pt x="8921" y="23"/>
                    <a:pt x="8860" y="1"/>
                    <a:pt x="8796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7040212" y="2746573"/>
              <a:ext cx="109972" cy="58901"/>
            </a:xfrm>
            <a:custGeom>
              <a:avLst/>
              <a:gdLst/>
              <a:ahLst/>
              <a:cxnLst/>
              <a:rect l="l" t="t" r="r" b="b"/>
              <a:pathLst>
                <a:path w="2584" h="1384" extrusionOk="0">
                  <a:moveTo>
                    <a:pt x="1277" y="1"/>
                  </a:moveTo>
                  <a:cubicBezTo>
                    <a:pt x="943" y="1"/>
                    <a:pt x="608" y="153"/>
                    <a:pt x="365" y="366"/>
                  </a:cubicBezTo>
                  <a:cubicBezTo>
                    <a:pt x="152" y="609"/>
                    <a:pt x="31" y="882"/>
                    <a:pt x="0" y="1186"/>
                  </a:cubicBezTo>
                  <a:cubicBezTo>
                    <a:pt x="0" y="1217"/>
                    <a:pt x="31" y="1277"/>
                    <a:pt x="61" y="1338"/>
                  </a:cubicBezTo>
                  <a:cubicBezTo>
                    <a:pt x="107" y="1369"/>
                    <a:pt x="160" y="1384"/>
                    <a:pt x="209" y="1384"/>
                  </a:cubicBezTo>
                  <a:cubicBezTo>
                    <a:pt x="259" y="1384"/>
                    <a:pt x="304" y="1369"/>
                    <a:pt x="335" y="1338"/>
                  </a:cubicBezTo>
                  <a:lnTo>
                    <a:pt x="365" y="1277"/>
                  </a:lnTo>
                  <a:cubicBezTo>
                    <a:pt x="517" y="1125"/>
                    <a:pt x="669" y="943"/>
                    <a:pt x="821" y="852"/>
                  </a:cubicBezTo>
                  <a:cubicBezTo>
                    <a:pt x="973" y="791"/>
                    <a:pt x="1125" y="761"/>
                    <a:pt x="1277" y="761"/>
                  </a:cubicBezTo>
                  <a:cubicBezTo>
                    <a:pt x="1490" y="761"/>
                    <a:pt x="1642" y="791"/>
                    <a:pt x="1794" y="852"/>
                  </a:cubicBezTo>
                  <a:cubicBezTo>
                    <a:pt x="1946" y="943"/>
                    <a:pt x="2098" y="1095"/>
                    <a:pt x="2189" y="1247"/>
                  </a:cubicBezTo>
                  <a:lnTo>
                    <a:pt x="2250" y="1277"/>
                  </a:lnTo>
                  <a:cubicBezTo>
                    <a:pt x="2280" y="1308"/>
                    <a:pt x="2310" y="1369"/>
                    <a:pt x="2402" y="1369"/>
                  </a:cubicBezTo>
                  <a:cubicBezTo>
                    <a:pt x="2493" y="1369"/>
                    <a:pt x="2584" y="1277"/>
                    <a:pt x="2584" y="1156"/>
                  </a:cubicBezTo>
                  <a:cubicBezTo>
                    <a:pt x="2554" y="852"/>
                    <a:pt x="2432" y="578"/>
                    <a:pt x="2189" y="335"/>
                  </a:cubicBezTo>
                  <a:cubicBezTo>
                    <a:pt x="1976" y="122"/>
                    <a:pt x="1581" y="1"/>
                    <a:pt x="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7972888" y="2697417"/>
              <a:ext cx="111291" cy="58901"/>
            </a:xfrm>
            <a:custGeom>
              <a:avLst/>
              <a:gdLst/>
              <a:ahLst/>
              <a:cxnLst/>
              <a:rect l="l" t="t" r="r" b="b"/>
              <a:pathLst>
                <a:path w="2615" h="1384" extrusionOk="0">
                  <a:moveTo>
                    <a:pt x="1338" y="1"/>
                  </a:moveTo>
                  <a:cubicBezTo>
                    <a:pt x="973" y="1"/>
                    <a:pt x="639" y="153"/>
                    <a:pt x="426" y="396"/>
                  </a:cubicBezTo>
                  <a:cubicBezTo>
                    <a:pt x="183" y="609"/>
                    <a:pt x="61" y="882"/>
                    <a:pt x="31" y="1186"/>
                  </a:cubicBezTo>
                  <a:cubicBezTo>
                    <a:pt x="1" y="1217"/>
                    <a:pt x="31" y="1308"/>
                    <a:pt x="122" y="1338"/>
                  </a:cubicBezTo>
                  <a:cubicBezTo>
                    <a:pt x="153" y="1369"/>
                    <a:pt x="198" y="1384"/>
                    <a:pt x="248" y="1384"/>
                  </a:cubicBezTo>
                  <a:cubicBezTo>
                    <a:pt x="297" y="1384"/>
                    <a:pt x="350" y="1369"/>
                    <a:pt x="396" y="1338"/>
                  </a:cubicBezTo>
                  <a:lnTo>
                    <a:pt x="426" y="1308"/>
                  </a:lnTo>
                  <a:cubicBezTo>
                    <a:pt x="578" y="1156"/>
                    <a:pt x="730" y="943"/>
                    <a:pt x="882" y="882"/>
                  </a:cubicBezTo>
                  <a:cubicBezTo>
                    <a:pt x="1034" y="791"/>
                    <a:pt x="1186" y="761"/>
                    <a:pt x="1338" y="761"/>
                  </a:cubicBezTo>
                  <a:cubicBezTo>
                    <a:pt x="1520" y="761"/>
                    <a:pt x="1672" y="791"/>
                    <a:pt x="1824" y="882"/>
                  </a:cubicBezTo>
                  <a:cubicBezTo>
                    <a:pt x="1976" y="943"/>
                    <a:pt x="2128" y="1095"/>
                    <a:pt x="2250" y="1247"/>
                  </a:cubicBezTo>
                  <a:lnTo>
                    <a:pt x="2280" y="1308"/>
                  </a:lnTo>
                  <a:cubicBezTo>
                    <a:pt x="2311" y="1338"/>
                    <a:pt x="2372" y="1369"/>
                    <a:pt x="2432" y="1369"/>
                  </a:cubicBezTo>
                  <a:cubicBezTo>
                    <a:pt x="2554" y="1369"/>
                    <a:pt x="2615" y="1308"/>
                    <a:pt x="2615" y="1186"/>
                  </a:cubicBezTo>
                  <a:cubicBezTo>
                    <a:pt x="2584" y="882"/>
                    <a:pt x="2463" y="578"/>
                    <a:pt x="2250" y="335"/>
                  </a:cubicBezTo>
                  <a:cubicBezTo>
                    <a:pt x="2007" y="122"/>
                    <a:pt x="1642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7226492" y="2725890"/>
              <a:ext cx="219942" cy="219942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0"/>
                  </a:moveTo>
                  <a:cubicBezTo>
                    <a:pt x="1155" y="0"/>
                    <a:pt x="0" y="1155"/>
                    <a:pt x="0" y="2584"/>
                  </a:cubicBezTo>
                  <a:cubicBezTo>
                    <a:pt x="0" y="4013"/>
                    <a:pt x="1155" y="5168"/>
                    <a:pt x="2584" y="5168"/>
                  </a:cubicBezTo>
                  <a:cubicBezTo>
                    <a:pt x="3982" y="5168"/>
                    <a:pt x="5168" y="4013"/>
                    <a:pt x="5168" y="2584"/>
                  </a:cubicBezTo>
                  <a:cubicBezTo>
                    <a:pt x="5168" y="1125"/>
                    <a:pt x="3982" y="0"/>
                    <a:pt x="2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7671487" y="2731081"/>
              <a:ext cx="219942" cy="221219"/>
            </a:xfrm>
            <a:custGeom>
              <a:avLst/>
              <a:gdLst/>
              <a:ahLst/>
              <a:cxnLst/>
              <a:rect l="l" t="t" r="r" b="b"/>
              <a:pathLst>
                <a:path w="5168" h="5198" extrusionOk="0">
                  <a:moveTo>
                    <a:pt x="2584" y="0"/>
                  </a:moveTo>
                  <a:cubicBezTo>
                    <a:pt x="1186" y="0"/>
                    <a:pt x="0" y="1185"/>
                    <a:pt x="0" y="2614"/>
                  </a:cubicBezTo>
                  <a:cubicBezTo>
                    <a:pt x="0" y="4012"/>
                    <a:pt x="1186" y="5198"/>
                    <a:pt x="2584" y="5198"/>
                  </a:cubicBezTo>
                  <a:cubicBezTo>
                    <a:pt x="4013" y="5198"/>
                    <a:pt x="5168" y="4012"/>
                    <a:pt x="5168" y="2614"/>
                  </a:cubicBezTo>
                  <a:cubicBezTo>
                    <a:pt x="5168" y="1185"/>
                    <a:pt x="4013" y="0"/>
                    <a:pt x="2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7366212" y="2751765"/>
              <a:ext cx="355747" cy="155424"/>
            </a:xfrm>
            <a:custGeom>
              <a:avLst/>
              <a:gdLst/>
              <a:ahLst/>
              <a:cxnLst/>
              <a:rect l="l" t="t" r="r" b="b"/>
              <a:pathLst>
                <a:path w="8359" h="3652" extrusionOk="0">
                  <a:moveTo>
                    <a:pt x="182" y="0"/>
                  </a:moveTo>
                  <a:cubicBezTo>
                    <a:pt x="91" y="31"/>
                    <a:pt x="0" y="92"/>
                    <a:pt x="30" y="213"/>
                  </a:cubicBezTo>
                  <a:cubicBezTo>
                    <a:pt x="274" y="1125"/>
                    <a:pt x="730" y="1976"/>
                    <a:pt x="1459" y="2614"/>
                  </a:cubicBezTo>
                  <a:cubicBezTo>
                    <a:pt x="2158" y="3253"/>
                    <a:pt x="3131" y="3587"/>
                    <a:pt x="4073" y="3648"/>
                  </a:cubicBezTo>
                  <a:cubicBezTo>
                    <a:pt x="4137" y="3650"/>
                    <a:pt x="4201" y="3651"/>
                    <a:pt x="4265" y="3651"/>
                  </a:cubicBezTo>
                  <a:cubicBezTo>
                    <a:pt x="5120" y="3651"/>
                    <a:pt x="6015" y="3458"/>
                    <a:pt x="6778" y="2949"/>
                  </a:cubicBezTo>
                  <a:cubicBezTo>
                    <a:pt x="7569" y="2432"/>
                    <a:pt x="8146" y="1611"/>
                    <a:pt x="8359" y="699"/>
                  </a:cubicBezTo>
                  <a:cubicBezTo>
                    <a:pt x="8359" y="639"/>
                    <a:pt x="8328" y="547"/>
                    <a:pt x="8237" y="517"/>
                  </a:cubicBezTo>
                  <a:cubicBezTo>
                    <a:pt x="8222" y="509"/>
                    <a:pt x="8203" y="506"/>
                    <a:pt x="8183" y="506"/>
                  </a:cubicBezTo>
                  <a:cubicBezTo>
                    <a:pt x="8121" y="506"/>
                    <a:pt x="8047" y="540"/>
                    <a:pt x="8025" y="608"/>
                  </a:cubicBezTo>
                  <a:lnTo>
                    <a:pt x="8025" y="639"/>
                  </a:lnTo>
                  <a:cubicBezTo>
                    <a:pt x="7690" y="1399"/>
                    <a:pt x="7082" y="2037"/>
                    <a:pt x="6383" y="2432"/>
                  </a:cubicBezTo>
                  <a:cubicBezTo>
                    <a:pt x="5769" y="2795"/>
                    <a:pt x="5002" y="2952"/>
                    <a:pt x="4269" y="2952"/>
                  </a:cubicBezTo>
                  <a:cubicBezTo>
                    <a:pt x="4203" y="2952"/>
                    <a:pt x="4138" y="2951"/>
                    <a:pt x="4073" y="2949"/>
                  </a:cubicBezTo>
                  <a:cubicBezTo>
                    <a:pt x="3252" y="2949"/>
                    <a:pt x="2493" y="2675"/>
                    <a:pt x="1824" y="2189"/>
                  </a:cubicBezTo>
                  <a:cubicBezTo>
                    <a:pt x="1216" y="1702"/>
                    <a:pt x="699" y="973"/>
                    <a:pt x="395" y="213"/>
                  </a:cubicBezTo>
                  <a:cubicBezTo>
                    <a:pt x="365" y="92"/>
                    <a:pt x="274" y="61"/>
                    <a:pt x="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7476141" y="2650858"/>
              <a:ext cx="116482" cy="100949"/>
            </a:xfrm>
            <a:custGeom>
              <a:avLst/>
              <a:gdLst/>
              <a:ahLst/>
              <a:cxnLst/>
              <a:rect l="l" t="t" r="r" b="b"/>
              <a:pathLst>
                <a:path w="2737" h="2372" extrusionOk="0">
                  <a:moveTo>
                    <a:pt x="1369" y="0"/>
                  </a:moveTo>
                  <a:cubicBezTo>
                    <a:pt x="609" y="0"/>
                    <a:pt x="1" y="548"/>
                    <a:pt x="1" y="1186"/>
                  </a:cubicBezTo>
                  <a:cubicBezTo>
                    <a:pt x="1" y="1824"/>
                    <a:pt x="609" y="2371"/>
                    <a:pt x="1369" y="2371"/>
                  </a:cubicBezTo>
                  <a:cubicBezTo>
                    <a:pt x="2128" y="2371"/>
                    <a:pt x="2736" y="1824"/>
                    <a:pt x="2736" y="1186"/>
                  </a:cubicBezTo>
                  <a:cubicBezTo>
                    <a:pt x="2736" y="548"/>
                    <a:pt x="2098" y="31"/>
                    <a:pt x="1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7032423" y="3559279"/>
              <a:ext cx="66050" cy="66987"/>
            </a:xfrm>
            <a:custGeom>
              <a:avLst/>
              <a:gdLst/>
              <a:ahLst/>
              <a:cxnLst/>
              <a:rect l="l" t="t" r="r" b="b"/>
              <a:pathLst>
                <a:path w="1552" h="1574" extrusionOk="0">
                  <a:moveTo>
                    <a:pt x="784" y="1"/>
                  </a:moveTo>
                  <a:cubicBezTo>
                    <a:pt x="647" y="1"/>
                    <a:pt x="503" y="39"/>
                    <a:pt x="366" y="115"/>
                  </a:cubicBezTo>
                  <a:cubicBezTo>
                    <a:pt x="244" y="206"/>
                    <a:pt x="153" y="267"/>
                    <a:pt x="92" y="388"/>
                  </a:cubicBezTo>
                  <a:cubicBezTo>
                    <a:pt x="31" y="510"/>
                    <a:pt x="1" y="662"/>
                    <a:pt x="1" y="783"/>
                  </a:cubicBezTo>
                  <a:cubicBezTo>
                    <a:pt x="1" y="844"/>
                    <a:pt x="1" y="905"/>
                    <a:pt x="31" y="996"/>
                  </a:cubicBezTo>
                  <a:lnTo>
                    <a:pt x="31" y="1027"/>
                  </a:lnTo>
                  <a:cubicBezTo>
                    <a:pt x="62" y="1118"/>
                    <a:pt x="62" y="1148"/>
                    <a:pt x="92" y="1239"/>
                  </a:cubicBezTo>
                  <a:cubicBezTo>
                    <a:pt x="92" y="1239"/>
                    <a:pt x="92" y="1270"/>
                    <a:pt x="153" y="1270"/>
                  </a:cubicBezTo>
                  <a:cubicBezTo>
                    <a:pt x="214" y="1391"/>
                    <a:pt x="305" y="1452"/>
                    <a:pt x="366" y="1483"/>
                  </a:cubicBezTo>
                  <a:cubicBezTo>
                    <a:pt x="487" y="1574"/>
                    <a:pt x="579" y="1574"/>
                    <a:pt x="700" y="1574"/>
                  </a:cubicBezTo>
                  <a:cubicBezTo>
                    <a:pt x="913" y="1574"/>
                    <a:pt x="1095" y="1452"/>
                    <a:pt x="1247" y="1331"/>
                  </a:cubicBezTo>
                  <a:lnTo>
                    <a:pt x="1278" y="1300"/>
                  </a:lnTo>
                  <a:cubicBezTo>
                    <a:pt x="1369" y="1270"/>
                    <a:pt x="1399" y="1179"/>
                    <a:pt x="1430" y="1118"/>
                  </a:cubicBezTo>
                  <a:cubicBezTo>
                    <a:pt x="1521" y="996"/>
                    <a:pt x="1551" y="844"/>
                    <a:pt x="1551" y="723"/>
                  </a:cubicBezTo>
                  <a:cubicBezTo>
                    <a:pt x="1551" y="540"/>
                    <a:pt x="1399" y="267"/>
                    <a:pt x="1156" y="115"/>
                  </a:cubicBezTo>
                  <a:cubicBezTo>
                    <a:pt x="1050" y="39"/>
                    <a:pt x="920" y="1"/>
                    <a:pt x="784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6925090" y="3829316"/>
              <a:ext cx="77627" cy="77670"/>
            </a:xfrm>
            <a:custGeom>
              <a:avLst/>
              <a:gdLst/>
              <a:ahLst/>
              <a:cxnLst/>
              <a:rect l="l" t="t" r="r" b="b"/>
              <a:pathLst>
                <a:path w="1824" h="1825" extrusionOk="0">
                  <a:moveTo>
                    <a:pt x="912" y="1"/>
                  </a:moveTo>
                  <a:cubicBezTo>
                    <a:pt x="790" y="1"/>
                    <a:pt x="699" y="62"/>
                    <a:pt x="578" y="92"/>
                  </a:cubicBezTo>
                  <a:cubicBezTo>
                    <a:pt x="456" y="122"/>
                    <a:pt x="334" y="214"/>
                    <a:pt x="274" y="274"/>
                  </a:cubicBezTo>
                  <a:cubicBezTo>
                    <a:pt x="183" y="366"/>
                    <a:pt x="122" y="457"/>
                    <a:pt x="91" y="578"/>
                  </a:cubicBezTo>
                  <a:cubicBezTo>
                    <a:pt x="0" y="700"/>
                    <a:pt x="0" y="822"/>
                    <a:pt x="0" y="913"/>
                  </a:cubicBezTo>
                  <a:cubicBezTo>
                    <a:pt x="0" y="1004"/>
                    <a:pt x="31" y="1065"/>
                    <a:pt x="31" y="1156"/>
                  </a:cubicBezTo>
                  <a:cubicBezTo>
                    <a:pt x="61" y="1308"/>
                    <a:pt x="152" y="1460"/>
                    <a:pt x="274" y="1581"/>
                  </a:cubicBezTo>
                  <a:cubicBezTo>
                    <a:pt x="334" y="1612"/>
                    <a:pt x="365" y="1673"/>
                    <a:pt x="456" y="1733"/>
                  </a:cubicBezTo>
                  <a:cubicBezTo>
                    <a:pt x="608" y="1794"/>
                    <a:pt x="760" y="1825"/>
                    <a:pt x="912" y="1825"/>
                  </a:cubicBezTo>
                  <a:cubicBezTo>
                    <a:pt x="1034" y="1825"/>
                    <a:pt x="1125" y="1794"/>
                    <a:pt x="1246" y="1764"/>
                  </a:cubicBezTo>
                  <a:cubicBezTo>
                    <a:pt x="1368" y="1703"/>
                    <a:pt x="1490" y="1642"/>
                    <a:pt x="1550" y="1551"/>
                  </a:cubicBezTo>
                  <a:cubicBezTo>
                    <a:pt x="1642" y="1490"/>
                    <a:pt x="1702" y="1369"/>
                    <a:pt x="1763" y="1277"/>
                  </a:cubicBezTo>
                  <a:cubicBezTo>
                    <a:pt x="1824" y="1156"/>
                    <a:pt x="1824" y="1034"/>
                    <a:pt x="1824" y="913"/>
                  </a:cubicBezTo>
                  <a:cubicBezTo>
                    <a:pt x="1824" y="852"/>
                    <a:pt x="1793" y="761"/>
                    <a:pt x="1793" y="700"/>
                  </a:cubicBezTo>
                  <a:cubicBezTo>
                    <a:pt x="1763" y="548"/>
                    <a:pt x="1672" y="396"/>
                    <a:pt x="1550" y="274"/>
                  </a:cubicBezTo>
                  <a:cubicBezTo>
                    <a:pt x="1490" y="244"/>
                    <a:pt x="1459" y="153"/>
                    <a:pt x="1368" y="12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7080302" y="4041472"/>
              <a:ext cx="64732" cy="64732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1" y="1"/>
                  </a:moveTo>
                  <a:cubicBezTo>
                    <a:pt x="639" y="1"/>
                    <a:pt x="578" y="1"/>
                    <a:pt x="457" y="92"/>
                  </a:cubicBezTo>
                  <a:cubicBezTo>
                    <a:pt x="396" y="122"/>
                    <a:pt x="274" y="153"/>
                    <a:pt x="244" y="244"/>
                  </a:cubicBezTo>
                  <a:cubicBezTo>
                    <a:pt x="153" y="305"/>
                    <a:pt x="122" y="396"/>
                    <a:pt x="92" y="457"/>
                  </a:cubicBezTo>
                  <a:cubicBezTo>
                    <a:pt x="31" y="548"/>
                    <a:pt x="1" y="639"/>
                    <a:pt x="1" y="761"/>
                  </a:cubicBezTo>
                  <a:cubicBezTo>
                    <a:pt x="1" y="852"/>
                    <a:pt x="1" y="913"/>
                    <a:pt x="31" y="943"/>
                  </a:cubicBezTo>
                  <a:cubicBezTo>
                    <a:pt x="61" y="1065"/>
                    <a:pt x="153" y="1186"/>
                    <a:pt x="213" y="1308"/>
                  </a:cubicBezTo>
                  <a:cubicBezTo>
                    <a:pt x="274" y="1338"/>
                    <a:pt x="335" y="1369"/>
                    <a:pt x="396" y="1399"/>
                  </a:cubicBezTo>
                  <a:cubicBezTo>
                    <a:pt x="487" y="1490"/>
                    <a:pt x="639" y="1521"/>
                    <a:pt x="761" y="1521"/>
                  </a:cubicBezTo>
                  <a:cubicBezTo>
                    <a:pt x="882" y="1521"/>
                    <a:pt x="943" y="1521"/>
                    <a:pt x="1064" y="1460"/>
                  </a:cubicBezTo>
                  <a:cubicBezTo>
                    <a:pt x="1156" y="1399"/>
                    <a:pt x="1247" y="1369"/>
                    <a:pt x="1277" y="1308"/>
                  </a:cubicBezTo>
                  <a:cubicBezTo>
                    <a:pt x="1368" y="1217"/>
                    <a:pt x="1399" y="1156"/>
                    <a:pt x="1429" y="1065"/>
                  </a:cubicBezTo>
                  <a:cubicBezTo>
                    <a:pt x="1490" y="973"/>
                    <a:pt x="1520" y="882"/>
                    <a:pt x="1520" y="761"/>
                  </a:cubicBezTo>
                  <a:cubicBezTo>
                    <a:pt x="1490" y="730"/>
                    <a:pt x="1490" y="639"/>
                    <a:pt x="1490" y="578"/>
                  </a:cubicBezTo>
                  <a:cubicBezTo>
                    <a:pt x="1460" y="457"/>
                    <a:pt x="1368" y="335"/>
                    <a:pt x="1308" y="244"/>
                  </a:cubicBezTo>
                  <a:cubicBezTo>
                    <a:pt x="1247" y="183"/>
                    <a:pt x="1186" y="153"/>
                    <a:pt x="1156" y="122"/>
                  </a:cubicBezTo>
                  <a:cubicBezTo>
                    <a:pt x="1034" y="31"/>
                    <a:pt x="882" y="1"/>
                    <a:pt x="761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6899215" y="4103566"/>
              <a:ext cx="66009" cy="67328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669" y="1"/>
                    <a:pt x="578" y="1"/>
                    <a:pt x="487" y="62"/>
                  </a:cubicBezTo>
                  <a:cubicBezTo>
                    <a:pt x="365" y="92"/>
                    <a:pt x="304" y="153"/>
                    <a:pt x="213" y="213"/>
                  </a:cubicBezTo>
                  <a:cubicBezTo>
                    <a:pt x="152" y="305"/>
                    <a:pt x="122" y="365"/>
                    <a:pt x="61" y="487"/>
                  </a:cubicBezTo>
                  <a:cubicBezTo>
                    <a:pt x="31" y="548"/>
                    <a:pt x="0" y="669"/>
                    <a:pt x="0" y="791"/>
                  </a:cubicBezTo>
                  <a:cubicBezTo>
                    <a:pt x="0" y="852"/>
                    <a:pt x="0" y="943"/>
                    <a:pt x="31" y="1004"/>
                  </a:cubicBezTo>
                  <a:cubicBezTo>
                    <a:pt x="61" y="1156"/>
                    <a:pt x="152" y="1277"/>
                    <a:pt x="213" y="1369"/>
                  </a:cubicBezTo>
                  <a:cubicBezTo>
                    <a:pt x="274" y="1399"/>
                    <a:pt x="335" y="1429"/>
                    <a:pt x="365" y="1460"/>
                  </a:cubicBezTo>
                  <a:cubicBezTo>
                    <a:pt x="487" y="1551"/>
                    <a:pt x="639" y="1581"/>
                    <a:pt x="760" y="1581"/>
                  </a:cubicBezTo>
                  <a:cubicBezTo>
                    <a:pt x="882" y="1581"/>
                    <a:pt x="973" y="1581"/>
                    <a:pt x="1064" y="1521"/>
                  </a:cubicBezTo>
                  <a:cubicBezTo>
                    <a:pt x="1186" y="1460"/>
                    <a:pt x="1246" y="1429"/>
                    <a:pt x="1338" y="1369"/>
                  </a:cubicBezTo>
                  <a:cubicBezTo>
                    <a:pt x="1398" y="1277"/>
                    <a:pt x="1429" y="1217"/>
                    <a:pt x="1490" y="1095"/>
                  </a:cubicBezTo>
                  <a:cubicBezTo>
                    <a:pt x="1520" y="1004"/>
                    <a:pt x="1550" y="913"/>
                    <a:pt x="1550" y="791"/>
                  </a:cubicBezTo>
                  <a:cubicBezTo>
                    <a:pt x="1520" y="669"/>
                    <a:pt x="1520" y="639"/>
                    <a:pt x="1520" y="548"/>
                  </a:cubicBezTo>
                  <a:cubicBezTo>
                    <a:pt x="1490" y="396"/>
                    <a:pt x="1398" y="274"/>
                    <a:pt x="1338" y="213"/>
                  </a:cubicBezTo>
                  <a:cubicBezTo>
                    <a:pt x="1307" y="183"/>
                    <a:pt x="1216" y="153"/>
                    <a:pt x="1186" y="92"/>
                  </a:cubicBezTo>
                  <a:cubicBezTo>
                    <a:pt x="1064" y="31"/>
                    <a:pt x="912" y="1"/>
                    <a:pt x="791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6945774" y="4009127"/>
              <a:ext cx="76350" cy="75074"/>
            </a:xfrm>
            <a:custGeom>
              <a:avLst/>
              <a:gdLst/>
              <a:ahLst/>
              <a:cxnLst/>
              <a:rect l="l" t="t" r="r" b="b"/>
              <a:pathLst>
                <a:path w="1794" h="1764" extrusionOk="0">
                  <a:moveTo>
                    <a:pt x="882" y="1"/>
                  </a:moveTo>
                  <a:cubicBezTo>
                    <a:pt x="760" y="1"/>
                    <a:pt x="669" y="31"/>
                    <a:pt x="548" y="92"/>
                  </a:cubicBezTo>
                  <a:cubicBezTo>
                    <a:pt x="426" y="122"/>
                    <a:pt x="335" y="183"/>
                    <a:pt x="274" y="274"/>
                  </a:cubicBezTo>
                  <a:cubicBezTo>
                    <a:pt x="183" y="335"/>
                    <a:pt x="122" y="457"/>
                    <a:pt x="92" y="548"/>
                  </a:cubicBezTo>
                  <a:cubicBezTo>
                    <a:pt x="31" y="639"/>
                    <a:pt x="0" y="761"/>
                    <a:pt x="0" y="882"/>
                  </a:cubicBezTo>
                  <a:cubicBezTo>
                    <a:pt x="0" y="943"/>
                    <a:pt x="31" y="1034"/>
                    <a:pt x="31" y="1095"/>
                  </a:cubicBezTo>
                  <a:cubicBezTo>
                    <a:pt x="92" y="1247"/>
                    <a:pt x="152" y="1369"/>
                    <a:pt x="274" y="1490"/>
                  </a:cubicBezTo>
                  <a:cubicBezTo>
                    <a:pt x="335" y="1521"/>
                    <a:pt x="396" y="1551"/>
                    <a:pt x="456" y="1642"/>
                  </a:cubicBezTo>
                  <a:cubicBezTo>
                    <a:pt x="608" y="1703"/>
                    <a:pt x="730" y="1764"/>
                    <a:pt x="912" y="1764"/>
                  </a:cubicBezTo>
                  <a:cubicBezTo>
                    <a:pt x="1034" y="1764"/>
                    <a:pt x="1156" y="1703"/>
                    <a:pt x="1247" y="1673"/>
                  </a:cubicBezTo>
                  <a:cubicBezTo>
                    <a:pt x="1368" y="1642"/>
                    <a:pt x="1459" y="1551"/>
                    <a:pt x="1520" y="1490"/>
                  </a:cubicBezTo>
                  <a:cubicBezTo>
                    <a:pt x="1611" y="1399"/>
                    <a:pt x="1672" y="1308"/>
                    <a:pt x="1703" y="1217"/>
                  </a:cubicBezTo>
                  <a:cubicBezTo>
                    <a:pt x="1763" y="1095"/>
                    <a:pt x="1794" y="974"/>
                    <a:pt x="1794" y="882"/>
                  </a:cubicBezTo>
                  <a:cubicBezTo>
                    <a:pt x="1794" y="791"/>
                    <a:pt x="1763" y="730"/>
                    <a:pt x="1763" y="639"/>
                  </a:cubicBezTo>
                  <a:cubicBezTo>
                    <a:pt x="1733" y="487"/>
                    <a:pt x="1642" y="366"/>
                    <a:pt x="1520" y="274"/>
                  </a:cubicBezTo>
                  <a:cubicBezTo>
                    <a:pt x="1459" y="214"/>
                    <a:pt x="1429" y="183"/>
                    <a:pt x="1338" y="122"/>
                  </a:cubicBezTo>
                  <a:cubicBezTo>
                    <a:pt x="1186" y="31"/>
                    <a:pt x="1064" y="1"/>
                    <a:pt x="88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7261433" y="3405045"/>
              <a:ext cx="87969" cy="86692"/>
            </a:xfrm>
            <a:custGeom>
              <a:avLst/>
              <a:gdLst/>
              <a:ahLst/>
              <a:cxnLst/>
              <a:rect l="l" t="t" r="r" b="b"/>
              <a:pathLst>
                <a:path w="2067" h="2037" extrusionOk="0">
                  <a:moveTo>
                    <a:pt x="1033" y="0"/>
                  </a:moveTo>
                  <a:cubicBezTo>
                    <a:pt x="882" y="0"/>
                    <a:pt x="760" y="31"/>
                    <a:pt x="638" y="61"/>
                  </a:cubicBezTo>
                  <a:cubicBezTo>
                    <a:pt x="517" y="91"/>
                    <a:pt x="426" y="182"/>
                    <a:pt x="304" y="304"/>
                  </a:cubicBezTo>
                  <a:cubicBezTo>
                    <a:pt x="182" y="365"/>
                    <a:pt x="122" y="486"/>
                    <a:pt x="61" y="638"/>
                  </a:cubicBezTo>
                  <a:cubicBezTo>
                    <a:pt x="0" y="760"/>
                    <a:pt x="0" y="912"/>
                    <a:pt x="0" y="1003"/>
                  </a:cubicBezTo>
                  <a:cubicBezTo>
                    <a:pt x="0" y="1094"/>
                    <a:pt x="30" y="1216"/>
                    <a:pt x="30" y="1277"/>
                  </a:cubicBezTo>
                  <a:cubicBezTo>
                    <a:pt x="61" y="1459"/>
                    <a:pt x="182" y="1611"/>
                    <a:pt x="304" y="1733"/>
                  </a:cubicBezTo>
                  <a:cubicBezTo>
                    <a:pt x="365" y="1763"/>
                    <a:pt x="456" y="1854"/>
                    <a:pt x="486" y="1885"/>
                  </a:cubicBezTo>
                  <a:cubicBezTo>
                    <a:pt x="638" y="1976"/>
                    <a:pt x="821" y="2037"/>
                    <a:pt x="1033" y="2037"/>
                  </a:cubicBezTo>
                  <a:cubicBezTo>
                    <a:pt x="1185" y="2037"/>
                    <a:pt x="1277" y="2006"/>
                    <a:pt x="1398" y="1976"/>
                  </a:cubicBezTo>
                  <a:cubicBezTo>
                    <a:pt x="1520" y="1915"/>
                    <a:pt x="1641" y="1854"/>
                    <a:pt x="1733" y="1733"/>
                  </a:cubicBezTo>
                  <a:cubicBezTo>
                    <a:pt x="1854" y="1672"/>
                    <a:pt x="1945" y="1550"/>
                    <a:pt x="1976" y="1398"/>
                  </a:cubicBezTo>
                  <a:cubicBezTo>
                    <a:pt x="2037" y="1277"/>
                    <a:pt x="2037" y="1125"/>
                    <a:pt x="2037" y="1003"/>
                  </a:cubicBezTo>
                  <a:cubicBezTo>
                    <a:pt x="2067" y="912"/>
                    <a:pt x="2006" y="821"/>
                    <a:pt x="2006" y="760"/>
                  </a:cubicBezTo>
                  <a:cubicBezTo>
                    <a:pt x="1976" y="547"/>
                    <a:pt x="1854" y="395"/>
                    <a:pt x="1733" y="304"/>
                  </a:cubicBezTo>
                  <a:cubicBezTo>
                    <a:pt x="1672" y="243"/>
                    <a:pt x="1581" y="182"/>
                    <a:pt x="1550" y="152"/>
                  </a:cubicBezTo>
                  <a:cubicBezTo>
                    <a:pt x="1398" y="61"/>
                    <a:pt x="1216" y="0"/>
                    <a:pt x="103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7327399" y="3705128"/>
              <a:ext cx="94481" cy="91884"/>
            </a:xfrm>
            <a:custGeom>
              <a:avLst/>
              <a:gdLst/>
              <a:ahLst/>
              <a:cxnLst/>
              <a:rect l="l" t="t" r="r" b="b"/>
              <a:pathLst>
                <a:path w="2220" h="2159" extrusionOk="0">
                  <a:moveTo>
                    <a:pt x="1125" y="1"/>
                  </a:moveTo>
                  <a:cubicBezTo>
                    <a:pt x="942" y="1"/>
                    <a:pt x="821" y="31"/>
                    <a:pt x="699" y="92"/>
                  </a:cubicBezTo>
                  <a:cubicBezTo>
                    <a:pt x="547" y="122"/>
                    <a:pt x="426" y="183"/>
                    <a:pt x="365" y="305"/>
                  </a:cubicBezTo>
                  <a:cubicBezTo>
                    <a:pt x="243" y="426"/>
                    <a:pt x="152" y="548"/>
                    <a:pt x="122" y="639"/>
                  </a:cubicBezTo>
                  <a:cubicBezTo>
                    <a:pt x="61" y="761"/>
                    <a:pt x="0" y="913"/>
                    <a:pt x="61" y="1065"/>
                  </a:cubicBezTo>
                  <a:cubicBezTo>
                    <a:pt x="61" y="1186"/>
                    <a:pt x="91" y="1247"/>
                    <a:pt x="91" y="1369"/>
                  </a:cubicBezTo>
                  <a:cubicBezTo>
                    <a:pt x="122" y="1551"/>
                    <a:pt x="243" y="1703"/>
                    <a:pt x="365" y="1855"/>
                  </a:cubicBezTo>
                  <a:cubicBezTo>
                    <a:pt x="426" y="1916"/>
                    <a:pt x="517" y="1977"/>
                    <a:pt x="578" y="2007"/>
                  </a:cubicBezTo>
                  <a:cubicBezTo>
                    <a:pt x="730" y="2129"/>
                    <a:pt x="912" y="2159"/>
                    <a:pt x="1125" y="2159"/>
                  </a:cubicBezTo>
                  <a:cubicBezTo>
                    <a:pt x="1277" y="2159"/>
                    <a:pt x="1429" y="2129"/>
                    <a:pt x="1520" y="2098"/>
                  </a:cubicBezTo>
                  <a:cubicBezTo>
                    <a:pt x="1672" y="2037"/>
                    <a:pt x="1794" y="1977"/>
                    <a:pt x="1885" y="1855"/>
                  </a:cubicBezTo>
                  <a:cubicBezTo>
                    <a:pt x="1976" y="1733"/>
                    <a:pt x="2067" y="1642"/>
                    <a:pt x="2098" y="1521"/>
                  </a:cubicBezTo>
                  <a:cubicBezTo>
                    <a:pt x="2189" y="1399"/>
                    <a:pt x="2219" y="1247"/>
                    <a:pt x="2189" y="1095"/>
                  </a:cubicBezTo>
                  <a:cubicBezTo>
                    <a:pt x="2189" y="1004"/>
                    <a:pt x="2189" y="913"/>
                    <a:pt x="2128" y="791"/>
                  </a:cubicBezTo>
                  <a:cubicBezTo>
                    <a:pt x="2098" y="609"/>
                    <a:pt x="1976" y="457"/>
                    <a:pt x="1885" y="305"/>
                  </a:cubicBezTo>
                  <a:cubicBezTo>
                    <a:pt x="1794" y="274"/>
                    <a:pt x="1702" y="183"/>
                    <a:pt x="1642" y="153"/>
                  </a:cubicBezTo>
                  <a:cubicBezTo>
                    <a:pt x="1490" y="31"/>
                    <a:pt x="1307" y="1"/>
                    <a:pt x="1125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7617139" y="3804759"/>
              <a:ext cx="81543" cy="80223"/>
            </a:xfrm>
            <a:custGeom>
              <a:avLst/>
              <a:gdLst/>
              <a:ahLst/>
              <a:cxnLst/>
              <a:rect l="l" t="t" r="r" b="b"/>
              <a:pathLst>
                <a:path w="1916" h="1885" extrusionOk="0">
                  <a:moveTo>
                    <a:pt x="913" y="0"/>
                  </a:moveTo>
                  <a:cubicBezTo>
                    <a:pt x="852" y="0"/>
                    <a:pt x="761" y="61"/>
                    <a:pt x="700" y="61"/>
                  </a:cubicBezTo>
                  <a:cubicBezTo>
                    <a:pt x="578" y="92"/>
                    <a:pt x="457" y="122"/>
                    <a:pt x="396" y="213"/>
                  </a:cubicBezTo>
                  <a:cubicBezTo>
                    <a:pt x="274" y="274"/>
                    <a:pt x="183" y="365"/>
                    <a:pt x="153" y="456"/>
                  </a:cubicBezTo>
                  <a:cubicBezTo>
                    <a:pt x="92" y="578"/>
                    <a:pt x="31" y="699"/>
                    <a:pt x="31" y="821"/>
                  </a:cubicBezTo>
                  <a:cubicBezTo>
                    <a:pt x="1" y="912"/>
                    <a:pt x="1" y="1034"/>
                    <a:pt x="31" y="1186"/>
                  </a:cubicBezTo>
                  <a:lnTo>
                    <a:pt x="122" y="1429"/>
                  </a:lnTo>
                  <a:cubicBezTo>
                    <a:pt x="183" y="1581"/>
                    <a:pt x="305" y="1702"/>
                    <a:pt x="457" y="1763"/>
                  </a:cubicBezTo>
                  <a:lnTo>
                    <a:pt x="700" y="1854"/>
                  </a:lnTo>
                  <a:cubicBezTo>
                    <a:pt x="761" y="1854"/>
                    <a:pt x="791" y="1885"/>
                    <a:pt x="882" y="1885"/>
                  </a:cubicBezTo>
                  <a:lnTo>
                    <a:pt x="1095" y="1885"/>
                  </a:lnTo>
                  <a:cubicBezTo>
                    <a:pt x="1217" y="1885"/>
                    <a:pt x="1338" y="1854"/>
                    <a:pt x="1460" y="1763"/>
                  </a:cubicBezTo>
                  <a:cubicBezTo>
                    <a:pt x="1551" y="1702"/>
                    <a:pt x="1642" y="1611"/>
                    <a:pt x="1703" y="1551"/>
                  </a:cubicBezTo>
                  <a:cubicBezTo>
                    <a:pt x="1794" y="1459"/>
                    <a:pt x="1855" y="1338"/>
                    <a:pt x="1855" y="1247"/>
                  </a:cubicBezTo>
                  <a:cubicBezTo>
                    <a:pt x="1855" y="1155"/>
                    <a:pt x="1916" y="1095"/>
                    <a:pt x="1916" y="1003"/>
                  </a:cubicBezTo>
                  <a:cubicBezTo>
                    <a:pt x="1825" y="791"/>
                    <a:pt x="1794" y="639"/>
                    <a:pt x="1703" y="456"/>
                  </a:cubicBezTo>
                  <a:cubicBezTo>
                    <a:pt x="1673" y="395"/>
                    <a:pt x="1612" y="365"/>
                    <a:pt x="1551" y="274"/>
                  </a:cubicBezTo>
                  <a:cubicBezTo>
                    <a:pt x="1460" y="183"/>
                    <a:pt x="1277" y="92"/>
                    <a:pt x="1156" y="61"/>
                  </a:cubicBezTo>
                  <a:cubicBezTo>
                    <a:pt x="1065" y="61"/>
                    <a:pt x="974" y="0"/>
                    <a:pt x="91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7784012" y="3498164"/>
              <a:ext cx="77670" cy="7767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761" y="1"/>
                    <a:pt x="548" y="31"/>
                    <a:pt x="457" y="122"/>
                  </a:cubicBezTo>
                  <a:cubicBezTo>
                    <a:pt x="305" y="183"/>
                    <a:pt x="183" y="305"/>
                    <a:pt x="92" y="457"/>
                  </a:cubicBezTo>
                  <a:cubicBezTo>
                    <a:pt x="31" y="609"/>
                    <a:pt x="1" y="760"/>
                    <a:pt x="1" y="912"/>
                  </a:cubicBezTo>
                  <a:cubicBezTo>
                    <a:pt x="1" y="1064"/>
                    <a:pt x="31" y="1216"/>
                    <a:pt x="92" y="1368"/>
                  </a:cubicBezTo>
                  <a:cubicBezTo>
                    <a:pt x="183" y="1520"/>
                    <a:pt x="305" y="1642"/>
                    <a:pt x="457" y="1703"/>
                  </a:cubicBezTo>
                  <a:cubicBezTo>
                    <a:pt x="609" y="1794"/>
                    <a:pt x="761" y="1824"/>
                    <a:pt x="913" y="1824"/>
                  </a:cubicBezTo>
                  <a:cubicBezTo>
                    <a:pt x="1065" y="1824"/>
                    <a:pt x="1247" y="1794"/>
                    <a:pt x="1369" y="1703"/>
                  </a:cubicBezTo>
                  <a:cubicBezTo>
                    <a:pt x="1521" y="1642"/>
                    <a:pt x="1612" y="1520"/>
                    <a:pt x="1703" y="1368"/>
                  </a:cubicBezTo>
                  <a:cubicBezTo>
                    <a:pt x="1794" y="1216"/>
                    <a:pt x="1825" y="1064"/>
                    <a:pt x="1825" y="912"/>
                  </a:cubicBezTo>
                  <a:cubicBezTo>
                    <a:pt x="1825" y="760"/>
                    <a:pt x="1794" y="578"/>
                    <a:pt x="1703" y="457"/>
                  </a:cubicBezTo>
                  <a:cubicBezTo>
                    <a:pt x="1612" y="305"/>
                    <a:pt x="1521" y="183"/>
                    <a:pt x="1369" y="122"/>
                  </a:cubicBezTo>
                  <a:cubicBezTo>
                    <a:pt x="1217" y="31"/>
                    <a:pt x="1065" y="1"/>
                    <a:pt x="913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7533085" y="3447732"/>
              <a:ext cx="77627" cy="80223"/>
            </a:xfrm>
            <a:custGeom>
              <a:avLst/>
              <a:gdLst/>
              <a:ahLst/>
              <a:cxnLst/>
              <a:rect l="l" t="t" r="r" b="b"/>
              <a:pathLst>
                <a:path w="1824" h="1885" extrusionOk="0">
                  <a:moveTo>
                    <a:pt x="912" y="0"/>
                  </a:moveTo>
                  <a:cubicBezTo>
                    <a:pt x="790" y="0"/>
                    <a:pt x="638" y="61"/>
                    <a:pt x="578" y="91"/>
                  </a:cubicBezTo>
                  <a:cubicBezTo>
                    <a:pt x="456" y="122"/>
                    <a:pt x="334" y="213"/>
                    <a:pt x="274" y="274"/>
                  </a:cubicBezTo>
                  <a:cubicBezTo>
                    <a:pt x="182" y="365"/>
                    <a:pt x="122" y="456"/>
                    <a:pt x="91" y="578"/>
                  </a:cubicBezTo>
                  <a:cubicBezTo>
                    <a:pt x="0" y="699"/>
                    <a:pt x="0" y="821"/>
                    <a:pt x="0" y="912"/>
                  </a:cubicBezTo>
                  <a:cubicBezTo>
                    <a:pt x="0" y="1003"/>
                    <a:pt x="31" y="1064"/>
                    <a:pt x="31" y="1186"/>
                  </a:cubicBezTo>
                  <a:cubicBezTo>
                    <a:pt x="61" y="1338"/>
                    <a:pt x="152" y="1490"/>
                    <a:pt x="274" y="1611"/>
                  </a:cubicBezTo>
                  <a:cubicBezTo>
                    <a:pt x="334" y="1642"/>
                    <a:pt x="365" y="1733"/>
                    <a:pt x="456" y="1763"/>
                  </a:cubicBezTo>
                  <a:cubicBezTo>
                    <a:pt x="608" y="1824"/>
                    <a:pt x="760" y="1885"/>
                    <a:pt x="912" y="1885"/>
                  </a:cubicBezTo>
                  <a:cubicBezTo>
                    <a:pt x="1034" y="1885"/>
                    <a:pt x="1186" y="1824"/>
                    <a:pt x="1246" y="1794"/>
                  </a:cubicBezTo>
                  <a:cubicBezTo>
                    <a:pt x="1368" y="1763"/>
                    <a:pt x="1490" y="1672"/>
                    <a:pt x="1550" y="1611"/>
                  </a:cubicBezTo>
                  <a:cubicBezTo>
                    <a:pt x="1641" y="1520"/>
                    <a:pt x="1702" y="1429"/>
                    <a:pt x="1733" y="1307"/>
                  </a:cubicBezTo>
                  <a:cubicBezTo>
                    <a:pt x="1824" y="1186"/>
                    <a:pt x="1824" y="1064"/>
                    <a:pt x="1824" y="973"/>
                  </a:cubicBezTo>
                  <a:cubicBezTo>
                    <a:pt x="1824" y="851"/>
                    <a:pt x="1793" y="760"/>
                    <a:pt x="1793" y="699"/>
                  </a:cubicBezTo>
                  <a:cubicBezTo>
                    <a:pt x="1763" y="547"/>
                    <a:pt x="1672" y="395"/>
                    <a:pt x="1550" y="274"/>
                  </a:cubicBezTo>
                  <a:cubicBezTo>
                    <a:pt x="1490" y="243"/>
                    <a:pt x="1459" y="152"/>
                    <a:pt x="1368" y="122"/>
                  </a:cubicBezTo>
                  <a:cubicBezTo>
                    <a:pt x="1216" y="61"/>
                    <a:pt x="1064" y="0"/>
                    <a:pt x="91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7804738" y="3284731"/>
              <a:ext cx="78947" cy="78223"/>
            </a:xfrm>
            <a:custGeom>
              <a:avLst/>
              <a:gdLst/>
              <a:ahLst/>
              <a:cxnLst/>
              <a:rect l="l" t="t" r="r" b="b"/>
              <a:pathLst>
                <a:path w="1855" h="1838" extrusionOk="0">
                  <a:moveTo>
                    <a:pt x="942" y="0"/>
                  </a:moveTo>
                  <a:cubicBezTo>
                    <a:pt x="791" y="0"/>
                    <a:pt x="608" y="31"/>
                    <a:pt x="487" y="122"/>
                  </a:cubicBezTo>
                  <a:cubicBezTo>
                    <a:pt x="335" y="183"/>
                    <a:pt x="213" y="304"/>
                    <a:pt x="152" y="456"/>
                  </a:cubicBezTo>
                  <a:lnTo>
                    <a:pt x="152" y="487"/>
                  </a:lnTo>
                  <a:lnTo>
                    <a:pt x="31" y="730"/>
                  </a:lnTo>
                  <a:lnTo>
                    <a:pt x="0" y="943"/>
                  </a:lnTo>
                  <a:lnTo>
                    <a:pt x="31" y="1186"/>
                  </a:lnTo>
                  <a:cubicBezTo>
                    <a:pt x="31" y="1216"/>
                    <a:pt x="31" y="1216"/>
                    <a:pt x="61" y="1247"/>
                  </a:cubicBezTo>
                  <a:lnTo>
                    <a:pt x="61" y="1307"/>
                  </a:lnTo>
                  <a:cubicBezTo>
                    <a:pt x="61" y="1338"/>
                    <a:pt x="122" y="1368"/>
                    <a:pt x="122" y="1368"/>
                  </a:cubicBezTo>
                  <a:cubicBezTo>
                    <a:pt x="152" y="1490"/>
                    <a:pt x="183" y="1550"/>
                    <a:pt x="274" y="1642"/>
                  </a:cubicBezTo>
                  <a:lnTo>
                    <a:pt x="426" y="1763"/>
                  </a:lnTo>
                  <a:cubicBezTo>
                    <a:pt x="517" y="1824"/>
                    <a:pt x="578" y="1824"/>
                    <a:pt x="730" y="1824"/>
                  </a:cubicBezTo>
                  <a:cubicBezTo>
                    <a:pt x="760" y="1834"/>
                    <a:pt x="791" y="1838"/>
                    <a:pt x="822" y="1838"/>
                  </a:cubicBezTo>
                  <a:cubicBezTo>
                    <a:pt x="885" y="1838"/>
                    <a:pt x="953" y="1824"/>
                    <a:pt x="1034" y="1824"/>
                  </a:cubicBezTo>
                  <a:lnTo>
                    <a:pt x="1125" y="1824"/>
                  </a:lnTo>
                  <a:cubicBezTo>
                    <a:pt x="1216" y="1794"/>
                    <a:pt x="1277" y="1763"/>
                    <a:pt x="1368" y="1763"/>
                  </a:cubicBezTo>
                  <a:cubicBezTo>
                    <a:pt x="1368" y="1763"/>
                    <a:pt x="1398" y="1763"/>
                    <a:pt x="1398" y="1702"/>
                  </a:cubicBezTo>
                  <a:cubicBezTo>
                    <a:pt x="1490" y="1672"/>
                    <a:pt x="1550" y="1642"/>
                    <a:pt x="1581" y="1550"/>
                  </a:cubicBezTo>
                  <a:cubicBezTo>
                    <a:pt x="1702" y="1459"/>
                    <a:pt x="1794" y="1307"/>
                    <a:pt x="1824" y="1155"/>
                  </a:cubicBezTo>
                  <a:cubicBezTo>
                    <a:pt x="1854" y="1003"/>
                    <a:pt x="1854" y="851"/>
                    <a:pt x="1824" y="639"/>
                  </a:cubicBezTo>
                  <a:cubicBezTo>
                    <a:pt x="1794" y="547"/>
                    <a:pt x="1763" y="426"/>
                    <a:pt x="1672" y="335"/>
                  </a:cubicBezTo>
                  <a:cubicBezTo>
                    <a:pt x="1611" y="243"/>
                    <a:pt x="1520" y="152"/>
                    <a:pt x="1398" y="122"/>
                  </a:cubicBezTo>
                  <a:cubicBezTo>
                    <a:pt x="1246" y="31"/>
                    <a:pt x="1094" y="0"/>
                    <a:pt x="94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7557642" y="3616521"/>
              <a:ext cx="66009" cy="66009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810" y="1"/>
                  </a:moveTo>
                  <a:cubicBezTo>
                    <a:pt x="745" y="1"/>
                    <a:pt x="685" y="16"/>
                    <a:pt x="609" y="46"/>
                  </a:cubicBezTo>
                  <a:cubicBezTo>
                    <a:pt x="517" y="77"/>
                    <a:pt x="487" y="77"/>
                    <a:pt x="426" y="107"/>
                  </a:cubicBezTo>
                  <a:cubicBezTo>
                    <a:pt x="335" y="138"/>
                    <a:pt x="274" y="229"/>
                    <a:pt x="183" y="290"/>
                  </a:cubicBezTo>
                  <a:cubicBezTo>
                    <a:pt x="153" y="350"/>
                    <a:pt x="122" y="411"/>
                    <a:pt x="61" y="442"/>
                  </a:cubicBezTo>
                  <a:cubicBezTo>
                    <a:pt x="31" y="533"/>
                    <a:pt x="1" y="654"/>
                    <a:pt x="1" y="745"/>
                  </a:cubicBezTo>
                  <a:cubicBezTo>
                    <a:pt x="1" y="837"/>
                    <a:pt x="1" y="897"/>
                    <a:pt x="31" y="958"/>
                  </a:cubicBezTo>
                  <a:lnTo>
                    <a:pt x="122" y="1141"/>
                  </a:lnTo>
                  <a:cubicBezTo>
                    <a:pt x="153" y="1201"/>
                    <a:pt x="213" y="1293"/>
                    <a:pt x="305" y="1353"/>
                  </a:cubicBezTo>
                  <a:cubicBezTo>
                    <a:pt x="365" y="1445"/>
                    <a:pt x="457" y="1475"/>
                    <a:pt x="578" y="1505"/>
                  </a:cubicBezTo>
                  <a:cubicBezTo>
                    <a:pt x="654" y="1536"/>
                    <a:pt x="715" y="1551"/>
                    <a:pt x="776" y="1551"/>
                  </a:cubicBezTo>
                  <a:cubicBezTo>
                    <a:pt x="837" y="1551"/>
                    <a:pt x="897" y="1536"/>
                    <a:pt x="973" y="1505"/>
                  </a:cubicBezTo>
                  <a:cubicBezTo>
                    <a:pt x="1064" y="1475"/>
                    <a:pt x="1095" y="1475"/>
                    <a:pt x="1186" y="1445"/>
                  </a:cubicBezTo>
                  <a:cubicBezTo>
                    <a:pt x="1277" y="1353"/>
                    <a:pt x="1368" y="1293"/>
                    <a:pt x="1429" y="1171"/>
                  </a:cubicBezTo>
                  <a:cubicBezTo>
                    <a:pt x="1520" y="1049"/>
                    <a:pt x="1551" y="897"/>
                    <a:pt x="1551" y="806"/>
                  </a:cubicBezTo>
                  <a:cubicBezTo>
                    <a:pt x="1551" y="654"/>
                    <a:pt x="1551" y="502"/>
                    <a:pt x="1490" y="381"/>
                  </a:cubicBezTo>
                  <a:cubicBezTo>
                    <a:pt x="1399" y="259"/>
                    <a:pt x="1338" y="198"/>
                    <a:pt x="1216" y="107"/>
                  </a:cubicBezTo>
                  <a:cubicBezTo>
                    <a:pt x="1125" y="77"/>
                    <a:pt x="1095" y="77"/>
                    <a:pt x="1034" y="46"/>
                  </a:cubicBezTo>
                  <a:cubicBezTo>
                    <a:pt x="943" y="16"/>
                    <a:pt x="875" y="1"/>
                    <a:pt x="810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7341613" y="3535701"/>
              <a:ext cx="67328" cy="66009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821" y="0"/>
                  </a:moveTo>
                  <a:cubicBezTo>
                    <a:pt x="700" y="0"/>
                    <a:pt x="608" y="0"/>
                    <a:pt x="517" y="61"/>
                  </a:cubicBezTo>
                  <a:cubicBezTo>
                    <a:pt x="396" y="122"/>
                    <a:pt x="335" y="152"/>
                    <a:pt x="244" y="213"/>
                  </a:cubicBezTo>
                  <a:cubicBezTo>
                    <a:pt x="153" y="304"/>
                    <a:pt x="122" y="365"/>
                    <a:pt x="92" y="486"/>
                  </a:cubicBezTo>
                  <a:cubicBezTo>
                    <a:pt x="61" y="547"/>
                    <a:pt x="1" y="669"/>
                    <a:pt x="1" y="790"/>
                  </a:cubicBezTo>
                  <a:cubicBezTo>
                    <a:pt x="1" y="851"/>
                    <a:pt x="1" y="942"/>
                    <a:pt x="61" y="973"/>
                  </a:cubicBezTo>
                  <a:cubicBezTo>
                    <a:pt x="92" y="1094"/>
                    <a:pt x="153" y="1216"/>
                    <a:pt x="244" y="1307"/>
                  </a:cubicBezTo>
                  <a:cubicBezTo>
                    <a:pt x="274" y="1368"/>
                    <a:pt x="365" y="1398"/>
                    <a:pt x="396" y="1429"/>
                  </a:cubicBezTo>
                  <a:cubicBezTo>
                    <a:pt x="517" y="1520"/>
                    <a:pt x="669" y="1550"/>
                    <a:pt x="760" y="1550"/>
                  </a:cubicBezTo>
                  <a:cubicBezTo>
                    <a:pt x="882" y="1550"/>
                    <a:pt x="973" y="1550"/>
                    <a:pt x="1064" y="1459"/>
                  </a:cubicBezTo>
                  <a:cubicBezTo>
                    <a:pt x="1186" y="1429"/>
                    <a:pt x="1277" y="1398"/>
                    <a:pt x="1338" y="1337"/>
                  </a:cubicBezTo>
                  <a:cubicBezTo>
                    <a:pt x="1429" y="1246"/>
                    <a:pt x="1460" y="1185"/>
                    <a:pt x="1490" y="1064"/>
                  </a:cubicBezTo>
                  <a:cubicBezTo>
                    <a:pt x="1520" y="973"/>
                    <a:pt x="1581" y="882"/>
                    <a:pt x="1581" y="760"/>
                  </a:cubicBezTo>
                  <a:cubicBezTo>
                    <a:pt x="1551" y="730"/>
                    <a:pt x="1551" y="638"/>
                    <a:pt x="1551" y="578"/>
                  </a:cubicBezTo>
                  <a:cubicBezTo>
                    <a:pt x="1490" y="456"/>
                    <a:pt x="1429" y="334"/>
                    <a:pt x="1338" y="213"/>
                  </a:cubicBezTo>
                  <a:cubicBezTo>
                    <a:pt x="1308" y="182"/>
                    <a:pt x="1247" y="152"/>
                    <a:pt x="1186" y="122"/>
                  </a:cubicBezTo>
                  <a:cubicBezTo>
                    <a:pt x="1095" y="30"/>
                    <a:pt x="912" y="0"/>
                    <a:pt x="82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7143714" y="3782756"/>
              <a:ext cx="103503" cy="81543"/>
            </a:xfrm>
            <a:custGeom>
              <a:avLst/>
              <a:gdLst/>
              <a:ahLst/>
              <a:cxnLst/>
              <a:rect l="l" t="t" r="r" b="b"/>
              <a:pathLst>
                <a:path w="2432" h="1916" extrusionOk="0">
                  <a:moveTo>
                    <a:pt x="1216" y="1"/>
                  </a:moveTo>
                  <a:cubicBezTo>
                    <a:pt x="0" y="1"/>
                    <a:pt x="0" y="1916"/>
                    <a:pt x="1216" y="1916"/>
                  </a:cubicBezTo>
                  <a:cubicBezTo>
                    <a:pt x="1225" y="1916"/>
                    <a:pt x="1235" y="1916"/>
                    <a:pt x="1244" y="1916"/>
                  </a:cubicBezTo>
                  <a:cubicBezTo>
                    <a:pt x="2432" y="1916"/>
                    <a:pt x="2422" y="1"/>
                    <a:pt x="1216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7256241" y="4033726"/>
              <a:ext cx="76350" cy="73754"/>
            </a:xfrm>
            <a:custGeom>
              <a:avLst/>
              <a:gdLst/>
              <a:ahLst/>
              <a:cxnLst/>
              <a:rect l="l" t="t" r="r" b="b"/>
              <a:pathLst>
                <a:path w="1794" h="1733" extrusionOk="0">
                  <a:moveTo>
                    <a:pt x="882" y="0"/>
                  </a:moveTo>
                  <a:cubicBezTo>
                    <a:pt x="760" y="0"/>
                    <a:pt x="669" y="31"/>
                    <a:pt x="548" y="61"/>
                  </a:cubicBezTo>
                  <a:cubicBezTo>
                    <a:pt x="426" y="122"/>
                    <a:pt x="335" y="183"/>
                    <a:pt x="274" y="274"/>
                  </a:cubicBezTo>
                  <a:cubicBezTo>
                    <a:pt x="183" y="335"/>
                    <a:pt x="122" y="456"/>
                    <a:pt x="92" y="517"/>
                  </a:cubicBezTo>
                  <a:cubicBezTo>
                    <a:pt x="61" y="639"/>
                    <a:pt x="0" y="760"/>
                    <a:pt x="0" y="882"/>
                  </a:cubicBezTo>
                  <a:lnTo>
                    <a:pt x="31" y="1095"/>
                  </a:lnTo>
                  <a:cubicBezTo>
                    <a:pt x="92" y="1247"/>
                    <a:pt x="152" y="1368"/>
                    <a:pt x="274" y="1490"/>
                  </a:cubicBezTo>
                  <a:cubicBezTo>
                    <a:pt x="335" y="1520"/>
                    <a:pt x="396" y="1551"/>
                    <a:pt x="456" y="1642"/>
                  </a:cubicBezTo>
                  <a:cubicBezTo>
                    <a:pt x="608" y="1703"/>
                    <a:pt x="760" y="1733"/>
                    <a:pt x="912" y="1733"/>
                  </a:cubicBezTo>
                  <a:cubicBezTo>
                    <a:pt x="1034" y="1733"/>
                    <a:pt x="1155" y="1703"/>
                    <a:pt x="1247" y="1672"/>
                  </a:cubicBezTo>
                  <a:cubicBezTo>
                    <a:pt x="1368" y="1642"/>
                    <a:pt x="1459" y="1551"/>
                    <a:pt x="1520" y="1490"/>
                  </a:cubicBezTo>
                  <a:cubicBezTo>
                    <a:pt x="1611" y="1399"/>
                    <a:pt x="1672" y="1277"/>
                    <a:pt x="1703" y="1216"/>
                  </a:cubicBezTo>
                  <a:cubicBezTo>
                    <a:pt x="1763" y="1095"/>
                    <a:pt x="1794" y="973"/>
                    <a:pt x="1794" y="882"/>
                  </a:cubicBezTo>
                  <a:lnTo>
                    <a:pt x="1763" y="639"/>
                  </a:lnTo>
                  <a:cubicBezTo>
                    <a:pt x="1733" y="487"/>
                    <a:pt x="1642" y="365"/>
                    <a:pt x="1520" y="274"/>
                  </a:cubicBezTo>
                  <a:cubicBezTo>
                    <a:pt x="1459" y="213"/>
                    <a:pt x="1429" y="183"/>
                    <a:pt x="1338" y="122"/>
                  </a:cubicBezTo>
                  <a:cubicBezTo>
                    <a:pt x="1186" y="31"/>
                    <a:pt x="1034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7168272" y="4200600"/>
              <a:ext cx="77670" cy="73456"/>
            </a:xfrm>
            <a:custGeom>
              <a:avLst/>
              <a:gdLst/>
              <a:ahLst/>
              <a:cxnLst/>
              <a:rect l="l" t="t" r="r" b="b"/>
              <a:pathLst>
                <a:path w="1825" h="1726" extrusionOk="0">
                  <a:moveTo>
                    <a:pt x="882" y="0"/>
                  </a:moveTo>
                  <a:cubicBezTo>
                    <a:pt x="730" y="0"/>
                    <a:pt x="608" y="31"/>
                    <a:pt x="426" y="92"/>
                  </a:cubicBezTo>
                  <a:cubicBezTo>
                    <a:pt x="335" y="183"/>
                    <a:pt x="213" y="274"/>
                    <a:pt x="122" y="396"/>
                  </a:cubicBezTo>
                  <a:cubicBezTo>
                    <a:pt x="122" y="396"/>
                    <a:pt x="122" y="426"/>
                    <a:pt x="92" y="426"/>
                  </a:cubicBezTo>
                  <a:cubicBezTo>
                    <a:pt x="61" y="517"/>
                    <a:pt x="31" y="578"/>
                    <a:pt x="31" y="639"/>
                  </a:cubicBezTo>
                  <a:cubicBezTo>
                    <a:pt x="1" y="730"/>
                    <a:pt x="1" y="851"/>
                    <a:pt x="31" y="973"/>
                  </a:cubicBezTo>
                  <a:cubicBezTo>
                    <a:pt x="31" y="1034"/>
                    <a:pt x="61" y="1125"/>
                    <a:pt x="92" y="1186"/>
                  </a:cubicBezTo>
                  <a:cubicBezTo>
                    <a:pt x="122" y="1307"/>
                    <a:pt x="213" y="1399"/>
                    <a:pt x="304" y="1459"/>
                  </a:cubicBezTo>
                  <a:cubicBezTo>
                    <a:pt x="365" y="1520"/>
                    <a:pt x="396" y="1551"/>
                    <a:pt x="487" y="1611"/>
                  </a:cubicBezTo>
                  <a:cubicBezTo>
                    <a:pt x="548" y="1672"/>
                    <a:pt x="639" y="1703"/>
                    <a:pt x="669" y="1703"/>
                  </a:cubicBezTo>
                  <a:cubicBezTo>
                    <a:pt x="730" y="1718"/>
                    <a:pt x="783" y="1725"/>
                    <a:pt x="836" y="1725"/>
                  </a:cubicBezTo>
                  <a:cubicBezTo>
                    <a:pt x="890" y="1725"/>
                    <a:pt x="943" y="1718"/>
                    <a:pt x="1004" y="1703"/>
                  </a:cubicBezTo>
                  <a:cubicBezTo>
                    <a:pt x="1125" y="1703"/>
                    <a:pt x="1247" y="1672"/>
                    <a:pt x="1368" y="1581"/>
                  </a:cubicBezTo>
                  <a:cubicBezTo>
                    <a:pt x="1368" y="1581"/>
                    <a:pt x="1399" y="1581"/>
                    <a:pt x="1399" y="1551"/>
                  </a:cubicBezTo>
                  <a:cubicBezTo>
                    <a:pt x="1520" y="1459"/>
                    <a:pt x="1612" y="1368"/>
                    <a:pt x="1703" y="1247"/>
                  </a:cubicBezTo>
                  <a:cubicBezTo>
                    <a:pt x="1763" y="1095"/>
                    <a:pt x="1824" y="973"/>
                    <a:pt x="1824" y="791"/>
                  </a:cubicBezTo>
                  <a:cubicBezTo>
                    <a:pt x="1763" y="791"/>
                    <a:pt x="1763" y="699"/>
                    <a:pt x="1733" y="639"/>
                  </a:cubicBezTo>
                  <a:cubicBezTo>
                    <a:pt x="1703" y="487"/>
                    <a:pt x="1612" y="365"/>
                    <a:pt x="1520" y="244"/>
                  </a:cubicBezTo>
                  <a:cubicBezTo>
                    <a:pt x="1429" y="183"/>
                    <a:pt x="1308" y="92"/>
                    <a:pt x="1247" y="61"/>
                  </a:cubicBezTo>
                  <a:cubicBezTo>
                    <a:pt x="1125" y="31"/>
                    <a:pt x="1004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7505891" y="4212218"/>
              <a:ext cx="73797" cy="76052"/>
            </a:xfrm>
            <a:custGeom>
              <a:avLst/>
              <a:gdLst/>
              <a:ahLst/>
              <a:cxnLst/>
              <a:rect l="l" t="t" r="r" b="b"/>
              <a:pathLst>
                <a:path w="1734" h="1787" extrusionOk="0">
                  <a:moveTo>
                    <a:pt x="882" y="1"/>
                  </a:moveTo>
                  <a:cubicBezTo>
                    <a:pt x="730" y="1"/>
                    <a:pt x="578" y="62"/>
                    <a:pt x="426" y="123"/>
                  </a:cubicBezTo>
                  <a:cubicBezTo>
                    <a:pt x="305" y="153"/>
                    <a:pt x="214" y="244"/>
                    <a:pt x="183" y="366"/>
                  </a:cubicBezTo>
                  <a:cubicBezTo>
                    <a:pt x="122" y="426"/>
                    <a:pt x="62" y="548"/>
                    <a:pt x="31" y="670"/>
                  </a:cubicBezTo>
                  <a:cubicBezTo>
                    <a:pt x="1" y="761"/>
                    <a:pt x="1" y="882"/>
                    <a:pt x="31" y="1004"/>
                  </a:cubicBezTo>
                  <a:cubicBezTo>
                    <a:pt x="31" y="1126"/>
                    <a:pt x="62" y="1217"/>
                    <a:pt x="153" y="1338"/>
                  </a:cubicBezTo>
                  <a:cubicBezTo>
                    <a:pt x="214" y="1460"/>
                    <a:pt x="335" y="1582"/>
                    <a:pt x="457" y="1642"/>
                  </a:cubicBezTo>
                  <a:cubicBezTo>
                    <a:pt x="548" y="1733"/>
                    <a:pt x="639" y="1764"/>
                    <a:pt x="761" y="1764"/>
                  </a:cubicBezTo>
                  <a:cubicBezTo>
                    <a:pt x="806" y="1779"/>
                    <a:pt x="859" y="1787"/>
                    <a:pt x="916" y="1787"/>
                  </a:cubicBezTo>
                  <a:cubicBezTo>
                    <a:pt x="973" y="1787"/>
                    <a:pt x="1034" y="1779"/>
                    <a:pt x="1095" y="1764"/>
                  </a:cubicBezTo>
                  <a:lnTo>
                    <a:pt x="1277" y="1673"/>
                  </a:lnTo>
                  <a:cubicBezTo>
                    <a:pt x="1399" y="1642"/>
                    <a:pt x="1490" y="1582"/>
                    <a:pt x="1521" y="1460"/>
                  </a:cubicBezTo>
                  <a:cubicBezTo>
                    <a:pt x="1551" y="1430"/>
                    <a:pt x="1581" y="1338"/>
                    <a:pt x="1612" y="1278"/>
                  </a:cubicBezTo>
                  <a:cubicBezTo>
                    <a:pt x="1673" y="1156"/>
                    <a:pt x="1703" y="1034"/>
                    <a:pt x="1703" y="913"/>
                  </a:cubicBezTo>
                  <a:cubicBezTo>
                    <a:pt x="1733" y="822"/>
                    <a:pt x="1733" y="730"/>
                    <a:pt x="1703" y="670"/>
                  </a:cubicBezTo>
                  <a:cubicBezTo>
                    <a:pt x="1673" y="518"/>
                    <a:pt x="1581" y="396"/>
                    <a:pt x="1490" y="275"/>
                  </a:cubicBezTo>
                  <a:cubicBezTo>
                    <a:pt x="1369" y="183"/>
                    <a:pt x="1247" y="92"/>
                    <a:pt x="1095" y="62"/>
                  </a:cubicBezTo>
                  <a:cubicBezTo>
                    <a:pt x="1034" y="62"/>
                    <a:pt x="943" y="1"/>
                    <a:pt x="88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7485206" y="3981975"/>
              <a:ext cx="76350" cy="76350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912" y="1"/>
                  </a:moveTo>
                  <a:cubicBezTo>
                    <a:pt x="791" y="1"/>
                    <a:pt x="669" y="31"/>
                    <a:pt x="548" y="61"/>
                  </a:cubicBezTo>
                  <a:cubicBezTo>
                    <a:pt x="456" y="122"/>
                    <a:pt x="365" y="183"/>
                    <a:pt x="244" y="274"/>
                  </a:cubicBezTo>
                  <a:cubicBezTo>
                    <a:pt x="183" y="335"/>
                    <a:pt x="92" y="456"/>
                    <a:pt x="61" y="578"/>
                  </a:cubicBezTo>
                  <a:cubicBezTo>
                    <a:pt x="31" y="669"/>
                    <a:pt x="0" y="791"/>
                    <a:pt x="0" y="912"/>
                  </a:cubicBezTo>
                  <a:cubicBezTo>
                    <a:pt x="0" y="973"/>
                    <a:pt x="31" y="1064"/>
                    <a:pt x="31" y="1125"/>
                  </a:cubicBezTo>
                  <a:cubicBezTo>
                    <a:pt x="61" y="1277"/>
                    <a:pt x="122" y="1399"/>
                    <a:pt x="244" y="1520"/>
                  </a:cubicBezTo>
                  <a:cubicBezTo>
                    <a:pt x="335" y="1551"/>
                    <a:pt x="365" y="1581"/>
                    <a:pt x="426" y="1672"/>
                  </a:cubicBezTo>
                  <a:cubicBezTo>
                    <a:pt x="578" y="1733"/>
                    <a:pt x="730" y="1794"/>
                    <a:pt x="882" y="1794"/>
                  </a:cubicBezTo>
                  <a:cubicBezTo>
                    <a:pt x="1004" y="1794"/>
                    <a:pt x="1125" y="1733"/>
                    <a:pt x="1247" y="1703"/>
                  </a:cubicBezTo>
                  <a:cubicBezTo>
                    <a:pt x="1338" y="1672"/>
                    <a:pt x="1429" y="1581"/>
                    <a:pt x="1551" y="1520"/>
                  </a:cubicBezTo>
                  <a:cubicBezTo>
                    <a:pt x="1611" y="1429"/>
                    <a:pt x="1703" y="1338"/>
                    <a:pt x="1733" y="1216"/>
                  </a:cubicBezTo>
                  <a:cubicBezTo>
                    <a:pt x="1763" y="1095"/>
                    <a:pt x="1794" y="973"/>
                    <a:pt x="1794" y="882"/>
                  </a:cubicBezTo>
                  <a:cubicBezTo>
                    <a:pt x="1794" y="791"/>
                    <a:pt x="1794" y="730"/>
                    <a:pt x="1763" y="639"/>
                  </a:cubicBezTo>
                  <a:cubicBezTo>
                    <a:pt x="1733" y="487"/>
                    <a:pt x="1672" y="365"/>
                    <a:pt x="1551" y="274"/>
                  </a:cubicBezTo>
                  <a:cubicBezTo>
                    <a:pt x="1459" y="213"/>
                    <a:pt x="1429" y="183"/>
                    <a:pt x="1368" y="12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7767201" y="4053133"/>
              <a:ext cx="77670" cy="73754"/>
            </a:xfrm>
            <a:custGeom>
              <a:avLst/>
              <a:gdLst/>
              <a:ahLst/>
              <a:cxnLst/>
              <a:rect l="l" t="t" r="r" b="b"/>
              <a:pathLst>
                <a:path w="1825" h="1733" extrusionOk="0">
                  <a:moveTo>
                    <a:pt x="882" y="0"/>
                  </a:moveTo>
                  <a:cubicBezTo>
                    <a:pt x="821" y="0"/>
                    <a:pt x="730" y="31"/>
                    <a:pt x="669" y="31"/>
                  </a:cubicBezTo>
                  <a:cubicBezTo>
                    <a:pt x="609" y="31"/>
                    <a:pt x="609" y="61"/>
                    <a:pt x="548" y="61"/>
                  </a:cubicBezTo>
                  <a:cubicBezTo>
                    <a:pt x="457" y="122"/>
                    <a:pt x="426" y="122"/>
                    <a:pt x="365" y="183"/>
                  </a:cubicBezTo>
                  <a:cubicBezTo>
                    <a:pt x="305" y="183"/>
                    <a:pt x="274" y="213"/>
                    <a:pt x="274" y="274"/>
                  </a:cubicBezTo>
                  <a:cubicBezTo>
                    <a:pt x="153" y="365"/>
                    <a:pt x="92" y="487"/>
                    <a:pt x="62" y="639"/>
                  </a:cubicBezTo>
                  <a:cubicBezTo>
                    <a:pt x="1" y="791"/>
                    <a:pt x="1" y="943"/>
                    <a:pt x="62" y="1095"/>
                  </a:cubicBezTo>
                  <a:cubicBezTo>
                    <a:pt x="92" y="1247"/>
                    <a:pt x="153" y="1368"/>
                    <a:pt x="274" y="1490"/>
                  </a:cubicBezTo>
                  <a:cubicBezTo>
                    <a:pt x="396" y="1581"/>
                    <a:pt x="517" y="1672"/>
                    <a:pt x="669" y="1702"/>
                  </a:cubicBezTo>
                  <a:cubicBezTo>
                    <a:pt x="730" y="1702"/>
                    <a:pt x="821" y="1733"/>
                    <a:pt x="882" y="1733"/>
                  </a:cubicBezTo>
                  <a:cubicBezTo>
                    <a:pt x="913" y="1733"/>
                    <a:pt x="1034" y="1733"/>
                    <a:pt x="1125" y="1702"/>
                  </a:cubicBezTo>
                  <a:lnTo>
                    <a:pt x="1308" y="1642"/>
                  </a:lnTo>
                  <a:cubicBezTo>
                    <a:pt x="1308" y="1642"/>
                    <a:pt x="1338" y="1642"/>
                    <a:pt x="1338" y="1581"/>
                  </a:cubicBezTo>
                  <a:cubicBezTo>
                    <a:pt x="1369" y="1581"/>
                    <a:pt x="1369" y="1550"/>
                    <a:pt x="1429" y="1550"/>
                  </a:cubicBezTo>
                  <a:cubicBezTo>
                    <a:pt x="1460" y="1520"/>
                    <a:pt x="1521" y="1490"/>
                    <a:pt x="1581" y="1429"/>
                  </a:cubicBezTo>
                  <a:cubicBezTo>
                    <a:pt x="1612" y="1398"/>
                    <a:pt x="1642" y="1338"/>
                    <a:pt x="1673" y="1277"/>
                  </a:cubicBezTo>
                  <a:cubicBezTo>
                    <a:pt x="1733" y="1216"/>
                    <a:pt x="1733" y="1186"/>
                    <a:pt x="1764" y="1095"/>
                  </a:cubicBezTo>
                  <a:cubicBezTo>
                    <a:pt x="1824" y="882"/>
                    <a:pt x="1824" y="791"/>
                    <a:pt x="1794" y="669"/>
                  </a:cubicBezTo>
                  <a:cubicBezTo>
                    <a:pt x="1794" y="608"/>
                    <a:pt x="1794" y="517"/>
                    <a:pt x="1764" y="487"/>
                  </a:cubicBezTo>
                  <a:cubicBezTo>
                    <a:pt x="1764" y="426"/>
                    <a:pt x="1733" y="365"/>
                    <a:pt x="1642" y="335"/>
                  </a:cubicBezTo>
                  <a:cubicBezTo>
                    <a:pt x="1612" y="274"/>
                    <a:pt x="1581" y="213"/>
                    <a:pt x="1490" y="183"/>
                  </a:cubicBezTo>
                  <a:cubicBezTo>
                    <a:pt x="1429" y="122"/>
                    <a:pt x="1338" y="61"/>
                    <a:pt x="1217" y="31"/>
                  </a:cubicBezTo>
                  <a:lnTo>
                    <a:pt x="1125" y="31"/>
                  </a:lnTo>
                  <a:cubicBezTo>
                    <a:pt x="1034" y="31"/>
                    <a:pt x="973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7782735" y="4224221"/>
              <a:ext cx="71201" cy="70520"/>
            </a:xfrm>
            <a:custGeom>
              <a:avLst/>
              <a:gdLst/>
              <a:ahLst/>
              <a:cxnLst/>
              <a:rect l="l" t="t" r="r" b="b"/>
              <a:pathLst>
                <a:path w="1673" h="1657" extrusionOk="0">
                  <a:moveTo>
                    <a:pt x="715" y="0"/>
                  </a:moveTo>
                  <a:cubicBezTo>
                    <a:pt x="646" y="0"/>
                    <a:pt x="578" y="8"/>
                    <a:pt x="517" y="23"/>
                  </a:cubicBezTo>
                  <a:cubicBezTo>
                    <a:pt x="396" y="84"/>
                    <a:pt x="304" y="144"/>
                    <a:pt x="213" y="236"/>
                  </a:cubicBezTo>
                  <a:cubicBezTo>
                    <a:pt x="152" y="296"/>
                    <a:pt x="61" y="418"/>
                    <a:pt x="31" y="540"/>
                  </a:cubicBezTo>
                  <a:cubicBezTo>
                    <a:pt x="0" y="631"/>
                    <a:pt x="0" y="783"/>
                    <a:pt x="31" y="904"/>
                  </a:cubicBezTo>
                  <a:cubicBezTo>
                    <a:pt x="31" y="935"/>
                    <a:pt x="61" y="996"/>
                    <a:pt x="61" y="1026"/>
                  </a:cubicBezTo>
                  <a:cubicBezTo>
                    <a:pt x="92" y="1087"/>
                    <a:pt x="92" y="1178"/>
                    <a:pt x="183" y="1239"/>
                  </a:cubicBezTo>
                  <a:cubicBezTo>
                    <a:pt x="213" y="1330"/>
                    <a:pt x="304" y="1391"/>
                    <a:pt x="335" y="1451"/>
                  </a:cubicBezTo>
                  <a:cubicBezTo>
                    <a:pt x="456" y="1543"/>
                    <a:pt x="548" y="1603"/>
                    <a:pt x="669" y="1634"/>
                  </a:cubicBezTo>
                  <a:cubicBezTo>
                    <a:pt x="745" y="1649"/>
                    <a:pt x="814" y="1657"/>
                    <a:pt x="882" y="1657"/>
                  </a:cubicBezTo>
                  <a:cubicBezTo>
                    <a:pt x="950" y="1657"/>
                    <a:pt x="1019" y="1649"/>
                    <a:pt x="1095" y="1634"/>
                  </a:cubicBezTo>
                  <a:cubicBezTo>
                    <a:pt x="1125" y="1634"/>
                    <a:pt x="1156" y="1603"/>
                    <a:pt x="1216" y="1603"/>
                  </a:cubicBezTo>
                  <a:cubicBezTo>
                    <a:pt x="1308" y="1543"/>
                    <a:pt x="1399" y="1512"/>
                    <a:pt x="1459" y="1451"/>
                  </a:cubicBezTo>
                  <a:cubicBezTo>
                    <a:pt x="1520" y="1391"/>
                    <a:pt x="1551" y="1330"/>
                    <a:pt x="1581" y="1300"/>
                  </a:cubicBezTo>
                  <a:cubicBezTo>
                    <a:pt x="1611" y="1208"/>
                    <a:pt x="1672" y="1178"/>
                    <a:pt x="1672" y="1087"/>
                  </a:cubicBezTo>
                  <a:cubicBezTo>
                    <a:pt x="1642" y="965"/>
                    <a:pt x="1642" y="844"/>
                    <a:pt x="1611" y="692"/>
                  </a:cubicBezTo>
                  <a:cubicBezTo>
                    <a:pt x="1581" y="540"/>
                    <a:pt x="1520" y="418"/>
                    <a:pt x="1429" y="357"/>
                  </a:cubicBezTo>
                  <a:lnTo>
                    <a:pt x="1399" y="296"/>
                  </a:lnTo>
                  <a:cubicBezTo>
                    <a:pt x="1277" y="205"/>
                    <a:pt x="1216" y="144"/>
                    <a:pt x="1064" y="84"/>
                  </a:cubicBezTo>
                  <a:lnTo>
                    <a:pt x="1004" y="84"/>
                  </a:lnTo>
                  <a:cubicBezTo>
                    <a:pt x="973" y="84"/>
                    <a:pt x="943" y="23"/>
                    <a:pt x="912" y="23"/>
                  </a:cubicBezTo>
                  <a:cubicBezTo>
                    <a:pt x="852" y="8"/>
                    <a:pt x="783" y="0"/>
                    <a:pt x="715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7962547" y="4188939"/>
              <a:ext cx="60859" cy="59583"/>
            </a:xfrm>
            <a:custGeom>
              <a:avLst/>
              <a:gdLst/>
              <a:ahLst/>
              <a:cxnLst/>
              <a:rect l="l" t="t" r="r" b="b"/>
              <a:pathLst>
                <a:path w="1430" h="1400" extrusionOk="0">
                  <a:moveTo>
                    <a:pt x="700" y="1"/>
                  </a:moveTo>
                  <a:cubicBezTo>
                    <a:pt x="608" y="1"/>
                    <a:pt x="578" y="1"/>
                    <a:pt x="517" y="31"/>
                  </a:cubicBezTo>
                  <a:cubicBezTo>
                    <a:pt x="456" y="62"/>
                    <a:pt x="396" y="62"/>
                    <a:pt x="365" y="122"/>
                  </a:cubicBezTo>
                  <a:cubicBezTo>
                    <a:pt x="274" y="153"/>
                    <a:pt x="213" y="214"/>
                    <a:pt x="152" y="305"/>
                  </a:cubicBezTo>
                  <a:cubicBezTo>
                    <a:pt x="122" y="335"/>
                    <a:pt x="92" y="366"/>
                    <a:pt x="92" y="457"/>
                  </a:cubicBezTo>
                  <a:cubicBezTo>
                    <a:pt x="61" y="518"/>
                    <a:pt x="0" y="639"/>
                    <a:pt x="0" y="730"/>
                  </a:cubicBezTo>
                  <a:cubicBezTo>
                    <a:pt x="0" y="791"/>
                    <a:pt x="0" y="822"/>
                    <a:pt x="61" y="913"/>
                  </a:cubicBezTo>
                  <a:cubicBezTo>
                    <a:pt x="92" y="943"/>
                    <a:pt x="92" y="1034"/>
                    <a:pt x="122" y="1065"/>
                  </a:cubicBezTo>
                  <a:cubicBezTo>
                    <a:pt x="152" y="1125"/>
                    <a:pt x="244" y="1217"/>
                    <a:pt x="304" y="1247"/>
                  </a:cubicBezTo>
                  <a:cubicBezTo>
                    <a:pt x="365" y="1277"/>
                    <a:pt x="396" y="1338"/>
                    <a:pt x="456" y="1338"/>
                  </a:cubicBezTo>
                  <a:cubicBezTo>
                    <a:pt x="548" y="1369"/>
                    <a:pt x="669" y="1399"/>
                    <a:pt x="730" y="1399"/>
                  </a:cubicBezTo>
                  <a:cubicBezTo>
                    <a:pt x="821" y="1399"/>
                    <a:pt x="852" y="1399"/>
                    <a:pt x="912" y="1369"/>
                  </a:cubicBezTo>
                  <a:cubicBezTo>
                    <a:pt x="973" y="1338"/>
                    <a:pt x="1034" y="1338"/>
                    <a:pt x="1064" y="1277"/>
                  </a:cubicBezTo>
                  <a:cubicBezTo>
                    <a:pt x="1186" y="1217"/>
                    <a:pt x="1277" y="1125"/>
                    <a:pt x="1338" y="1034"/>
                  </a:cubicBezTo>
                  <a:cubicBezTo>
                    <a:pt x="1429" y="791"/>
                    <a:pt x="1429" y="518"/>
                    <a:pt x="1308" y="335"/>
                  </a:cubicBezTo>
                  <a:cubicBezTo>
                    <a:pt x="1277" y="214"/>
                    <a:pt x="1186" y="183"/>
                    <a:pt x="1125" y="153"/>
                  </a:cubicBezTo>
                  <a:cubicBezTo>
                    <a:pt x="1095" y="122"/>
                    <a:pt x="1034" y="62"/>
                    <a:pt x="973" y="62"/>
                  </a:cubicBezTo>
                  <a:cubicBezTo>
                    <a:pt x="882" y="31"/>
                    <a:pt x="760" y="1"/>
                    <a:pt x="700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7848701" y="3787949"/>
              <a:ext cx="82819" cy="80223"/>
            </a:xfrm>
            <a:custGeom>
              <a:avLst/>
              <a:gdLst/>
              <a:ahLst/>
              <a:cxnLst/>
              <a:rect l="l" t="t" r="r" b="b"/>
              <a:pathLst>
                <a:path w="1946" h="1885" extrusionOk="0">
                  <a:moveTo>
                    <a:pt x="943" y="0"/>
                  </a:moveTo>
                  <a:cubicBezTo>
                    <a:pt x="821" y="0"/>
                    <a:pt x="669" y="31"/>
                    <a:pt x="578" y="61"/>
                  </a:cubicBezTo>
                  <a:cubicBezTo>
                    <a:pt x="457" y="91"/>
                    <a:pt x="335" y="183"/>
                    <a:pt x="274" y="243"/>
                  </a:cubicBezTo>
                  <a:cubicBezTo>
                    <a:pt x="183" y="335"/>
                    <a:pt x="122" y="456"/>
                    <a:pt x="61" y="547"/>
                  </a:cubicBezTo>
                  <a:cubicBezTo>
                    <a:pt x="1" y="669"/>
                    <a:pt x="1" y="790"/>
                    <a:pt x="1" y="942"/>
                  </a:cubicBezTo>
                  <a:cubicBezTo>
                    <a:pt x="1" y="1003"/>
                    <a:pt x="31" y="1094"/>
                    <a:pt x="31" y="1216"/>
                  </a:cubicBezTo>
                  <a:cubicBezTo>
                    <a:pt x="61" y="1368"/>
                    <a:pt x="153" y="1520"/>
                    <a:pt x="274" y="1611"/>
                  </a:cubicBezTo>
                  <a:cubicBezTo>
                    <a:pt x="335" y="1672"/>
                    <a:pt x="365" y="1733"/>
                    <a:pt x="457" y="1763"/>
                  </a:cubicBezTo>
                  <a:cubicBezTo>
                    <a:pt x="609" y="1854"/>
                    <a:pt x="761" y="1885"/>
                    <a:pt x="943" y="1885"/>
                  </a:cubicBezTo>
                  <a:cubicBezTo>
                    <a:pt x="1034" y="1885"/>
                    <a:pt x="1095" y="1854"/>
                    <a:pt x="1217" y="1854"/>
                  </a:cubicBezTo>
                  <a:cubicBezTo>
                    <a:pt x="1338" y="1824"/>
                    <a:pt x="1429" y="1763"/>
                    <a:pt x="1551" y="1702"/>
                  </a:cubicBezTo>
                  <a:cubicBezTo>
                    <a:pt x="1672" y="1611"/>
                    <a:pt x="1733" y="1550"/>
                    <a:pt x="1794" y="1429"/>
                  </a:cubicBezTo>
                  <a:cubicBezTo>
                    <a:pt x="1794" y="1429"/>
                    <a:pt x="1794" y="1398"/>
                    <a:pt x="1824" y="1398"/>
                  </a:cubicBezTo>
                  <a:cubicBezTo>
                    <a:pt x="1855" y="1216"/>
                    <a:pt x="1946" y="1064"/>
                    <a:pt x="1946" y="912"/>
                  </a:cubicBezTo>
                  <a:cubicBezTo>
                    <a:pt x="1946" y="760"/>
                    <a:pt x="1885" y="608"/>
                    <a:pt x="1824" y="487"/>
                  </a:cubicBezTo>
                  <a:cubicBezTo>
                    <a:pt x="1824" y="487"/>
                    <a:pt x="1824" y="456"/>
                    <a:pt x="1794" y="456"/>
                  </a:cubicBezTo>
                  <a:cubicBezTo>
                    <a:pt x="1733" y="365"/>
                    <a:pt x="1672" y="335"/>
                    <a:pt x="1642" y="243"/>
                  </a:cubicBezTo>
                  <a:cubicBezTo>
                    <a:pt x="1551" y="183"/>
                    <a:pt x="1429" y="91"/>
                    <a:pt x="1338" y="61"/>
                  </a:cubicBezTo>
                  <a:cubicBezTo>
                    <a:pt x="1217" y="0"/>
                    <a:pt x="1095" y="0"/>
                    <a:pt x="94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8103544" y="3534382"/>
              <a:ext cx="77670" cy="75074"/>
            </a:xfrm>
            <a:custGeom>
              <a:avLst/>
              <a:gdLst/>
              <a:ahLst/>
              <a:cxnLst/>
              <a:rect l="l" t="t" r="r" b="b"/>
              <a:pathLst>
                <a:path w="1825" h="1764" extrusionOk="0">
                  <a:moveTo>
                    <a:pt x="912" y="1"/>
                  </a:moveTo>
                  <a:cubicBezTo>
                    <a:pt x="821" y="1"/>
                    <a:pt x="700" y="31"/>
                    <a:pt x="578" y="61"/>
                  </a:cubicBezTo>
                  <a:cubicBezTo>
                    <a:pt x="457" y="92"/>
                    <a:pt x="396" y="183"/>
                    <a:pt x="274" y="244"/>
                  </a:cubicBezTo>
                  <a:cubicBezTo>
                    <a:pt x="183" y="335"/>
                    <a:pt x="122" y="457"/>
                    <a:pt x="92" y="548"/>
                  </a:cubicBezTo>
                  <a:cubicBezTo>
                    <a:pt x="61" y="669"/>
                    <a:pt x="1" y="791"/>
                    <a:pt x="1" y="913"/>
                  </a:cubicBezTo>
                  <a:cubicBezTo>
                    <a:pt x="1" y="973"/>
                    <a:pt x="31" y="1065"/>
                    <a:pt x="31" y="1125"/>
                  </a:cubicBezTo>
                  <a:cubicBezTo>
                    <a:pt x="92" y="1277"/>
                    <a:pt x="153" y="1399"/>
                    <a:pt x="274" y="1520"/>
                  </a:cubicBezTo>
                  <a:cubicBezTo>
                    <a:pt x="335" y="1551"/>
                    <a:pt x="396" y="1581"/>
                    <a:pt x="457" y="1672"/>
                  </a:cubicBezTo>
                  <a:cubicBezTo>
                    <a:pt x="609" y="1733"/>
                    <a:pt x="761" y="1764"/>
                    <a:pt x="912" y="1764"/>
                  </a:cubicBezTo>
                  <a:cubicBezTo>
                    <a:pt x="1034" y="1764"/>
                    <a:pt x="1156" y="1733"/>
                    <a:pt x="1247" y="1703"/>
                  </a:cubicBezTo>
                  <a:cubicBezTo>
                    <a:pt x="1368" y="1672"/>
                    <a:pt x="1460" y="1581"/>
                    <a:pt x="1551" y="1520"/>
                  </a:cubicBezTo>
                  <a:cubicBezTo>
                    <a:pt x="1642" y="1429"/>
                    <a:pt x="1703" y="1308"/>
                    <a:pt x="1764" y="1216"/>
                  </a:cubicBezTo>
                  <a:cubicBezTo>
                    <a:pt x="1794" y="1095"/>
                    <a:pt x="1824" y="973"/>
                    <a:pt x="1824" y="852"/>
                  </a:cubicBezTo>
                  <a:cubicBezTo>
                    <a:pt x="1794" y="821"/>
                    <a:pt x="1794" y="761"/>
                    <a:pt x="1794" y="639"/>
                  </a:cubicBezTo>
                  <a:cubicBezTo>
                    <a:pt x="1764" y="487"/>
                    <a:pt x="1672" y="365"/>
                    <a:pt x="1581" y="244"/>
                  </a:cubicBezTo>
                  <a:cubicBezTo>
                    <a:pt x="1490" y="213"/>
                    <a:pt x="1460" y="183"/>
                    <a:pt x="1368" y="9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8108736" y="3771138"/>
              <a:ext cx="71158" cy="69882"/>
            </a:xfrm>
            <a:custGeom>
              <a:avLst/>
              <a:gdLst/>
              <a:ahLst/>
              <a:cxnLst/>
              <a:rect l="l" t="t" r="r" b="b"/>
              <a:pathLst>
                <a:path w="1672" h="1642" extrusionOk="0">
                  <a:moveTo>
                    <a:pt x="882" y="0"/>
                  </a:moveTo>
                  <a:cubicBezTo>
                    <a:pt x="730" y="0"/>
                    <a:pt x="578" y="61"/>
                    <a:pt x="456" y="122"/>
                  </a:cubicBezTo>
                  <a:lnTo>
                    <a:pt x="426" y="122"/>
                  </a:lnTo>
                  <a:cubicBezTo>
                    <a:pt x="304" y="213"/>
                    <a:pt x="183" y="274"/>
                    <a:pt x="122" y="426"/>
                  </a:cubicBezTo>
                  <a:cubicBezTo>
                    <a:pt x="31" y="547"/>
                    <a:pt x="0" y="699"/>
                    <a:pt x="0" y="851"/>
                  </a:cubicBezTo>
                  <a:cubicBezTo>
                    <a:pt x="0" y="912"/>
                    <a:pt x="31" y="1003"/>
                    <a:pt x="31" y="1064"/>
                  </a:cubicBezTo>
                  <a:cubicBezTo>
                    <a:pt x="61" y="1185"/>
                    <a:pt x="61" y="1216"/>
                    <a:pt x="122" y="1246"/>
                  </a:cubicBezTo>
                  <a:cubicBezTo>
                    <a:pt x="122" y="1246"/>
                    <a:pt x="122" y="1307"/>
                    <a:pt x="152" y="1307"/>
                  </a:cubicBezTo>
                  <a:cubicBezTo>
                    <a:pt x="183" y="1337"/>
                    <a:pt x="243" y="1398"/>
                    <a:pt x="274" y="1459"/>
                  </a:cubicBezTo>
                  <a:cubicBezTo>
                    <a:pt x="335" y="1520"/>
                    <a:pt x="426" y="1550"/>
                    <a:pt x="487" y="1611"/>
                  </a:cubicBezTo>
                  <a:cubicBezTo>
                    <a:pt x="517" y="1641"/>
                    <a:pt x="608" y="1641"/>
                    <a:pt x="669" y="1641"/>
                  </a:cubicBezTo>
                  <a:lnTo>
                    <a:pt x="882" y="1641"/>
                  </a:lnTo>
                  <a:cubicBezTo>
                    <a:pt x="942" y="1641"/>
                    <a:pt x="1034" y="1641"/>
                    <a:pt x="1094" y="1611"/>
                  </a:cubicBezTo>
                  <a:cubicBezTo>
                    <a:pt x="1216" y="1550"/>
                    <a:pt x="1277" y="1520"/>
                    <a:pt x="1368" y="1459"/>
                  </a:cubicBezTo>
                  <a:lnTo>
                    <a:pt x="1581" y="1216"/>
                  </a:lnTo>
                  <a:cubicBezTo>
                    <a:pt x="1642" y="1155"/>
                    <a:pt x="1672" y="1064"/>
                    <a:pt x="1672" y="1034"/>
                  </a:cubicBezTo>
                  <a:cubicBezTo>
                    <a:pt x="1642" y="1003"/>
                    <a:pt x="1672" y="912"/>
                    <a:pt x="1672" y="851"/>
                  </a:cubicBezTo>
                  <a:cubicBezTo>
                    <a:pt x="1672" y="730"/>
                    <a:pt x="1642" y="608"/>
                    <a:pt x="1581" y="517"/>
                  </a:cubicBezTo>
                  <a:cubicBezTo>
                    <a:pt x="1550" y="426"/>
                    <a:pt x="1520" y="365"/>
                    <a:pt x="1429" y="274"/>
                  </a:cubicBezTo>
                  <a:cubicBezTo>
                    <a:pt x="1368" y="213"/>
                    <a:pt x="1277" y="122"/>
                    <a:pt x="1186" y="91"/>
                  </a:cubicBezTo>
                  <a:cubicBezTo>
                    <a:pt x="1064" y="61"/>
                    <a:pt x="973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8094479" y="3959035"/>
              <a:ext cx="66050" cy="64051"/>
            </a:xfrm>
            <a:custGeom>
              <a:avLst/>
              <a:gdLst/>
              <a:ahLst/>
              <a:cxnLst/>
              <a:rect l="l" t="t" r="r" b="b"/>
              <a:pathLst>
                <a:path w="1552" h="1505" extrusionOk="0">
                  <a:moveTo>
                    <a:pt x="791" y="0"/>
                  </a:moveTo>
                  <a:cubicBezTo>
                    <a:pt x="746" y="0"/>
                    <a:pt x="700" y="8"/>
                    <a:pt x="639" y="23"/>
                  </a:cubicBezTo>
                  <a:cubicBezTo>
                    <a:pt x="518" y="23"/>
                    <a:pt x="457" y="84"/>
                    <a:pt x="366" y="114"/>
                  </a:cubicBezTo>
                  <a:cubicBezTo>
                    <a:pt x="244" y="205"/>
                    <a:pt x="183" y="266"/>
                    <a:pt x="92" y="388"/>
                  </a:cubicBezTo>
                  <a:cubicBezTo>
                    <a:pt x="31" y="509"/>
                    <a:pt x="1" y="661"/>
                    <a:pt x="1" y="752"/>
                  </a:cubicBezTo>
                  <a:cubicBezTo>
                    <a:pt x="1" y="874"/>
                    <a:pt x="1" y="965"/>
                    <a:pt x="62" y="1056"/>
                  </a:cubicBezTo>
                  <a:cubicBezTo>
                    <a:pt x="92" y="1147"/>
                    <a:pt x="153" y="1269"/>
                    <a:pt x="214" y="1299"/>
                  </a:cubicBezTo>
                  <a:cubicBezTo>
                    <a:pt x="335" y="1360"/>
                    <a:pt x="396" y="1451"/>
                    <a:pt x="578" y="1482"/>
                  </a:cubicBezTo>
                  <a:cubicBezTo>
                    <a:pt x="624" y="1497"/>
                    <a:pt x="670" y="1505"/>
                    <a:pt x="719" y="1505"/>
                  </a:cubicBezTo>
                  <a:cubicBezTo>
                    <a:pt x="768" y="1505"/>
                    <a:pt x="822" y="1497"/>
                    <a:pt x="882" y="1482"/>
                  </a:cubicBezTo>
                  <a:cubicBezTo>
                    <a:pt x="974" y="1482"/>
                    <a:pt x="1065" y="1451"/>
                    <a:pt x="1125" y="1391"/>
                  </a:cubicBezTo>
                  <a:cubicBezTo>
                    <a:pt x="1156" y="1360"/>
                    <a:pt x="1247" y="1330"/>
                    <a:pt x="1277" y="1299"/>
                  </a:cubicBezTo>
                  <a:cubicBezTo>
                    <a:pt x="1338" y="1269"/>
                    <a:pt x="1399" y="1178"/>
                    <a:pt x="1399" y="1117"/>
                  </a:cubicBezTo>
                  <a:cubicBezTo>
                    <a:pt x="1429" y="1056"/>
                    <a:pt x="1490" y="995"/>
                    <a:pt x="1490" y="904"/>
                  </a:cubicBezTo>
                  <a:cubicBezTo>
                    <a:pt x="1551" y="843"/>
                    <a:pt x="1551" y="722"/>
                    <a:pt x="1521" y="570"/>
                  </a:cubicBezTo>
                  <a:cubicBezTo>
                    <a:pt x="1490" y="509"/>
                    <a:pt x="1490" y="448"/>
                    <a:pt x="1429" y="388"/>
                  </a:cubicBezTo>
                  <a:cubicBezTo>
                    <a:pt x="1429" y="357"/>
                    <a:pt x="1369" y="296"/>
                    <a:pt x="1369" y="296"/>
                  </a:cubicBezTo>
                  <a:lnTo>
                    <a:pt x="1277" y="236"/>
                  </a:lnTo>
                  <a:cubicBezTo>
                    <a:pt x="1156" y="144"/>
                    <a:pt x="1095" y="84"/>
                    <a:pt x="943" y="23"/>
                  </a:cubicBezTo>
                  <a:cubicBezTo>
                    <a:pt x="882" y="8"/>
                    <a:pt x="837" y="0"/>
                    <a:pt x="79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8135888" y="4157914"/>
              <a:ext cx="51794" cy="50475"/>
            </a:xfrm>
            <a:custGeom>
              <a:avLst/>
              <a:gdLst/>
              <a:ahLst/>
              <a:cxnLst/>
              <a:rect l="l" t="t" r="r" b="b"/>
              <a:pathLst>
                <a:path w="1217" h="1186" extrusionOk="0">
                  <a:moveTo>
                    <a:pt x="608" y="0"/>
                  </a:moveTo>
                  <a:cubicBezTo>
                    <a:pt x="517" y="0"/>
                    <a:pt x="396" y="31"/>
                    <a:pt x="304" y="92"/>
                  </a:cubicBezTo>
                  <a:cubicBezTo>
                    <a:pt x="244" y="122"/>
                    <a:pt x="152" y="183"/>
                    <a:pt x="92" y="304"/>
                  </a:cubicBezTo>
                  <a:cubicBezTo>
                    <a:pt x="92" y="335"/>
                    <a:pt x="61" y="335"/>
                    <a:pt x="61" y="395"/>
                  </a:cubicBezTo>
                  <a:cubicBezTo>
                    <a:pt x="1" y="456"/>
                    <a:pt x="1" y="547"/>
                    <a:pt x="1" y="608"/>
                  </a:cubicBezTo>
                  <a:cubicBezTo>
                    <a:pt x="1" y="699"/>
                    <a:pt x="1" y="760"/>
                    <a:pt x="61" y="851"/>
                  </a:cubicBezTo>
                  <a:cubicBezTo>
                    <a:pt x="92" y="912"/>
                    <a:pt x="122" y="1003"/>
                    <a:pt x="152" y="1034"/>
                  </a:cubicBezTo>
                  <a:cubicBezTo>
                    <a:pt x="213" y="1095"/>
                    <a:pt x="274" y="1155"/>
                    <a:pt x="365" y="1155"/>
                  </a:cubicBezTo>
                  <a:cubicBezTo>
                    <a:pt x="426" y="1186"/>
                    <a:pt x="517" y="1186"/>
                    <a:pt x="578" y="1186"/>
                  </a:cubicBezTo>
                  <a:cubicBezTo>
                    <a:pt x="608" y="1186"/>
                    <a:pt x="700" y="1186"/>
                    <a:pt x="730" y="1155"/>
                  </a:cubicBezTo>
                  <a:cubicBezTo>
                    <a:pt x="852" y="1095"/>
                    <a:pt x="912" y="1064"/>
                    <a:pt x="1004" y="1003"/>
                  </a:cubicBezTo>
                  <a:lnTo>
                    <a:pt x="1125" y="882"/>
                  </a:lnTo>
                  <a:cubicBezTo>
                    <a:pt x="1156" y="760"/>
                    <a:pt x="1186" y="699"/>
                    <a:pt x="1186" y="578"/>
                  </a:cubicBezTo>
                  <a:cubicBezTo>
                    <a:pt x="1216" y="578"/>
                    <a:pt x="1216" y="517"/>
                    <a:pt x="1216" y="456"/>
                  </a:cubicBezTo>
                  <a:cubicBezTo>
                    <a:pt x="1216" y="426"/>
                    <a:pt x="1186" y="335"/>
                    <a:pt x="1156" y="304"/>
                  </a:cubicBezTo>
                  <a:cubicBezTo>
                    <a:pt x="1125" y="244"/>
                    <a:pt x="1034" y="152"/>
                    <a:pt x="912" y="92"/>
                  </a:cubicBezTo>
                  <a:cubicBezTo>
                    <a:pt x="821" y="31"/>
                    <a:pt x="730" y="0"/>
                    <a:pt x="608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7997488" y="3471012"/>
              <a:ext cx="60816" cy="59540"/>
            </a:xfrm>
            <a:custGeom>
              <a:avLst/>
              <a:gdLst/>
              <a:ahLst/>
              <a:cxnLst/>
              <a:rect l="l" t="t" r="r" b="b"/>
              <a:pathLst>
                <a:path w="1429" h="1399" extrusionOk="0">
                  <a:moveTo>
                    <a:pt x="699" y="0"/>
                  </a:moveTo>
                  <a:cubicBezTo>
                    <a:pt x="638" y="0"/>
                    <a:pt x="517" y="0"/>
                    <a:pt x="456" y="61"/>
                  </a:cubicBezTo>
                  <a:cubicBezTo>
                    <a:pt x="365" y="122"/>
                    <a:pt x="304" y="152"/>
                    <a:pt x="213" y="213"/>
                  </a:cubicBezTo>
                  <a:cubicBezTo>
                    <a:pt x="152" y="304"/>
                    <a:pt x="122" y="365"/>
                    <a:pt x="61" y="456"/>
                  </a:cubicBezTo>
                  <a:cubicBezTo>
                    <a:pt x="31" y="517"/>
                    <a:pt x="0" y="608"/>
                    <a:pt x="0" y="699"/>
                  </a:cubicBezTo>
                  <a:cubicBezTo>
                    <a:pt x="0" y="791"/>
                    <a:pt x="0" y="821"/>
                    <a:pt x="31" y="912"/>
                  </a:cubicBezTo>
                  <a:cubicBezTo>
                    <a:pt x="61" y="1034"/>
                    <a:pt x="91" y="1125"/>
                    <a:pt x="213" y="1216"/>
                  </a:cubicBezTo>
                  <a:cubicBezTo>
                    <a:pt x="243" y="1247"/>
                    <a:pt x="304" y="1277"/>
                    <a:pt x="365" y="1338"/>
                  </a:cubicBezTo>
                  <a:cubicBezTo>
                    <a:pt x="487" y="1398"/>
                    <a:pt x="608" y="1398"/>
                    <a:pt x="699" y="1398"/>
                  </a:cubicBezTo>
                  <a:cubicBezTo>
                    <a:pt x="790" y="1398"/>
                    <a:pt x="912" y="1398"/>
                    <a:pt x="973" y="1338"/>
                  </a:cubicBezTo>
                  <a:cubicBezTo>
                    <a:pt x="1064" y="1277"/>
                    <a:pt x="1125" y="1247"/>
                    <a:pt x="1216" y="1186"/>
                  </a:cubicBezTo>
                  <a:cubicBezTo>
                    <a:pt x="1277" y="1095"/>
                    <a:pt x="1307" y="1034"/>
                    <a:pt x="1368" y="943"/>
                  </a:cubicBezTo>
                  <a:cubicBezTo>
                    <a:pt x="1398" y="882"/>
                    <a:pt x="1429" y="791"/>
                    <a:pt x="1429" y="669"/>
                  </a:cubicBezTo>
                  <a:cubicBezTo>
                    <a:pt x="1429" y="608"/>
                    <a:pt x="1429" y="578"/>
                    <a:pt x="1398" y="487"/>
                  </a:cubicBezTo>
                  <a:cubicBezTo>
                    <a:pt x="1368" y="365"/>
                    <a:pt x="1338" y="274"/>
                    <a:pt x="1216" y="183"/>
                  </a:cubicBezTo>
                  <a:cubicBezTo>
                    <a:pt x="1186" y="152"/>
                    <a:pt x="1125" y="122"/>
                    <a:pt x="1064" y="61"/>
                  </a:cubicBezTo>
                  <a:cubicBezTo>
                    <a:pt x="942" y="0"/>
                    <a:pt x="821" y="0"/>
                    <a:pt x="699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7089367" y="3421857"/>
              <a:ext cx="68605" cy="68605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699" y="0"/>
                    <a:pt x="578" y="0"/>
                    <a:pt x="517" y="91"/>
                  </a:cubicBezTo>
                  <a:cubicBezTo>
                    <a:pt x="396" y="122"/>
                    <a:pt x="335" y="152"/>
                    <a:pt x="244" y="243"/>
                  </a:cubicBezTo>
                  <a:cubicBezTo>
                    <a:pt x="183" y="304"/>
                    <a:pt x="122" y="395"/>
                    <a:pt x="92" y="487"/>
                  </a:cubicBezTo>
                  <a:cubicBezTo>
                    <a:pt x="61" y="578"/>
                    <a:pt x="0" y="699"/>
                    <a:pt x="0" y="791"/>
                  </a:cubicBezTo>
                  <a:cubicBezTo>
                    <a:pt x="0" y="882"/>
                    <a:pt x="0" y="943"/>
                    <a:pt x="61" y="1034"/>
                  </a:cubicBezTo>
                  <a:cubicBezTo>
                    <a:pt x="92" y="1186"/>
                    <a:pt x="152" y="1307"/>
                    <a:pt x="244" y="1368"/>
                  </a:cubicBezTo>
                  <a:cubicBezTo>
                    <a:pt x="274" y="1429"/>
                    <a:pt x="365" y="1459"/>
                    <a:pt x="396" y="1490"/>
                  </a:cubicBezTo>
                  <a:cubicBezTo>
                    <a:pt x="517" y="1550"/>
                    <a:pt x="669" y="1611"/>
                    <a:pt x="821" y="1611"/>
                  </a:cubicBezTo>
                  <a:cubicBezTo>
                    <a:pt x="912" y="1611"/>
                    <a:pt x="1034" y="1611"/>
                    <a:pt x="1125" y="1520"/>
                  </a:cubicBezTo>
                  <a:cubicBezTo>
                    <a:pt x="1216" y="1490"/>
                    <a:pt x="1307" y="1459"/>
                    <a:pt x="1368" y="1368"/>
                  </a:cubicBezTo>
                  <a:cubicBezTo>
                    <a:pt x="1459" y="1307"/>
                    <a:pt x="1490" y="1216"/>
                    <a:pt x="1520" y="1125"/>
                  </a:cubicBezTo>
                  <a:cubicBezTo>
                    <a:pt x="1581" y="1034"/>
                    <a:pt x="1611" y="912"/>
                    <a:pt x="1611" y="821"/>
                  </a:cubicBezTo>
                  <a:cubicBezTo>
                    <a:pt x="1581" y="730"/>
                    <a:pt x="1581" y="669"/>
                    <a:pt x="1581" y="578"/>
                  </a:cubicBezTo>
                  <a:cubicBezTo>
                    <a:pt x="1551" y="426"/>
                    <a:pt x="1459" y="304"/>
                    <a:pt x="1399" y="243"/>
                  </a:cubicBezTo>
                  <a:cubicBezTo>
                    <a:pt x="1338" y="213"/>
                    <a:pt x="1277" y="152"/>
                    <a:pt x="1216" y="122"/>
                  </a:cubicBezTo>
                  <a:cubicBezTo>
                    <a:pt x="1125" y="61"/>
                    <a:pt x="973" y="0"/>
                    <a:pt x="82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7674083" y="2613278"/>
              <a:ext cx="90565" cy="97118"/>
            </a:xfrm>
            <a:custGeom>
              <a:avLst/>
              <a:gdLst/>
              <a:ahLst/>
              <a:cxnLst/>
              <a:rect l="l" t="t" r="r" b="b"/>
              <a:pathLst>
                <a:path w="2128" h="2282" extrusionOk="0">
                  <a:moveTo>
                    <a:pt x="1013" y="1"/>
                  </a:moveTo>
                  <a:cubicBezTo>
                    <a:pt x="458" y="1"/>
                    <a:pt x="0" y="478"/>
                    <a:pt x="0" y="1127"/>
                  </a:cubicBezTo>
                  <a:cubicBezTo>
                    <a:pt x="0" y="1765"/>
                    <a:pt x="456" y="2251"/>
                    <a:pt x="1064" y="2282"/>
                  </a:cubicBezTo>
                  <a:cubicBezTo>
                    <a:pt x="1642" y="2282"/>
                    <a:pt x="2128" y="1795"/>
                    <a:pt x="2128" y="1157"/>
                  </a:cubicBezTo>
                  <a:cubicBezTo>
                    <a:pt x="2128" y="519"/>
                    <a:pt x="1672" y="2"/>
                    <a:pt x="1064" y="2"/>
                  </a:cubicBezTo>
                  <a:cubicBezTo>
                    <a:pt x="1047" y="1"/>
                    <a:pt x="1030" y="1"/>
                    <a:pt x="1013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7688297" y="2591743"/>
              <a:ext cx="120355" cy="72094"/>
            </a:xfrm>
            <a:custGeom>
              <a:avLst/>
              <a:gdLst/>
              <a:ahLst/>
              <a:cxnLst/>
              <a:rect l="l" t="t" r="r" b="b"/>
              <a:pathLst>
                <a:path w="2828" h="1694" extrusionOk="0">
                  <a:moveTo>
                    <a:pt x="2406" y="0"/>
                  </a:moveTo>
                  <a:cubicBezTo>
                    <a:pt x="2260" y="0"/>
                    <a:pt x="2048" y="362"/>
                    <a:pt x="1460" y="630"/>
                  </a:cubicBezTo>
                  <a:cubicBezTo>
                    <a:pt x="912" y="873"/>
                    <a:pt x="639" y="782"/>
                    <a:pt x="396" y="964"/>
                  </a:cubicBezTo>
                  <a:cubicBezTo>
                    <a:pt x="1" y="1268"/>
                    <a:pt x="700" y="1693"/>
                    <a:pt x="700" y="1693"/>
                  </a:cubicBezTo>
                  <a:cubicBezTo>
                    <a:pt x="1824" y="1693"/>
                    <a:pt x="2827" y="295"/>
                    <a:pt x="2463" y="22"/>
                  </a:cubicBezTo>
                  <a:cubicBezTo>
                    <a:pt x="2444" y="7"/>
                    <a:pt x="2426" y="0"/>
                    <a:pt x="2406" y="0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7318334" y="2604213"/>
              <a:ext cx="90608" cy="97118"/>
            </a:xfrm>
            <a:custGeom>
              <a:avLst/>
              <a:gdLst/>
              <a:ahLst/>
              <a:cxnLst/>
              <a:rect l="l" t="t" r="r" b="b"/>
              <a:pathLst>
                <a:path w="2129" h="2282" extrusionOk="0">
                  <a:moveTo>
                    <a:pt x="1116" y="1"/>
                  </a:moveTo>
                  <a:cubicBezTo>
                    <a:pt x="1099" y="1"/>
                    <a:pt x="1081" y="1"/>
                    <a:pt x="1064" y="2"/>
                  </a:cubicBezTo>
                  <a:cubicBezTo>
                    <a:pt x="456" y="2"/>
                    <a:pt x="0" y="489"/>
                    <a:pt x="0" y="1127"/>
                  </a:cubicBezTo>
                  <a:cubicBezTo>
                    <a:pt x="0" y="1796"/>
                    <a:pt x="487" y="2282"/>
                    <a:pt x="1064" y="2282"/>
                  </a:cubicBezTo>
                  <a:cubicBezTo>
                    <a:pt x="1672" y="2252"/>
                    <a:pt x="2128" y="1735"/>
                    <a:pt x="2128" y="1096"/>
                  </a:cubicBezTo>
                  <a:cubicBezTo>
                    <a:pt x="2128" y="477"/>
                    <a:pt x="1670" y="1"/>
                    <a:pt x="1116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7275647" y="2582678"/>
              <a:ext cx="120355" cy="72094"/>
            </a:xfrm>
            <a:custGeom>
              <a:avLst/>
              <a:gdLst/>
              <a:ahLst/>
              <a:cxnLst/>
              <a:rect l="l" t="t" r="r" b="b"/>
              <a:pathLst>
                <a:path w="2828" h="1694" extrusionOk="0">
                  <a:moveTo>
                    <a:pt x="422" y="1"/>
                  </a:moveTo>
                  <a:cubicBezTo>
                    <a:pt x="402" y="1"/>
                    <a:pt x="383" y="7"/>
                    <a:pt x="365" y="22"/>
                  </a:cubicBezTo>
                  <a:cubicBezTo>
                    <a:pt x="0" y="265"/>
                    <a:pt x="1003" y="1694"/>
                    <a:pt x="2128" y="1694"/>
                  </a:cubicBezTo>
                  <a:cubicBezTo>
                    <a:pt x="2128" y="1694"/>
                    <a:pt x="2827" y="1268"/>
                    <a:pt x="2432" y="964"/>
                  </a:cubicBezTo>
                  <a:cubicBezTo>
                    <a:pt x="2158" y="782"/>
                    <a:pt x="1915" y="843"/>
                    <a:pt x="1368" y="630"/>
                  </a:cubicBezTo>
                  <a:cubicBezTo>
                    <a:pt x="780" y="362"/>
                    <a:pt x="568" y="1"/>
                    <a:pt x="422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7267902" y="2414698"/>
              <a:ext cx="136699" cy="87799"/>
            </a:xfrm>
            <a:custGeom>
              <a:avLst/>
              <a:gdLst/>
              <a:ahLst/>
              <a:cxnLst/>
              <a:rect l="l" t="t" r="r" b="b"/>
              <a:pathLst>
                <a:path w="3212" h="2063" extrusionOk="0">
                  <a:moveTo>
                    <a:pt x="2052" y="1"/>
                  </a:moveTo>
                  <a:cubicBezTo>
                    <a:pt x="1918" y="1"/>
                    <a:pt x="1780" y="16"/>
                    <a:pt x="1641" y="48"/>
                  </a:cubicBezTo>
                  <a:cubicBezTo>
                    <a:pt x="699" y="230"/>
                    <a:pt x="243" y="929"/>
                    <a:pt x="122" y="1325"/>
                  </a:cubicBezTo>
                  <a:cubicBezTo>
                    <a:pt x="0" y="1750"/>
                    <a:pt x="182" y="1902"/>
                    <a:pt x="426" y="2024"/>
                  </a:cubicBezTo>
                  <a:cubicBezTo>
                    <a:pt x="475" y="2051"/>
                    <a:pt x="538" y="2063"/>
                    <a:pt x="610" y="2063"/>
                  </a:cubicBezTo>
                  <a:cubicBezTo>
                    <a:pt x="937" y="2063"/>
                    <a:pt x="1442" y="1825"/>
                    <a:pt x="1641" y="1750"/>
                  </a:cubicBezTo>
                  <a:cubicBezTo>
                    <a:pt x="2371" y="1446"/>
                    <a:pt x="3040" y="1476"/>
                    <a:pt x="3161" y="838"/>
                  </a:cubicBezTo>
                  <a:cubicBezTo>
                    <a:pt x="3211" y="337"/>
                    <a:pt x="2682" y="1"/>
                    <a:pt x="2052" y="1"/>
                  </a:cubicBezTo>
                  <a:close/>
                </a:path>
              </a:pathLst>
            </a:custGeom>
            <a:solidFill>
              <a:srgbClr val="4D1B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7696724" y="2447043"/>
              <a:ext cx="136486" cy="87331"/>
            </a:xfrm>
            <a:custGeom>
              <a:avLst/>
              <a:gdLst/>
              <a:ahLst/>
              <a:cxnLst/>
              <a:rect l="l" t="t" r="r" b="b"/>
              <a:pathLst>
                <a:path w="3207" h="2052" extrusionOk="0">
                  <a:moveTo>
                    <a:pt x="1183" y="1"/>
                  </a:moveTo>
                  <a:cubicBezTo>
                    <a:pt x="546" y="1"/>
                    <a:pt x="1" y="337"/>
                    <a:pt x="76" y="838"/>
                  </a:cubicBezTo>
                  <a:cubicBezTo>
                    <a:pt x="167" y="1476"/>
                    <a:pt x="866" y="1446"/>
                    <a:pt x="1596" y="1750"/>
                  </a:cubicBezTo>
                  <a:cubicBezTo>
                    <a:pt x="1774" y="1826"/>
                    <a:pt x="2293" y="2052"/>
                    <a:pt x="2636" y="2052"/>
                  </a:cubicBezTo>
                  <a:cubicBezTo>
                    <a:pt x="2702" y="2052"/>
                    <a:pt x="2762" y="2043"/>
                    <a:pt x="2812" y="2023"/>
                  </a:cubicBezTo>
                  <a:cubicBezTo>
                    <a:pt x="3025" y="1902"/>
                    <a:pt x="3207" y="1750"/>
                    <a:pt x="3116" y="1324"/>
                  </a:cubicBezTo>
                  <a:cubicBezTo>
                    <a:pt x="2994" y="929"/>
                    <a:pt x="2538" y="230"/>
                    <a:pt x="1596" y="48"/>
                  </a:cubicBezTo>
                  <a:cubicBezTo>
                    <a:pt x="1458" y="16"/>
                    <a:pt x="1318" y="1"/>
                    <a:pt x="1183" y="1"/>
                  </a:cubicBezTo>
                  <a:close/>
                </a:path>
              </a:pathLst>
            </a:custGeom>
            <a:solidFill>
              <a:srgbClr val="4D1B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7081621" y="3607583"/>
              <a:ext cx="83713" cy="705579"/>
            </a:xfrm>
            <a:custGeom>
              <a:avLst/>
              <a:gdLst/>
              <a:ahLst/>
              <a:cxnLst/>
              <a:rect l="l" t="t" r="r" b="b"/>
              <a:pathLst>
                <a:path w="1967" h="16579" extrusionOk="0">
                  <a:moveTo>
                    <a:pt x="1908" y="1"/>
                  </a:moveTo>
                  <a:cubicBezTo>
                    <a:pt x="1887" y="1"/>
                    <a:pt x="1859" y="4"/>
                    <a:pt x="1824" y="13"/>
                  </a:cubicBezTo>
                  <a:cubicBezTo>
                    <a:pt x="1793" y="13"/>
                    <a:pt x="1763" y="13"/>
                    <a:pt x="1702" y="44"/>
                  </a:cubicBezTo>
                  <a:cubicBezTo>
                    <a:pt x="1368" y="712"/>
                    <a:pt x="1033" y="1351"/>
                    <a:pt x="760" y="1989"/>
                  </a:cubicBezTo>
                  <a:cubicBezTo>
                    <a:pt x="486" y="2688"/>
                    <a:pt x="243" y="3357"/>
                    <a:pt x="91" y="4086"/>
                  </a:cubicBezTo>
                  <a:cubicBezTo>
                    <a:pt x="30" y="4269"/>
                    <a:pt x="0" y="4451"/>
                    <a:pt x="0" y="4664"/>
                  </a:cubicBezTo>
                  <a:cubicBezTo>
                    <a:pt x="0" y="4846"/>
                    <a:pt x="0" y="5028"/>
                    <a:pt x="30" y="5211"/>
                  </a:cubicBezTo>
                  <a:cubicBezTo>
                    <a:pt x="91" y="5606"/>
                    <a:pt x="182" y="5971"/>
                    <a:pt x="274" y="6335"/>
                  </a:cubicBezTo>
                  <a:cubicBezTo>
                    <a:pt x="456" y="7004"/>
                    <a:pt x="730" y="7703"/>
                    <a:pt x="1033" y="8372"/>
                  </a:cubicBezTo>
                  <a:lnTo>
                    <a:pt x="1094" y="8494"/>
                  </a:lnTo>
                  <a:lnTo>
                    <a:pt x="1094" y="8676"/>
                  </a:lnTo>
                  <a:cubicBezTo>
                    <a:pt x="1094" y="8828"/>
                    <a:pt x="1064" y="8980"/>
                    <a:pt x="1064" y="9162"/>
                  </a:cubicBezTo>
                  <a:lnTo>
                    <a:pt x="942" y="10196"/>
                  </a:lnTo>
                  <a:cubicBezTo>
                    <a:pt x="881" y="10864"/>
                    <a:pt x="790" y="11594"/>
                    <a:pt x="699" y="12293"/>
                  </a:cubicBezTo>
                  <a:cubicBezTo>
                    <a:pt x="486" y="13691"/>
                    <a:pt x="304" y="15089"/>
                    <a:pt x="152" y="16488"/>
                  </a:cubicBezTo>
                  <a:cubicBezTo>
                    <a:pt x="152" y="16548"/>
                    <a:pt x="152" y="16579"/>
                    <a:pt x="182" y="16579"/>
                  </a:cubicBezTo>
                  <a:cubicBezTo>
                    <a:pt x="243" y="16579"/>
                    <a:pt x="274" y="16579"/>
                    <a:pt x="274" y="16548"/>
                  </a:cubicBezTo>
                  <a:cubicBezTo>
                    <a:pt x="699" y="15181"/>
                    <a:pt x="1003" y="13813"/>
                    <a:pt x="1307" y="12415"/>
                  </a:cubicBezTo>
                  <a:cubicBezTo>
                    <a:pt x="1459" y="11685"/>
                    <a:pt x="1550" y="10986"/>
                    <a:pt x="1672" y="10287"/>
                  </a:cubicBezTo>
                  <a:cubicBezTo>
                    <a:pt x="1763" y="9922"/>
                    <a:pt x="1793" y="9588"/>
                    <a:pt x="1824" y="9223"/>
                  </a:cubicBezTo>
                  <a:cubicBezTo>
                    <a:pt x="1854" y="9010"/>
                    <a:pt x="1854" y="8828"/>
                    <a:pt x="1854" y="8646"/>
                  </a:cubicBezTo>
                  <a:cubicBezTo>
                    <a:pt x="1854" y="8524"/>
                    <a:pt x="1854" y="8463"/>
                    <a:pt x="1824" y="8311"/>
                  </a:cubicBezTo>
                  <a:cubicBezTo>
                    <a:pt x="1824" y="8250"/>
                    <a:pt x="1824" y="8220"/>
                    <a:pt x="1793" y="8159"/>
                  </a:cubicBezTo>
                  <a:lnTo>
                    <a:pt x="1763" y="8068"/>
                  </a:lnTo>
                  <a:lnTo>
                    <a:pt x="1733" y="7946"/>
                  </a:lnTo>
                  <a:cubicBezTo>
                    <a:pt x="1459" y="7339"/>
                    <a:pt x="1185" y="6670"/>
                    <a:pt x="1003" y="6032"/>
                  </a:cubicBezTo>
                  <a:cubicBezTo>
                    <a:pt x="912" y="5667"/>
                    <a:pt x="851" y="5363"/>
                    <a:pt x="760" y="5028"/>
                  </a:cubicBezTo>
                  <a:cubicBezTo>
                    <a:pt x="760" y="4877"/>
                    <a:pt x="730" y="4725"/>
                    <a:pt x="730" y="4573"/>
                  </a:cubicBezTo>
                  <a:cubicBezTo>
                    <a:pt x="730" y="4421"/>
                    <a:pt x="730" y="4238"/>
                    <a:pt x="760" y="4086"/>
                  </a:cubicBezTo>
                  <a:cubicBezTo>
                    <a:pt x="881" y="3448"/>
                    <a:pt x="1064" y="2749"/>
                    <a:pt x="1277" y="2080"/>
                  </a:cubicBezTo>
                  <a:cubicBezTo>
                    <a:pt x="1489" y="1381"/>
                    <a:pt x="1733" y="743"/>
                    <a:pt x="1945" y="44"/>
                  </a:cubicBezTo>
                  <a:cubicBezTo>
                    <a:pt x="1967" y="22"/>
                    <a:pt x="1958" y="1"/>
                    <a:pt x="1908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7952205" y="3583538"/>
              <a:ext cx="153976" cy="729624"/>
            </a:xfrm>
            <a:custGeom>
              <a:avLst/>
              <a:gdLst/>
              <a:ahLst/>
              <a:cxnLst/>
              <a:rect l="l" t="t" r="r" b="b"/>
              <a:pathLst>
                <a:path w="3618" h="17144" extrusionOk="0">
                  <a:moveTo>
                    <a:pt x="31" y="1"/>
                  </a:moveTo>
                  <a:cubicBezTo>
                    <a:pt x="0" y="61"/>
                    <a:pt x="0" y="92"/>
                    <a:pt x="0" y="122"/>
                  </a:cubicBezTo>
                  <a:cubicBezTo>
                    <a:pt x="304" y="821"/>
                    <a:pt x="608" y="1490"/>
                    <a:pt x="882" y="2189"/>
                  </a:cubicBezTo>
                  <a:cubicBezTo>
                    <a:pt x="1125" y="2858"/>
                    <a:pt x="1399" y="3587"/>
                    <a:pt x="1551" y="4256"/>
                  </a:cubicBezTo>
                  <a:cubicBezTo>
                    <a:pt x="1642" y="4621"/>
                    <a:pt x="1672" y="4955"/>
                    <a:pt x="1672" y="5290"/>
                  </a:cubicBezTo>
                  <a:cubicBezTo>
                    <a:pt x="1672" y="5624"/>
                    <a:pt x="1642" y="5989"/>
                    <a:pt x="1551" y="6323"/>
                  </a:cubicBezTo>
                  <a:cubicBezTo>
                    <a:pt x="1490" y="6657"/>
                    <a:pt x="1368" y="6961"/>
                    <a:pt x="1186" y="7265"/>
                  </a:cubicBezTo>
                  <a:cubicBezTo>
                    <a:pt x="1095" y="7417"/>
                    <a:pt x="973" y="7569"/>
                    <a:pt x="912" y="7812"/>
                  </a:cubicBezTo>
                  <a:cubicBezTo>
                    <a:pt x="882" y="7964"/>
                    <a:pt x="821" y="8056"/>
                    <a:pt x="821" y="8208"/>
                  </a:cubicBezTo>
                  <a:cubicBezTo>
                    <a:pt x="791" y="8359"/>
                    <a:pt x="821" y="8511"/>
                    <a:pt x="882" y="8603"/>
                  </a:cubicBezTo>
                  <a:cubicBezTo>
                    <a:pt x="1247" y="10031"/>
                    <a:pt x="1642" y="11490"/>
                    <a:pt x="2098" y="12888"/>
                  </a:cubicBezTo>
                  <a:cubicBezTo>
                    <a:pt x="2493" y="14287"/>
                    <a:pt x="3010" y="15715"/>
                    <a:pt x="3496" y="17113"/>
                  </a:cubicBezTo>
                  <a:cubicBezTo>
                    <a:pt x="3496" y="17144"/>
                    <a:pt x="3526" y="17144"/>
                    <a:pt x="3557" y="17144"/>
                  </a:cubicBezTo>
                  <a:cubicBezTo>
                    <a:pt x="3617" y="17144"/>
                    <a:pt x="3617" y="17113"/>
                    <a:pt x="3617" y="17083"/>
                  </a:cubicBezTo>
                  <a:cubicBezTo>
                    <a:pt x="3344" y="15594"/>
                    <a:pt x="3010" y="14135"/>
                    <a:pt x="2645" y="12706"/>
                  </a:cubicBezTo>
                  <a:cubicBezTo>
                    <a:pt x="2310" y="11247"/>
                    <a:pt x="1946" y="9849"/>
                    <a:pt x="1551" y="8420"/>
                  </a:cubicBezTo>
                  <a:cubicBezTo>
                    <a:pt x="1520" y="8208"/>
                    <a:pt x="1520" y="8177"/>
                    <a:pt x="1551" y="8056"/>
                  </a:cubicBezTo>
                  <a:cubicBezTo>
                    <a:pt x="1581" y="7964"/>
                    <a:pt x="1702" y="7752"/>
                    <a:pt x="1794" y="7600"/>
                  </a:cubicBezTo>
                  <a:cubicBezTo>
                    <a:pt x="1976" y="7265"/>
                    <a:pt x="2128" y="6840"/>
                    <a:pt x="2189" y="6475"/>
                  </a:cubicBezTo>
                  <a:cubicBezTo>
                    <a:pt x="2280" y="6080"/>
                    <a:pt x="2310" y="5685"/>
                    <a:pt x="2310" y="5290"/>
                  </a:cubicBezTo>
                  <a:cubicBezTo>
                    <a:pt x="2310" y="4864"/>
                    <a:pt x="2219" y="4499"/>
                    <a:pt x="2128" y="4104"/>
                  </a:cubicBezTo>
                  <a:cubicBezTo>
                    <a:pt x="1672" y="2645"/>
                    <a:pt x="912" y="1338"/>
                    <a:pt x="122" y="92"/>
                  </a:cubicBezTo>
                  <a:cubicBezTo>
                    <a:pt x="61" y="61"/>
                    <a:pt x="31" y="61"/>
                    <a:pt x="31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307;p21">
            <a:extLst>
              <a:ext uri="{FF2B5EF4-FFF2-40B4-BE49-F238E27FC236}">
                <a16:creationId xmlns:a16="http://schemas.microsoft.com/office/drawing/2014/main" id="{58548CC3-1194-4D45-9F90-C1442AD04470}"/>
              </a:ext>
            </a:extLst>
          </p:cNvPr>
          <p:cNvSpPr/>
          <p:nvPr/>
        </p:nvSpPr>
        <p:spPr>
          <a:xfrm>
            <a:off x="3809332" y="1662684"/>
            <a:ext cx="7284209" cy="420589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8" name="TextBox 57"/>
          <p:cNvSpPr txBox="1"/>
          <p:nvPr/>
        </p:nvSpPr>
        <p:spPr>
          <a:xfrm>
            <a:off x="6804412" y="656507"/>
            <a:ext cx="962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2183" y="2780644"/>
            <a:ext cx="6476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Khen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-phi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sàng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5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A41FBE-DD5B-43D3-8995-CC05AA94C380}"/>
              </a:ext>
            </a:extLst>
          </p:cNvPr>
          <p:cNvSpPr txBox="1"/>
          <p:nvPr/>
        </p:nvSpPr>
        <p:spPr>
          <a:xfrm>
            <a:off x="2378162" y="2546847"/>
            <a:ext cx="6761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LUYỆN ĐỌC LẠI</a:t>
            </a:r>
          </a:p>
        </p:txBody>
      </p:sp>
      <p:grpSp>
        <p:nvGrpSpPr>
          <p:cNvPr id="68" name="Google Shape;1440;p65"/>
          <p:cNvGrpSpPr/>
          <p:nvPr/>
        </p:nvGrpSpPr>
        <p:grpSpPr>
          <a:xfrm>
            <a:off x="9141094" y="1192181"/>
            <a:ext cx="2674082" cy="4863767"/>
            <a:chOff x="7219275" y="1648775"/>
            <a:chExt cx="1842162" cy="3350625"/>
          </a:xfrm>
        </p:grpSpPr>
        <p:sp>
          <p:nvSpPr>
            <p:cNvPr id="69" name="Google Shape;1441;p65"/>
            <p:cNvSpPr/>
            <p:nvPr/>
          </p:nvSpPr>
          <p:spPr>
            <a:xfrm flipH="1">
              <a:off x="7219275" y="2798134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98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42;p65"/>
            <p:cNvSpPr/>
            <p:nvPr/>
          </p:nvSpPr>
          <p:spPr>
            <a:xfrm flipH="1">
              <a:off x="7589487" y="2781125"/>
              <a:ext cx="279675" cy="241275"/>
            </a:xfrm>
            <a:custGeom>
              <a:avLst/>
              <a:gdLst/>
              <a:ahLst/>
              <a:cxnLst/>
              <a:rect l="l" t="t" r="r" b="b"/>
              <a:pathLst>
                <a:path w="11187" h="9651" extrusionOk="0">
                  <a:moveTo>
                    <a:pt x="8565" y="0"/>
                  </a:moveTo>
                  <a:cubicBezTo>
                    <a:pt x="7985" y="0"/>
                    <a:pt x="7023" y="351"/>
                    <a:pt x="5745" y="1140"/>
                  </a:cubicBezTo>
                  <a:cubicBezTo>
                    <a:pt x="5107" y="1504"/>
                    <a:pt x="4438" y="1839"/>
                    <a:pt x="3891" y="2143"/>
                  </a:cubicBezTo>
                  <a:cubicBezTo>
                    <a:pt x="3633" y="1535"/>
                    <a:pt x="3209" y="1318"/>
                    <a:pt x="2733" y="1318"/>
                  </a:cubicBezTo>
                  <a:cubicBezTo>
                    <a:pt x="2090" y="1318"/>
                    <a:pt x="1350" y="1715"/>
                    <a:pt x="791" y="2082"/>
                  </a:cubicBezTo>
                  <a:cubicBezTo>
                    <a:pt x="487" y="2264"/>
                    <a:pt x="244" y="2659"/>
                    <a:pt x="1" y="3176"/>
                  </a:cubicBezTo>
                  <a:cubicBezTo>
                    <a:pt x="1612" y="3267"/>
                    <a:pt x="3466" y="8769"/>
                    <a:pt x="3770" y="9650"/>
                  </a:cubicBezTo>
                  <a:cubicBezTo>
                    <a:pt x="3891" y="9590"/>
                    <a:pt x="4043" y="9559"/>
                    <a:pt x="4134" y="9529"/>
                  </a:cubicBezTo>
                  <a:cubicBezTo>
                    <a:pt x="5593" y="9073"/>
                    <a:pt x="11095" y="4696"/>
                    <a:pt x="10214" y="3723"/>
                  </a:cubicBezTo>
                  <a:cubicBezTo>
                    <a:pt x="10177" y="3668"/>
                    <a:pt x="10108" y="3644"/>
                    <a:pt x="10014" y="3644"/>
                  </a:cubicBezTo>
                  <a:cubicBezTo>
                    <a:pt x="9481" y="3644"/>
                    <a:pt x="8138" y="4427"/>
                    <a:pt x="7235" y="4969"/>
                  </a:cubicBezTo>
                  <a:cubicBezTo>
                    <a:pt x="9059" y="3754"/>
                    <a:pt x="11186" y="1899"/>
                    <a:pt x="10274" y="1504"/>
                  </a:cubicBezTo>
                  <a:cubicBezTo>
                    <a:pt x="10214" y="1480"/>
                    <a:pt x="10140" y="1468"/>
                    <a:pt x="10055" y="1468"/>
                  </a:cubicBezTo>
                  <a:cubicBezTo>
                    <a:pt x="8974" y="1468"/>
                    <a:pt x="6022" y="3303"/>
                    <a:pt x="5289" y="3754"/>
                  </a:cubicBezTo>
                  <a:cubicBezTo>
                    <a:pt x="6475" y="2963"/>
                    <a:pt x="9970" y="289"/>
                    <a:pt x="8755" y="15"/>
                  </a:cubicBezTo>
                  <a:cubicBezTo>
                    <a:pt x="8697" y="5"/>
                    <a:pt x="8634" y="0"/>
                    <a:pt x="8565" y="0"/>
                  </a:cubicBezTo>
                  <a:close/>
                </a:path>
              </a:pathLst>
            </a:custGeom>
            <a:solidFill>
              <a:srgbClr val="DA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43;p65"/>
            <p:cNvSpPr/>
            <p:nvPr/>
          </p:nvSpPr>
          <p:spPr>
            <a:xfrm flipH="1">
              <a:off x="7774162" y="2859750"/>
              <a:ext cx="148200" cy="202750"/>
            </a:xfrm>
            <a:custGeom>
              <a:avLst/>
              <a:gdLst/>
              <a:ahLst/>
              <a:cxnLst/>
              <a:rect l="l" t="t" r="r" b="b"/>
              <a:pathLst>
                <a:path w="5928" h="8110" extrusionOk="0">
                  <a:moveTo>
                    <a:pt x="2103" y="0"/>
                  </a:moveTo>
                  <a:cubicBezTo>
                    <a:pt x="1424" y="0"/>
                    <a:pt x="1" y="1186"/>
                    <a:pt x="1" y="1186"/>
                  </a:cubicBezTo>
                  <a:lnTo>
                    <a:pt x="122" y="1399"/>
                  </a:lnTo>
                  <a:cubicBezTo>
                    <a:pt x="700" y="2432"/>
                    <a:pt x="2888" y="6536"/>
                    <a:pt x="3344" y="8086"/>
                  </a:cubicBezTo>
                  <a:cubicBezTo>
                    <a:pt x="3344" y="8086"/>
                    <a:pt x="3430" y="8109"/>
                    <a:pt x="3581" y="8109"/>
                  </a:cubicBezTo>
                  <a:cubicBezTo>
                    <a:pt x="4000" y="8109"/>
                    <a:pt x="4923" y="7929"/>
                    <a:pt x="5928" y="6566"/>
                  </a:cubicBezTo>
                  <a:cubicBezTo>
                    <a:pt x="5928" y="6566"/>
                    <a:pt x="5928" y="6536"/>
                    <a:pt x="5898" y="6445"/>
                  </a:cubicBezTo>
                  <a:cubicBezTo>
                    <a:pt x="5624" y="5593"/>
                    <a:pt x="3770" y="31"/>
                    <a:pt x="2129" y="1"/>
                  </a:cubicBezTo>
                  <a:cubicBezTo>
                    <a:pt x="2120" y="0"/>
                    <a:pt x="2112" y="0"/>
                    <a:pt x="2103" y="0"/>
                  </a:cubicBezTo>
                  <a:close/>
                </a:path>
              </a:pathLst>
            </a:custGeom>
            <a:solidFill>
              <a:srgbClr val="001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44;p65"/>
            <p:cNvSpPr/>
            <p:nvPr/>
          </p:nvSpPr>
          <p:spPr>
            <a:xfrm flipH="1">
              <a:off x="8113812" y="4821800"/>
              <a:ext cx="364775" cy="177600"/>
            </a:xfrm>
            <a:custGeom>
              <a:avLst/>
              <a:gdLst/>
              <a:ahLst/>
              <a:cxnLst/>
              <a:rect l="l" t="t" r="r" b="b"/>
              <a:pathLst>
                <a:path w="14591" h="7104" extrusionOk="0">
                  <a:moveTo>
                    <a:pt x="0" y="0"/>
                  </a:moveTo>
                  <a:lnTo>
                    <a:pt x="0" y="0"/>
                  </a:lnTo>
                  <a:cubicBezTo>
                    <a:pt x="395" y="2675"/>
                    <a:pt x="760" y="4438"/>
                    <a:pt x="1003" y="4772"/>
                  </a:cubicBezTo>
                  <a:cubicBezTo>
                    <a:pt x="1905" y="5864"/>
                    <a:pt x="8510" y="7103"/>
                    <a:pt x="11814" y="7103"/>
                  </a:cubicBezTo>
                  <a:cubicBezTo>
                    <a:pt x="12743" y="7103"/>
                    <a:pt x="13411" y="7005"/>
                    <a:pt x="13618" y="6778"/>
                  </a:cubicBezTo>
                  <a:cubicBezTo>
                    <a:pt x="14590" y="5745"/>
                    <a:pt x="12341" y="3921"/>
                    <a:pt x="12250" y="3283"/>
                  </a:cubicBezTo>
                  <a:cubicBezTo>
                    <a:pt x="12219" y="3161"/>
                    <a:pt x="12250" y="1945"/>
                    <a:pt x="12250" y="0"/>
                  </a:cubicBezTo>
                  <a:lnTo>
                    <a:pt x="12250" y="0"/>
                  </a:lnTo>
                  <a:cubicBezTo>
                    <a:pt x="10952" y="628"/>
                    <a:pt x="9152" y="838"/>
                    <a:pt x="7330" y="838"/>
                  </a:cubicBezTo>
                  <a:cubicBezTo>
                    <a:pt x="3776" y="838"/>
                    <a:pt x="141" y="40"/>
                    <a:pt x="0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45;p65"/>
            <p:cNvSpPr/>
            <p:nvPr/>
          </p:nvSpPr>
          <p:spPr>
            <a:xfrm flipH="1">
              <a:off x="8161687" y="3764025"/>
              <a:ext cx="854150" cy="1077800"/>
            </a:xfrm>
            <a:custGeom>
              <a:avLst/>
              <a:gdLst/>
              <a:ahLst/>
              <a:cxnLst/>
              <a:rect l="l" t="t" r="r" b="b"/>
              <a:pathLst>
                <a:path w="34166" h="43112" extrusionOk="0">
                  <a:moveTo>
                    <a:pt x="34165" y="0"/>
                  </a:moveTo>
                  <a:lnTo>
                    <a:pt x="34165" y="0"/>
                  </a:lnTo>
                  <a:cubicBezTo>
                    <a:pt x="30922" y="2601"/>
                    <a:pt x="24468" y="3477"/>
                    <a:pt x="17974" y="3477"/>
                  </a:cubicBezTo>
                  <a:cubicBezTo>
                    <a:pt x="11564" y="3477"/>
                    <a:pt x="5115" y="2624"/>
                    <a:pt x="1672" y="1733"/>
                  </a:cubicBezTo>
                  <a:cubicBezTo>
                    <a:pt x="1611" y="3344"/>
                    <a:pt x="213" y="29636"/>
                    <a:pt x="0" y="41065"/>
                  </a:cubicBezTo>
                  <a:lnTo>
                    <a:pt x="61" y="41065"/>
                  </a:lnTo>
                  <a:cubicBezTo>
                    <a:pt x="61" y="41065"/>
                    <a:pt x="4754" y="42453"/>
                    <a:pt x="8718" y="42453"/>
                  </a:cubicBezTo>
                  <a:cubicBezTo>
                    <a:pt x="9411" y="42453"/>
                    <a:pt x="10081" y="42410"/>
                    <a:pt x="10700" y="42311"/>
                  </a:cubicBezTo>
                  <a:cubicBezTo>
                    <a:pt x="12068" y="35533"/>
                    <a:pt x="15928" y="18663"/>
                    <a:pt x="17873" y="12736"/>
                  </a:cubicBezTo>
                  <a:cubicBezTo>
                    <a:pt x="17873" y="12736"/>
                    <a:pt x="20001" y="32888"/>
                    <a:pt x="21490" y="42281"/>
                  </a:cubicBezTo>
                  <a:cubicBezTo>
                    <a:pt x="21631" y="42301"/>
                    <a:pt x="25296" y="43112"/>
                    <a:pt x="28865" y="43112"/>
                  </a:cubicBezTo>
                  <a:cubicBezTo>
                    <a:pt x="30671" y="43112"/>
                    <a:pt x="32453" y="42904"/>
                    <a:pt x="33740" y="42281"/>
                  </a:cubicBezTo>
                  <a:cubicBezTo>
                    <a:pt x="33800" y="31946"/>
                    <a:pt x="34165" y="456"/>
                    <a:pt x="34165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46;p65"/>
            <p:cNvSpPr/>
            <p:nvPr/>
          </p:nvSpPr>
          <p:spPr>
            <a:xfrm flipH="1">
              <a:off x="8172562" y="1648775"/>
              <a:ext cx="768800" cy="608400"/>
            </a:xfrm>
            <a:custGeom>
              <a:avLst/>
              <a:gdLst/>
              <a:ahLst/>
              <a:cxnLst/>
              <a:rect l="l" t="t" r="r" b="b"/>
              <a:pathLst>
                <a:path w="30752" h="24336" extrusionOk="0">
                  <a:moveTo>
                    <a:pt x="17277" y="0"/>
                  </a:moveTo>
                  <a:cubicBezTo>
                    <a:pt x="15589" y="0"/>
                    <a:pt x="13724" y="298"/>
                    <a:pt x="11672" y="992"/>
                  </a:cubicBezTo>
                  <a:cubicBezTo>
                    <a:pt x="5441" y="3059"/>
                    <a:pt x="6566" y="7254"/>
                    <a:pt x="6566" y="7254"/>
                  </a:cubicBezTo>
                  <a:cubicBezTo>
                    <a:pt x="6566" y="7254"/>
                    <a:pt x="6545" y="7253"/>
                    <a:pt x="6508" y="7253"/>
                  </a:cubicBezTo>
                  <a:cubicBezTo>
                    <a:pt x="6025" y="7253"/>
                    <a:pt x="2686" y="7383"/>
                    <a:pt x="1672" y="10962"/>
                  </a:cubicBezTo>
                  <a:cubicBezTo>
                    <a:pt x="0" y="16798"/>
                    <a:pt x="4104" y="24032"/>
                    <a:pt x="4104" y="24032"/>
                  </a:cubicBezTo>
                  <a:lnTo>
                    <a:pt x="4134" y="24336"/>
                  </a:lnTo>
                  <a:cubicBezTo>
                    <a:pt x="4225" y="23880"/>
                    <a:pt x="4347" y="23394"/>
                    <a:pt x="4620" y="22907"/>
                  </a:cubicBezTo>
                  <a:cubicBezTo>
                    <a:pt x="5066" y="22107"/>
                    <a:pt x="5664" y="21840"/>
                    <a:pt x="6263" y="21840"/>
                  </a:cubicBezTo>
                  <a:cubicBezTo>
                    <a:pt x="7461" y="21840"/>
                    <a:pt x="8663" y="22907"/>
                    <a:pt x="8663" y="22907"/>
                  </a:cubicBezTo>
                  <a:cubicBezTo>
                    <a:pt x="12827" y="18196"/>
                    <a:pt x="11672" y="9746"/>
                    <a:pt x="11672" y="9746"/>
                  </a:cubicBezTo>
                  <a:cubicBezTo>
                    <a:pt x="11746" y="9734"/>
                    <a:pt x="11820" y="9729"/>
                    <a:pt x="11893" y="9729"/>
                  </a:cubicBezTo>
                  <a:cubicBezTo>
                    <a:pt x="14273" y="9729"/>
                    <a:pt x="16019" y="15795"/>
                    <a:pt x="16019" y="15795"/>
                  </a:cubicBezTo>
                  <a:cubicBezTo>
                    <a:pt x="16019" y="15795"/>
                    <a:pt x="19453" y="15734"/>
                    <a:pt x="19788" y="14731"/>
                  </a:cubicBezTo>
                  <a:cubicBezTo>
                    <a:pt x="20092" y="13698"/>
                    <a:pt x="17144" y="8440"/>
                    <a:pt x="17143" y="8439"/>
                  </a:cubicBezTo>
                  <a:lnTo>
                    <a:pt x="17143" y="8439"/>
                  </a:lnTo>
                  <a:cubicBezTo>
                    <a:pt x="19727" y="9989"/>
                    <a:pt x="21490" y="14731"/>
                    <a:pt x="21490" y="14731"/>
                  </a:cubicBezTo>
                  <a:cubicBezTo>
                    <a:pt x="21527" y="14732"/>
                    <a:pt x="21564" y="14732"/>
                    <a:pt x="21602" y="14732"/>
                  </a:cubicBezTo>
                  <a:cubicBezTo>
                    <a:pt x="22990" y="14732"/>
                    <a:pt x="25392" y="14203"/>
                    <a:pt x="26900" y="13789"/>
                  </a:cubicBezTo>
                  <a:cubicBezTo>
                    <a:pt x="27782" y="13546"/>
                    <a:pt x="28390" y="13363"/>
                    <a:pt x="28390" y="13363"/>
                  </a:cubicBezTo>
                  <a:cubicBezTo>
                    <a:pt x="27113" y="9746"/>
                    <a:pt x="24803" y="7862"/>
                    <a:pt x="24803" y="7862"/>
                  </a:cubicBezTo>
                  <a:lnTo>
                    <a:pt x="24803" y="7862"/>
                  </a:lnTo>
                  <a:cubicBezTo>
                    <a:pt x="26475" y="8348"/>
                    <a:pt x="28876" y="12087"/>
                    <a:pt x="28876" y="12087"/>
                  </a:cubicBezTo>
                  <a:cubicBezTo>
                    <a:pt x="29849" y="11874"/>
                    <a:pt x="30609" y="11327"/>
                    <a:pt x="30700" y="10415"/>
                  </a:cubicBezTo>
                  <a:cubicBezTo>
                    <a:pt x="30752" y="9639"/>
                    <a:pt x="26889" y="0"/>
                    <a:pt x="17277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47;p65"/>
            <p:cNvSpPr/>
            <p:nvPr/>
          </p:nvSpPr>
          <p:spPr>
            <a:xfrm flipH="1">
              <a:off x="8211087" y="1859750"/>
              <a:ext cx="634875" cy="748500"/>
            </a:xfrm>
            <a:custGeom>
              <a:avLst/>
              <a:gdLst/>
              <a:ahLst/>
              <a:cxnLst/>
              <a:rect l="l" t="t" r="r" b="b"/>
              <a:pathLst>
                <a:path w="25395" h="29940" extrusionOk="0">
                  <a:moveTo>
                    <a:pt x="13327" y="0"/>
                  </a:moveTo>
                  <a:cubicBezTo>
                    <a:pt x="13328" y="1"/>
                    <a:pt x="16276" y="5259"/>
                    <a:pt x="15972" y="6292"/>
                  </a:cubicBezTo>
                  <a:cubicBezTo>
                    <a:pt x="15637" y="7295"/>
                    <a:pt x="12203" y="7356"/>
                    <a:pt x="12203" y="7356"/>
                  </a:cubicBezTo>
                  <a:cubicBezTo>
                    <a:pt x="12203" y="7356"/>
                    <a:pt x="10457" y="1290"/>
                    <a:pt x="8077" y="1290"/>
                  </a:cubicBezTo>
                  <a:cubicBezTo>
                    <a:pt x="8004" y="1290"/>
                    <a:pt x="7930" y="1295"/>
                    <a:pt x="7856" y="1307"/>
                  </a:cubicBezTo>
                  <a:cubicBezTo>
                    <a:pt x="7856" y="1307"/>
                    <a:pt x="9011" y="9757"/>
                    <a:pt x="4847" y="14468"/>
                  </a:cubicBezTo>
                  <a:cubicBezTo>
                    <a:pt x="4847" y="14468"/>
                    <a:pt x="3645" y="13401"/>
                    <a:pt x="2447" y="13401"/>
                  </a:cubicBezTo>
                  <a:cubicBezTo>
                    <a:pt x="1848" y="13401"/>
                    <a:pt x="1250" y="13668"/>
                    <a:pt x="804" y="14468"/>
                  </a:cubicBezTo>
                  <a:cubicBezTo>
                    <a:pt x="531" y="14955"/>
                    <a:pt x="409" y="15441"/>
                    <a:pt x="318" y="15897"/>
                  </a:cubicBezTo>
                  <a:cubicBezTo>
                    <a:pt x="0" y="18208"/>
                    <a:pt x="1852" y="20107"/>
                    <a:pt x="4045" y="20107"/>
                  </a:cubicBezTo>
                  <a:cubicBezTo>
                    <a:pt x="4160" y="20107"/>
                    <a:pt x="4275" y="20102"/>
                    <a:pt x="4391" y="20092"/>
                  </a:cubicBezTo>
                  <a:cubicBezTo>
                    <a:pt x="4391" y="20092"/>
                    <a:pt x="4908" y="20669"/>
                    <a:pt x="5880" y="21429"/>
                  </a:cubicBezTo>
                  <a:lnTo>
                    <a:pt x="6032" y="21824"/>
                  </a:lnTo>
                  <a:cubicBezTo>
                    <a:pt x="6032" y="21824"/>
                    <a:pt x="6792" y="24985"/>
                    <a:pt x="6032" y="26535"/>
                  </a:cubicBezTo>
                  <a:cubicBezTo>
                    <a:pt x="6032" y="26535"/>
                    <a:pt x="7248" y="27812"/>
                    <a:pt x="9406" y="28785"/>
                  </a:cubicBezTo>
                  <a:cubicBezTo>
                    <a:pt x="9560" y="28779"/>
                    <a:pt x="9718" y="28775"/>
                    <a:pt x="9879" y="28775"/>
                  </a:cubicBezTo>
                  <a:cubicBezTo>
                    <a:pt x="11303" y="28775"/>
                    <a:pt x="12978" y="29038"/>
                    <a:pt x="14726" y="29940"/>
                  </a:cubicBezTo>
                  <a:lnTo>
                    <a:pt x="14999" y="24773"/>
                  </a:lnTo>
                  <a:cubicBezTo>
                    <a:pt x="15159" y="24780"/>
                    <a:pt x="15320" y="24784"/>
                    <a:pt x="15484" y="24784"/>
                  </a:cubicBezTo>
                  <a:cubicBezTo>
                    <a:pt x="15974" y="24784"/>
                    <a:pt x="16481" y="24750"/>
                    <a:pt x="17005" y="24681"/>
                  </a:cubicBezTo>
                  <a:cubicBezTo>
                    <a:pt x="22325" y="24104"/>
                    <a:pt x="25364" y="18146"/>
                    <a:pt x="25364" y="15076"/>
                  </a:cubicBezTo>
                  <a:cubicBezTo>
                    <a:pt x="25395" y="13739"/>
                    <a:pt x="23662" y="10943"/>
                    <a:pt x="23662" y="10943"/>
                  </a:cubicBezTo>
                  <a:cubicBezTo>
                    <a:pt x="23662" y="10943"/>
                    <a:pt x="23084" y="6140"/>
                    <a:pt x="23084" y="5350"/>
                  </a:cubicBezTo>
                  <a:cubicBezTo>
                    <a:pt x="21576" y="5764"/>
                    <a:pt x="19174" y="6293"/>
                    <a:pt x="17786" y="6293"/>
                  </a:cubicBezTo>
                  <a:cubicBezTo>
                    <a:pt x="17748" y="6293"/>
                    <a:pt x="17711" y="6293"/>
                    <a:pt x="17674" y="6292"/>
                  </a:cubicBezTo>
                  <a:cubicBezTo>
                    <a:pt x="17674" y="6292"/>
                    <a:pt x="15911" y="1550"/>
                    <a:pt x="13327" y="0"/>
                  </a:cubicBezTo>
                  <a:close/>
                </a:path>
              </a:pathLst>
            </a:custGeom>
            <a:solidFill>
              <a:srgbClr val="DA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48;p65"/>
            <p:cNvSpPr/>
            <p:nvPr/>
          </p:nvSpPr>
          <p:spPr>
            <a:xfrm flipH="1">
              <a:off x="8470962" y="2390150"/>
              <a:ext cx="231050" cy="149725"/>
            </a:xfrm>
            <a:custGeom>
              <a:avLst/>
              <a:gdLst/>
              <a:ahLst/>
              <a:cxnLst/>
              <a:rect l="l" t="t" r="r" b="b"/>
              <a:pathLst>
                <a:path w="9242" h="5989" extrusionOk="0">
                  <a:moveTo>
                    <a:pt x="1" y="0"/>
                  </a:moveTo>
                  <a:lnTo>
                    <a:pt x="274" y="669"/>
                  </a:lnTo>
                  <a:cubicBezTo>
                    <a:pt x="274" y="669"/>
                    <a:pt x="274" y="699"/>
                    <a:pt x="305" y="760"/>
                  </a:cubicBezTo>
                  <a:cubicBezTo>
                    <a:pt x="2341" y="3739"/>
                    <a:pt x="5654" y="5289"/>
                    <a:pt x="9120" y="5988"/>
                  </a:cubicBezTo>
                  <a:lnTo>
                    <a:pt x="9241" y="3557"/>
                  </a:lnTo>
                  <a:cubicBezTo>
                    <a:pt x="5168" y="3435"/>
                    <a:pt x="1794" y="1307"/>
                    <a:pt x="1" y="0"/>
                  </a:cubicBezTo>
                  <a:close/>
                </a:path>
              </a:pathLst>
            </a:custGeom>
            <a:solidFill>
              <a:srgbClr val="451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9;p65"/>
            <p:cNvSpPr/>
            <p:nvPr/>
          </p:nvSpPr>
          <p:spPr>
            <a:xfrm flipH="1">
              <a:off x="7838737" y="2524650"/>
              <a:ext cx="1222700" cy="1328225"/>
            </a:xfrm>
            <a:custGeom>
              <a:avLst/>
              <a:gdLst/>
              <a:ahLst/>
              <a:cxnLst/>
              <a:rect l="l" t="t" r="r" b="b"/>
              <a:pathLst>
                <a:path w="48908" h="53129" extrusionOk="0">
                  <a:moveTo>
                    <a:pt x="14682" y="0"/>
                  </a:moveTo>
                  <a:cubicBezTo>
                    <a:pt x="13922" y="1550"/>
                    <a:pt x="10852" y="4560"/>
                    <a:pt x="8937" y="9514"/>
                  </a:cubicBezTo>
                  <a:cubicBezTo>
                    <a:pt x="6353" y="16262"/>
                    <a:pt x="1" y="48360"/>
                    <a:pt x="1065" y="50335"/>
                  </a:cubicBezTo>
                  <a:cubicBezTo>
                    <a:pt x="1277" y="50670"/>
                    <a:pt x="2128" y="51004"/>
                    <a:pt x="3587" y="51399"/>
                  </a:cubicBezTo>
                  <a:cubicBezTo>
                    <a:pt x="6999" y="52286"/>
                    <a:pt x="13400" y="53128"/>
                    <a:pt x="19777" y="53128"/>
                  </a:cubicBezTo>
                  <a:cubicBezTo>
                    <a:pt x="26297" y="53128"/>
                    <a:pt x="32793" y="52248"/>
                    <a:pt x="36050" y="49636"/>
                  </a:cubicBezTo>
                  <a:cubicBezTo>
                    <a:pt x="36415" y="49393"/>
                    <a:pt x="36719" y="49089"/>
                    <a:pt x="37023" y="48724"/>
                  </a:cubicBezTo>
                  <a:cubicBezTo>
                    <a:pt x="37843" y="47752"/>
                    <a:pt x="33223" y="25988"/>
                    <a:pt x="33223" y="25988"/>
                  </a:cubicBezTo>
                  <a:lnTo>
                    <a:pt x="33132" y="25836"/>
                  </a:lnTo>
                  <a:lnTo>
                    <a:pt x="33132" y="25836"/>
                  </a:lnTo>
                  <a:cubicBezTo>
                    <a:pt x="33770" y="25900"/>
                    <a:pt x="34401" y="25930"/>
                    <a:pt x="35025" y="25930"/>
                  </a:cubicBezTo>
                  <a:cubicBezTo>
                    <a:pt x="40945" y="25930"/>
                    <a:pt x="46158" y="23250"/>
                    <a:pt x="48907" y="21490"/>
                  </a:cubicBezTo>
                  <a:cubicBezTo>
                    <a:pt x="48451" y="19940"/>
                    <a:pt x="46263" y="15836"/>
                    <a:pt x="45685" y="14803"/>
                  </a:cubicBezTo>
                  <a:cubicBezTo>
                    <a:pt x="45392" y="14826"/>
                    <a:pt x="45097" y="14838"/>
                    <a:pt x="44803" y="14838"/>
                  </a:cubicBezTo>
                  <a:cubicBezTo>
                    <a:pt x="37088" y="14838"/>
                    <a:pt x="29236" y="7024"/>
                    <a:pt x="24317" y="3891"/>
                  </a:cubicBezTo>
                  <a:cubicBezTo>
                    <a:pt x="24013" y="3709"/>
                    <a:pt x="23679" y="3526"/>
                    <a:pt x="23375" y="3374"/>
                  </a:cubicBezTo>
                  <a:cubicBezTo>
                    <a:pt x="21627" y="2473"/>
                    <a:pt x="19953" y="2210"/>
                    <a:pt x="18528" y="2210"/>
                  </a:cubicBezTo>
                  <a:cubicBezTo>
                    <a:pt x="18367" y="2210"/>
                    <a:pt x="18210" y="2213"/>
                    <a:pt x="18056" y="2219"/>
                  </a:cubicBezTo>
                  <a:cubicBezTo>
                    <a:pt x="15898" y="1246"/>
                    <a:pt x="14682" y="0"/>
                    <a:pt x="14682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50;p65"/>
            <p:cNvSpPr/>
            <p:nvPr/>
          </p:nvSpPr>
          <p:spPr>
            <a:xfrm flipH="1">
              <a:off x="8698937" y="4791400"/>
              <a:ext cx="318425" cy="199875"/>
            </a:xfrm>
            <a:custGeom>
              <a:avLst/>
              <a:gdLst/>
              <a:ahLst/>
              <a:cxnLst/>
              <a:rect l="l" t="t" r="r" b="b"/>
              <a:pathLst>
                <a:path w="12737" h="7995" extrusionOk="0">
                  <a:moveTo>
                    <a:pt x="61" y="0"/>
                  </a:moveTo>
                  <a:cubicBezTo>
                    <a:pt x="1" y="2979"/>
                    <a:pt x="31" y="4924"/>
                    <a:pt x="183" y="5228"/>
                  </a:cubicBezTo>
                  <a:cubicBezTo>
                    <a:pt x="796" y="6404"/>
                    <a:pt x="7193" y="7995"/>
                    <a:pt x="10210" y="7995"/>
                  </a:cubicBezTo>
                  <a:cubicBezTo>
                    <a:pt x="10936" y="7995"/>
                    <a:pt x="11466" y="7903"/>
                    <a:pt x="11673" y="7690"/>
                  </a:cubicBezTo>
                  <a:cubicBezTo>
                    <a:pt x="12736" y="6535"/>
                    <a:pt x="10366" y="5319"/>
                    <a:pt x="10244" y="4073"/>
                  </a:cubicBezTo>
                  <a:cubicBezTo>
                    <a:pt x="10244" y="3860"/>
                    <a:pt x="10396" y="2827"/>
                    <a:pt x="10761" y="1277"/>
                  </a:cubicBezTo>
                  <a:lnTo>
                    <a:pt x="10761" y="1277"/>
                  </a:lnTo>
                  <a:cubicBezTo>
                    <a:pt x="10166" y="1368"/>
                    <a:pt x="9524" y="1407"/>
                    <a:pt x="8860" y="1407"/>
                  </a:cubicBezTo>
                  <a:cubicBezTo>
                    <a:pt x="4879" y="140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51;p65"/>
            <p:cNvSpPr/>
            <p:nvPr/>
          </p:nvSpPr>
          <p:spPr>
            <a:xfrm flipH="1">
              <a:off x="7914737" y="2571750"/>
              <a:ext cx="791825" cy="328425"/>
            </a:xfrm>
            <a:custGeom>
              <a:avLst/>
              <a:gdLst/>
              <a:ahLst/>
              <a:cxnLst/>
              <a:rect l="l" t="t" r="r" b="b"/>
              <a:pathLst>
                <a:path w="31673" h="13137" extrusionOk="0">
                  <a:moveTo>
                    <a:pt x="4712" y="1"/>
                  </a:moveTo>
                  <a:cubicBezTo>
                    <a:pt x="3891" y="1"/>
                    <a:pt x="3101" y="62"/>
                    <a:pt x="2341" y="244"/>
                  </a:cubicBezTo>
                  <a:cubicBezTo>
                    <a:pt x="1581" y="396"/>
                    <a:pt x="821" y="609"/>
                    <a:pt x="92" y="943"/>
                  </a:cubicBezTo>
                  <a:cubicBezTo>
                    <a:pt x="31" y="1004"/>
                    <a:pt x="1" y="1095"/>
                    <a:pt x="31" y="1156"/>
                  </a:cubicBezTo>
                  <a:cubicBezTo>
                    <a:pt x="53" y="1222"/>
                    <a:pt x="122" y="1271"/>
                    <a:pt x="182" y="1271"/>
                  </a:cubicBezTo>
                  <a:cubicBezTo>
                    <a:pt x="205" y="1271"/>
                    <a:pt x="227" y="1264"/>
                    <a:pt x="244" y="1247"/>
                  </a:cubicBezTo>
                  <a:cubicBezTo>
                    <a:pt x="943" y="1004"/>
                    <a:pt x="1672" y="791"/>
                    <a:pt x="2432" y="700"/>
                  </a:cubicBezTo>
                  <a:cubicBezTo>
                    <a:pt x="2966" y="607"/>
                    <a:pt x="3536" y="567"/>
                    <a:pt x="4114" y="567"/>
                  </a:cubicBezTo>
                  <a:cubicBezTo>
                    <a:pt x="4292" y="567"/>
                    <a:pt x="4472" y="571"/>
                    <a:pt x="4651" y="578"/>
                  </a:cubicBezTo>
                  <a:cubicBezTo>
                    <a:pt x="5381" y="609"/>
                    <a:pt x="6140" y="730"/>
                    <a:pt x="6870" y="913"/>
                  </a:cubicBezTo>
                  <a:cubicBezTo>
                    <a:pt x="7599" y="1156"/>
                    <a:pt x="8299" y="1399"/>
                    <a:pt x="8967" y="1764"/>
                  </a:cubicBezTo>
                  <a:cubicBezTo>
                    <a:pt x="8967" y="1764"/>
                    <a:pt x="8967" y="1764"/>
                    <a:pt x="8967" y="1764"/>
                  </a:cubicBezTo>
                  <a:lnTo>
                    <a:pt x="8967" y="1764"/>
                  </a:lnTo>
                  <a:cubicBezTo>
                    <a:pt x="8978" y="1774"/>
                    <a:pt x="8992" y="1781"/>
                    <a:pt x="9008" y="1786"/>
                  </a:cubicBezTo>
                  <a:lnTo>
                    <a:pt x="9008" y="1786"/>
                  </a:lnTo>
                  <a:cubicBezTo>
                    <a:pt x="9450" y="2021"/>
                    <a:pt x="9891" y="2259"/>
                    <a:pt x="10274" y="2554"/>
                  </a:cubicBezTo>
                  <a:cubicBezTo>
                    <a:pt x="10700" y="2858"/>
                    <a:pt x="11156" y="3162"/>
                    <a:pt x="11581" y="3466"/>
                  </a:cubicBezTo>
                  <a:cubicBezTo>
                    <a:pt x="12402" y="4104"/>
                    <a:pt x="13283" y="4742"/>
                    <a:pt x="14135" y="5381"/>
                  </a:cubicBezTo>
                  <a:cubicBezTo>
                    <a:pt x="15806" y="6688"/>
                    <a:pt x="17539" y="7934"/>
                    <a:pt x="19332" y="9119"/>
                  </a:cubicBezTo>
                  <a:cubicBezTo>
                    <a:pt x="21156" y="10274"/>
                    <a:pt x="23040" y="11338"/>
                    <a:pt x="25077" y="12098"/>
                  </a:cubicBezTo>
                  <a:cubicBezTo>
                    <a:pt x="26715" y="12719"/>
                    <a:pt x="28475" y="13137"/>
                    <a:pt x="30257" y="13137"/>
                  </a:cubicBezTo>
                  <a:cubicBezTo>
                    <a:pt x="30657" y="13137"/>
                    <a:pt x="31059" y="13115"/>
                    <a:pt x="31460" y="13071"/>
                  </a:cubicBezTo>
                  <a:lnTo>
                    <a:pt x="31490" y="13071"/>
                  </a:lnTo>
                  <a:cubicBezTo>
                    <a:pt x="31612" y="13071"/>
                    <a:pt x="31673" y="13010"/>
                    <a:pt x="31673" y="12888"/>
                  </a:cubicBezTo>
                  <a:cubicBezTo>
                    <a:pt x="31673" y="12767"/>
                    <a:pt x="31612" y="12706"/>
                    <a:pt x="31490" y="12706"/>
                  </a:cubicBezTo>
                  <a:lnTo>
                    <a:pt x="31460" y="12706"/>
                  </a:lnTo>
                  <a:cubicBezTo>
                    <a:pt x="31291" y="12713"/>
                    <a:pt x="31122" y="12717"/>
                    <a:pt x="30954" y="12717"/>
                  </a:cubicBezTo>
                  <a:cubicBezTo>
                    <a:pt x="29026" y="12717"/>
                    <a:pt x="27109" y="12247"/>
                    <a:pt x="25320" y="11521"/>
                  </a:cubicBezTo>
                  <a:cubicBezTo>
                    <a:pt x="23405" y="10761"/>
                    <a:pt x="21581" y="9667"/>
                    <a:pt x="19788" y="8512"/>
                  </a:cubicBezTo>
                  <a:cubicBezTo>
                    <a:pt x="17995" y="7387"/>
                    <a:pt x="16323" y="6049"/>
                    <a:pt x="14621" y="4803"/>
                  </a:cubicBezTo>
                  <a:cubicBezTo>
                    <a:pt x="13739" y="4135"/>
                    <a:pt x="12919" y="3496"/>
                    <a:pt x="12037" y="2888"/>
                  </a:cubicBezTo>
                  <a:cubicBezTo>
                    <a:pt x="11156" y="2250"/>
                    <a:pt x="10274" y="1642"/>
                    <a:pt x="9302" y="1156"/>
                  </a:cubicBezTo>
                  <a:cubicBezTo>
                    <a:pt x="9280" y="1113"/>
                    <a:pt x="9230" y="1101"/>
                    <a:pt x="9191" y="1097"/>
                  </a:cubicBezTo>
                  <a:lnTo>
                    <a:pt x="9191" y="1097"/>
                  </a:lnTo>
                  <a:cubicBezTo>
                    <a:pt x="8495" y="733"/>
                    <a:pt x="7774" y="478"/>
                    <a:pt x="7052" y="305"/>
                  </a:cubicBezTo>
                  <a:cubicBezTo>
                    <a:pt x="6292" y="122"/>
                    <a:pt x="5502" y="1"/>
                    <a:pt x="4712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52;p65"/>
            <p:cNvSpPr/>
            <p:nvPr/>
          </p:nvSpPr>
          <p:spPr>
            <a:xfrm flipH="1">
              <a:off x="7834937" y="2841225"/>
              <a:ext cx="870875" cy="340750"/>
            </a:xfrm>
            <a:custGeom>
              <a:avLst/>
              <a:gdLst/>
              <a:ahLst/>
              <a:cxnLst/>
              <a:rect l="l" t="t" r="r" b="b"/>
              <a:pathLst>
                <a:path w="34835" h="13630" extrusionOk="0">
                  <a:moveTo>
                    <a:pt x="160" y="1"/>
                  </a:moveTo>
                  <a:cubicBezTo>
                    <a:pt x="143" y="1"/>
                    <a:pt x="130" y="5"/>
                    <a:pt x="122" y="12"/>
                  </a:cubicBezTo>
                  <a:cubicBezTo>
                    <a:pt x="1" y="103"/>
                    <a:pt x="1" y="195"/>
                    <a:pt x="31" y="286"/>
                  </a:cubicBezTo>
                  <a:cubicBezTo>
                    <a:pt x="1733" y="3234"/>
                    <a:pt x="3952" y="5818"/>
                    <a:pt x="6536" y="8037"/>
                  </a:cubicBezTo>
                  <a:cubicBezTo>
                    <a:pt x="9120" y="10225"/>
                    <a:pt x="12129" y="11988"/>
                    <a:pt x="15412" y="12900"/>
                  </a:cubicBezTo>
                  <a:cubicBezTo>
                    <a:pt x="17053" y="13325"/>
                    <a:pt x="18755" y="13569"/>
                    <a:pt x="20488" y="13629"/>
                  </a:cubicBezTo>
                  <a:cubicBezTo>
                    <a:pt x="22190" y="13629"/>
                    <a:pt x="23862" y="13417"/>
                    <a:pt x="25533" y="13052"/>
                  </a:cubicBezTo>
                  <a:cubicBezTo>
                    <a:pt x="28846" y="12292"/>
                    <a:pt x="31947" y="10833"/>
                    <a:pt x="34774" y="8979"/>
                  </a:cubicBezTo>
                  <a:cubicBezTo>
                    <a:pt x="34834" y="8948"/>
                    <a:pt x="34834" y="8827"/>
                    <a:pt x="34804" y="8766"/>
                  </a:cubicBezTo>
                  <a:cubicBezTo>
                    <a:pt x="34743" y="8685"/>
                    <a:pt x="34682" y="8658"/>
                    <a:pt x="34622" y="8658"/>
                  </a:cubicBezTo>
                  <a:cubicBezTo>
                    <a:pt x="34591" y="8658"/>
                    <a:pt x="34561" y="8665"/>
                    <a:pt x="34530" y="8675"/>
                  </a:cubicBezTo>
                  <a:cubicBezTo>
                    <a:pt x="33132" y="9526"/>
                    <a:pt x="31612" y="10286"/>
                    <a:pt x="30093" y="10924"/>
                  </a:cubicBezTo>
                  <a:cubicBezTo>
                    <a:pt x="28542" y="11563"/>
                    <a:pt x="26962" y="12049"/>
                    <a:pt x="25351" y="12414"/>
                  </a:cubicBezTo>
                  <a:cubicBezTo>
                    <a:pt x="23856" y="12724"/>
                    <a:pt x="22309" y="12903"/>
                    <a:pt x="20783" y="12903"/>
                  </a:cubicBezTo>
                  <a:cubicBezTo>
                    <a:pt x="20664" y="12903"/>
                    <a:pt x="20545" y="12902"/>
                    <a:pt x="20427" y="12900"/>
                  </a:cubicBezTo>
                  <a:cubicBezTo>
                    <a:pt x="18816" y="12839"/>
                    <a:pt x="17174" y="12596"/>
                    <a:pt x="15564" y="12140"/>
                  </a:cubicBezTo>
                  <a:cubicBezTo>
                    <a:pt x="12433" y="11259"/>
                    <a:pt x="9484" y="9587"/>
                    <a:pt x="6901" y="7490"/>
                  </a:cubicBezTo>
                  <a:cubicBezTo>
                    <a:pt x="5655" y="6426"/>
                    <a:pt x="4439" y="5301"/>
                    <a:pt x="3344" y="4055"/>
                  </a:cubicBezTo>
                  <a:cubicBezTo>
                    <a:pt x="2250" y="2839"/>
                    <a:pt x="1186" y="1502"/>
                    <a:pt x="305" y="103"/>
                  </a:cubicBezTo>
                  <a:cubicBezTo>
                    <a:pt x="282" y="35"/>
                    <a:pt x="208" y="1"/>
                    <a:pt x="160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53;p65"/>
            <p:cNvSpPr/>
            <p:nvPr/>
          </p:nvSpPr>
          <p:spPr>
            <a:xfrm flipH="1">
              <a:off x="8379012" y="3912400"/>
              <a:ext cx="372375" cy="910850"/>
            </a:xfrm>
            <a:custGeom>
              <a:avLst/>
              <a:gdLst/>
              <a:ahLst/>
              <a:cxnLst/>
              <a:rect l="l" t="t" r="r" b="b"/>
              <a:pathLst>
                <a:path w="14895" h="36434" extrusionOk="0">
                  <a:moveTo>
                    <a:pt x="14791" y="0"/>
                  </a:moveTo>
                  <a:cubicBezTo>
                    <a:pt x="14772" y="0"/>
                    <a:pt x="14757" y="8"/>
                    <a:pt x="14742" y="23"/>
                  </a:cubicBezTo>
                  <a:cubicBezTo>
                    <a:pt x="13526" y="1208"/>
                    <a:pt x="12158" y="2242"/>
                    <a:pt x="10699" y="3093"/>
                  </a:cubicBezTo>
                  <a:cubicBezTo>
                    <a:pt x="10000" y="3549"/>
                    <a:pt x="9271" y="3974"/>
                    <a:pt x="8511" y="4400"/>
                  </a:cubicBezTo>
                  <a:lnTo>
                    <a:pt x="8237" y="4552"/>
                  </a:lnTo>
                  <a:lnTo>
                    <a:pt x="8177" y="4582"/>
                  </a:lnTo>
                  <a:cubicBezTo>
                    <a:pt x="8177" y="4582"/>
                    <a:pt x="8116" y="4582"/>
                    <a:pt x="8085" y="4613"/>
                  </a:cubicBezTo>
                  <a:cubicBezTo>
                    <a:pt x="8025" y="4673"/>
                    <a:pt x="7964" y="4734"/>
                    <a:pt x="7933" y="4765"/>
                  </a:cubicBezTo>
                  <a:cubicBezTo>
                    <a:pt x="7781" y="5008"/>
                    <a:pt x="7721" y="5190"/>
                    <a:pt x="7629" y="5373"/>
                  </a:cubicBezTo>
                  <a:cubicBezTo>
                    <a:pt x="7447" y="5798"/>
                    <a:pt x="7326" y="6193"/>
                    <a:pt x="7174" y="6588"/>
                  </a:cubicBezTo>
                  <a:cubicBezTo>
                    <a:pt x="6110" y="9841"/>
                    <a:pt x="5289" y="13123"/>
                    <a:pt x="4438" y="16437"/>
                  </a:cubicBezTo>
                  <a:cubicBezTo>
                    <a:pt x="3648" y="19750"/>
                    <a:pt x="2888" y="23093"/>
                    <a:pt x="2128" y="26406"/>
                  </a:cubicBezTo>
                  <a:lnTo>
                    <a:pt x="1034" y="31361"/>
                  </a:lnTo>
                  <a:lnTo>
                    <a:pt x="0" y="36376"/>
                  </a:lnTo>
                  <a:cubicBezTo>
                    <a:pt x="0" y="36409"/>
                    <a:pt x="9" y="36434"/>
                    <a:pt x="23" y="36434"/>
                  </a:cubicBezTo>
                  <a:cubicBezTo>
                    <a:pt x="34" y="36434"/>
                    <a:pt x="47" y="36417"/>
                    <a:pt x="61" y="36376"/>
                  </a:cubicBezTo>
                  <a:cubicBezTo>
                    <a:pt x="122" y="36376"/>
                    <a:pt x="183" y="36346"/>
                    <a:pt x="183" y="36315"/>
                  </a:cubicBezTo>
                  <a:cubicBezTo>
                    <a:pt x="517" y="34644"/>
                    <a:pt x="912" y="33002"/>
                    <a:pt x="1277" y="31330"/>
                  </a:cubicBezTo>
                  <a:lnTo>
                    <a:pt x="2432" y="26346"/>
                  </a:lnTo>
                  <a:cubicBezTo>
                    <a:pt x="3192" y="23032"/>
                    <a:pt x="3982" y="19750"/>
                    <a:pt x="4833" y="16437"/>
                  </a:cubicBezTo>
                  <a:cubicBezTo>
                    <a:pt x="5654" y="13123"/>
                    <a:pt x="6444" y="9841"/>
                    <a:pt x="7478" y="6588"/>
                  </a:cubicBezTo>
                  <a:cubicBezTo>
                    <a:pt x="7599" y="6224"/>
                    <a:pt x="7751" y="5798"/>
                    <a:pt x="7903" y="5433"/>
                  </a:cubicBezTo>
                  <a:cubicBezTo>
                    <a:pt x="7964" y="5221"/>
                    <a:pt x="8055" y="5038"/>
                    <a:pt x="8177" y="4886"/>
                  </a:cubicBezTo>
                  <a:cubicBezTo>
                    <a:pt x="8237" y="4825"/>
                    <a:pt x="8237" y="4825"/>
                    <a:pt x="8359" y="4734"/>
                  </a:cubicBezTo>
                  <a:lnTo>
                    <a:pt x="8633" y="4582"/>
                  </a:lnTo>
                  <a:cubicBezTo>
                    <a:pt x="9392" y="4157"/>
                    <a:pt x="10092" y="3762"/>
                    <a:pt x="10821" y="3306"/>
                  </a:cubicBezTo>
                  <a:cubicBezTo>
                    <a:pt x="12280" y="2394"/>
                    <a:pt x="13648" y="1360"/>
                    <a:pt x="14864" y="145"/>
                  </a:cubicBezTo>
                  <a:cubicBezTo>
                    <a:pt x="14894" y="114"/>
                    <a:pt x="14894" y="53"/>
                    <a:pt x="14864" y="23"/>
                  </a:cubicBezTo>
                  <a:cubicBezTo>
                    <a:pt x="14833" y="8"/>
                    <a:pt x="14810" y="0"/>
                    <a:pt x="14791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54;p65"/>
            <p:cNvSpPr/>
            <p:nvPr/>
          </p:nvSpPr>
          <p:spPr>
            <a:xfrm flipH="1">
              <a:off x="7767312" y="2809575"/>
              <a:ext cx="107175" cy="59975"/>
            </a:xfrm>
            <a:custGeom>
              <a:avLst/>
              <a:gdLst/>
              <a:ahLst/>
              <a:cxnLst/>
              <a:rect l="l" t="t" r="r" b="b"/>
              <a:pathLst>
                <a:path w="4287" h="2399" extrusionOk="0">
                  <a:moveTo>
                    <a:pt x="2866" y="0"/>
                  </a:moveTo>
                  <a:cubicBezTo>
                    <a:pt x="2523" y="0"/>
                    <a:pt x="2189" y="115"/>
                    <a:pt x="1885" y="245"/>
                  </a:cubicBezTo>
                  <a:cubicBezTo>
                    <a:pt x="1673" y="336"/>
                    <a:pt x="1460" y="458"/>
                    <a:pt x="1277" y="549"/>
                  </a:cubicBezTo>
                  <a:cubicBezTo>
                    <a:pt x="1156" y="640"/>
                    <a:pt x="1065" y="670"/>
                    <a:pt x="973" y="761"/>
                  </a:cubicBezTo>
                  <a:cubicBezTo>
                    <a:pt x="852" y="792"/>
                    <a:pt x="761" y="913"/>
                    <a:pt x="670" y="974"/>
                  </a:cubicBezTo>
                  <a:cubicBezTo>
                    <a:pt x="335" y="1309"/>
                    <a:pt x="153" y="1765"/>
                    <a:pt x="31" y="2190"/>
                  </a:cubicBezTo>
                  <a:cubicBezTo>
                    <a:pt x="1" y="2281"/>
                    <a:pt x="31" y="2312"/>
                    <a:pt x="153" y="2372"/>
                  </a:cubicBezTo>
                  <a:cubicBezTo>
                    <a:pt x="162" y="2391"/>
                    <a:pt x="172" y="2398"/>
                    <a:pt x="181" y="2398"/>
                  </a:cubicBezTo>
                  <a:cubicBezTo>
                    <a:pt x="202" y="2398"/>
                    <a:pt x="223" y="2363"/>
                    <a:pt x="244" y="2342"/>
                  </a:cubicBezTo>
                  <a:cubicBezTo>
                    <a:pt x="487" y="1977"/>
                    <a:pt x="670" y="1552"/>
                    <a:pt x="973" y="1278"/>
                  </a:cubicBezTo>
                  <a:cubicBezTo>
                    <a:pt x="1065" y="1217"/>
                    <a:pt x="1125" y="1126"/>
                    <a:pt x="1217" y="1096"/>
                  </a:cubicBezTo>
                  <a:cubicBezTo>
                    <a:pt x="1277" y="1065"/>
                    <a:pt x="1369" y="974"/>
                    <a:pt x="1460" y="944"/>
                  </a:cubicBezTo>
                  <a:cubicBezTo>
                    <a:pt x="1673" y="822"/>
                    <a:pt x="1855" y="701"/>
                    <a:pt x="2037" y="640"/>
                  </a:cubicBezTo>
                  <a:cubicBezTo>
                    <a:pt x="2371" y="511"/>
                    <a:pt x="2705" y="383"/>
                    <a:pt x="3039" y="383"/>
                  </a:cubicBezTo>
                  <a:cubicBezTo>
                    <a:pt x="3100" y="383"/>
                    <a:pt x="3162" y="387"/>
                    <a:pt x="3223" y="397"/>
                  </a:cubicBezTo>
                  <a:cubicBezTo>
                    <a:pt x="3588" y="488"/>
                    <a:pt x="3891" y="792"/>
                    <a:pt x="4104" y="1157"/>
                  </a:cubicBezTo>
                  <a:cubicBezTo>
                    <a:pt x="4135" y="1217"/>
                    <a:pt x="4165" y="1217"/>
                    <a:pt x="4195" y="1217"/>
                  </a:cubicBezTo>
                  <a:cubicBezTo>
                    <a:pt x="4287" y="1217"/>
                    <a:pt x="4287" y="1126"/>
                    <a:pt x="4287" y="1096"/>
                  </a:cubicBezTo>
                  <a:cubicBezTo>
                    <a:pt x="4195" y="853"/>
                    <a:pt x="4104" y="640"/>
                    <a:pt x="3952" y="458"/>
                  </a:cubicBezTo>
                  <a:cubicBezTo>
                    <a:pt x="3770" y="245"/>
                    <a:pt x="3527" y="154"/>
                    <a:pt x="3284" y="62"/>
                  </a:cubicBezTo>
                  <a:cubicBezTo>
                    <a:pt x="3144" y="19"/>
                    <a:pt x="3004" y="0"/>
                    <a:pt x="2866" y="0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55;p65"/>
            <p:cNvSpPr/>
            <p:nvPr/>
          </p:nvSpPr>
          <p:spPr>
            <a:xfrm flipH="1">
              <a:off x="7640412" y="2776175"/>
              <a:ext cx="187725" cy="99125"/>
            </a:xfrm>
            <a:custGeom>
              <a:avLst/>
              <a:gdLst/>
              <a:ahLst/>
              <a:cxnLst/>
              <a:rect l="l" t="t" r="r" b="b"/>
              <a:pathLst>
                <a:path w="7509" h="3965" extrusionOk="0">
                  <a:moveTo>
                    <a:pt x="6840" y="0"/>
                  </a:moveTo>
                  <a:cubicBezTo>
                    <a:pt x="6536" y="0"/>
                    <a:pt x="6232" y="61"/>
                    <a:pt x="5959" y="152"/>
                  </a:cubicBezTo>
                  <a:cubicBezTo>
                    <a:pt x="4864" y="517"/>
                    <a:pt x="3952" y="1216"/>
                    <a:pt x="3010" y="1702"/>
                  </a:cubicBezTo>
                  <a:cubicBezTo>
                    <a:pt x="2493" y="1976"/>
                    <a:pt x="2037" y="2280"/>
                    <a:pt x="1551" y="2493"/>
                  </a:cubicBezTo>
                  <a:cubicBezTo>
                    <a:pt x="1065" y="2766"/>
                    <a:pt x="578" y="3009"/>
                    <a:pt x="62" y="3222"/>
                  </a:cubicBezTo>
                  <a:cubicBezTo>
                    <a:pt x="31" y="3222"/>
                    <a:pt x="31" y="3313"/>
                    <a:pt x="1" y="3313"/>
                  </a:cubicBezTo>
                  <a:cubicBezTo>
                    <a:pt x="1" y="3344"/>
                    <a:pt x="62" y="3344"/>
                    <a:pt x="123" y="3344"/>
                  </a:cubicBezTo>
                  <a:cubicBezTo>
                    <a:pt x="1186" y="2949"/>
                    <a:pt x="2159" y="2493"/>
                    <a:pt x="3162" y="1976"/>
                  </a:cubicBezTo>
                  <a:cubicBezTo>
                    <a:pt x="4135" y="1490"/>
                    <a:pt x="5047" y="821"/>
                    <a:pt x="6080" y="487"/>
                  </a:cubicBezTo>
                  <a:cubicBezTo>
                    <a:pt x="6354" y="426"/>
                    <a:pt x="6597" y="335"/>
                    <a:pt x="6840" y="335"/>
                  </a:cubicBezTo>
                  <a:cubicBezTo>
                    <a:pt x="6962" y="335"/>
                    <a:pt x="7114" y="335"/>
                    <a:pt x="7144" y="365"/>
                  </a:cubicBezTo>
                  <a:cubicBezTo>
                    <a:pt x="7174" y="365"/>
                    <a:pt x="7174" y="365"/>
                    <a:pt x="7174" y="426"/>
                  </a:cubicBezTo>
                  <a:cubicBezTo>
                    <a:pt x="7174" y="426"/>
                    <a:pt x="7174" y="487"/>
                    <a:pt x="7144" y="517"/>
                  </a:cubicBezTo>
                  <a:cubicBezTo>
                    <a:pt x="7022" y="730"/>
                    <a:pt x="6870" y="942"/>
                    <a:pt x="6688" y="1125"/>
                  </a:cubicBezTo>
                  <a:lnTo>
                    <a:pt x="6110" y="1702"/>
                  </a:lnTo>
                  <a:cubicBezTo>
                    <a:pt x="5685" y="2097"/>
                    <a:pt x="5290" y="2432"/>
                    <a:pt x="4864" y="2766"/>
                  </a:cubicBezTo>
                  <a:cubicBezTo>
                    <a:pt x="4439" y="3161"/>
                    <a:pt x="4013" y="3496"/>
                    <a:pt x="3557" y="3800"/>
                  </a:cubicBezTo>
                  <a:cubicBezTo>
                    <a:pt x="3527" y="3800"/>
                    <a:pt x="3496" y="3860"/>
                    <a:pt x="3527" y="3921"/>
                  </a:cubicBezTo>
                  <a:cubicBezTo>
                    <a:pt x="3527" y="3943"/>
                    <a:pt x="3572" y="3964"/>
                    <a:pt x="3610" y="3964"/>
                  </a:cubicBezTo>
                  <a:cubicBezTo>
                    <a:pt x="3625" y="3964"/>
                    <a:pt x="3640" y="3961"/>
                    <a:pt x="3648" y="3952"/>
                  </a:cubicBezTo>
                  <a:cubicBezTo>
                    <a:pt x="4591" y="3374"/>
                    <a:pt x="5472" y="2705"/>
                    <a:pt x="6293" y="1976"/>
                  </a:cubicBezTo>
                  <a:cubicBezTo>
                    <a:pt x="6536" y="1824"/>
                    <a:pt x="6718" y="1642"/>
                    <a:pt x="6901" y="1398"/>
                  </a:cubicBezTo>
                  <a:cubicBezTo>
                    <a:pt x="7114" y="1186"/>
                    <a:pt x="7296" y="973"/>
                    <a:pt x="7448" y="669"/>
                  </a:cubicBezTo>
                  <a:cubicBezTo>
                    <a:pt x="7448" y="608"/>
                    <a:pt x="7478" y="517"/>
                    <a:pt x="7478" y="426"/>
                  </a:cubicBezTo>
                  <a:cubicBezTo>
                    <a:pt x="7509" y="304"/>
                    <a:pt x="7448" y="183"/>
                    <a:pt x="7326" y="122"/>
                  </a:cubicBezTo>
                  <a:cubicBezTo>
                    <a:pt x="7144" y="0"/>
                    <a:pt x="6992" y="0"/>
                    <a:pt x="6840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56;p65"/>
            <p:cNvSpPr/>
            <p:nvPr/>
          </p:nvSpPr>
          <p:spPr>
            <a:xfrm flipH="1">
              <a:off x="8735412" y="2229250"/>
              <a:ext cx="86650" cy="50250"/>
            </a:xfrm>
            <a:custGeom>
              <a:avLst/>
              <a:gdLst/>
              <a:ahLst/>
              <a:cxnLst/>
              <a:rect l="l" t="t" r="r" b="b"/>
              <a:pathLst>
                <a:path w="3466" h="2010" extrusionOk="0">
                  <a:moveTo>
                    <a:pt x="1794" y="1"/>
                  </a:moveTo>
                  <a:cubicBezTo>
                    <a:pt x="1692" y="1"/>
                    <a:pt x="1590" y="8"/>
                    <a:pt x="1490" y="23"/>
                  </a:cubicBezTo>
                  <a:cubicBezTo>
                    <a:pt x="1034" y="144"/>
                    <a:pt x="699" y="357"/>
                    <a:pt x="426" y="722"/>
                  </a:cubicBezTo>
                  <a:cubicBezTo>
                    <a:pt x="152" y="1026"/>
                    <a:pt x="0" y="1482"/>
                    <a:pt x="92" y="1846"/>
                  </a:cubicBezTo>
                  <a:cubicBezTo>
                    <a:pt x="92" y="1938"/>
                    <a:pt x="122" y="1968"/>
                    <a:pt x="244" y="1998"/>
                  </a:cubicBezTo>
                  <a:cubicBezTo>
                    <a:pt x="258" y="2006"/>
                    <a:pt x="276" y="2009"/>
                    <a:pt x="295" y="2009"/>
                  </a:cubicBezTo>
                  <a:cubicBezTo>
                    <a:pt x="357" y="2009"/>
                    <a:pt x="433" y="1970"/>
                    <a:pt x="456" y="1877"/>
                  </a:cubicBezTo>
                  <a:cubicBezTo>
                    <a:pt x="547" y="1573"/>
                    <a:pt x="730" y="1360"/>
                    <a:pt x="912" y="1178"/>
                  </a:cubicBezTo>
                  <a:cubicBezTo>
                    <a:pt x="1125" y="965"/>
                    <a:pt x="1338" y="813"/>
                    <a:pt x="1611" y="783"/>
                  </a:cubicBezTo>
                  <a:cubicBezTo>
                    <a:pt x="1695" y="762"/>
                    <a:pt x="1782" y="752"/>
                    <a:pt x="1871" y="752"/>
                  </a:cubicBezTo>
                  <a:cubicBezTo>
                    <a:pt x="2293" y="752"/>
                    <a:pt x="2749" y="983"/>
                    <a:pt x="3101" y="1360"/>
                  </a:cubicBezTo>
                  <a:cubicBezTo>
                    <a:pt x="3131" y="1421"/>
                    <a:pt x="3192" y="1421"/>
                    <a:pt x="3283" y="1421"/>
                  </a:cubicBezTo>
                  <a:cubicBezTo>
                    <a:pt x="3405" y="1391"/>
                    <a:pt x="3465" y="1330"/>
                    <a:pt x="3435" y="1208"/>
                  </a:cubicBezTo>
                  <a:cubicBezTo>
                    <a:pt x="3344" y="783"/>
                    <a:pt x="3040" y="448"/>
                    <a:pt x="2706" y="266"/>
                  </a:cubicBezTo>
                  <a:cubicBezTo>
                    <a:pt x="2450" y="80"/>
                    <a:pt x="2124" y="1"/>
                    <a:pt x="1794" y="1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57;p65"/>
            <p:cNvSpPr/>
            <p:nvPr/>
          </p:nvSpPr>
          <p:spPr>
            <a:xfrm flipH="1">
              <a:off x="8458062" y="2162450"/>
              <a:ext cx="66300" cy="43725"/>
            </a:xfrm>
            <a:custGeom>
              <a:avLst/>
              <a:gdLst/>
              <a:ahLst/>
              <a:cxnLst/>
              <a:rect l="l" t="t" r="r" b="b"/>
              <a:pathLst>
                <a:path w="2652" h="1749" extrusionOk="0">
                  <a:moveTo>
                    <a:pt x="1128" y="1"/>
                  </a:moveTo>
                  <a:cubicBezTo>
                    <a:pt x="658" y="1"/>
                    <a:pt x="281" y="171"/>
                    <a:pt x="220" y="354"/>
                  </a:cubicBezTo>
                  <a:cubicBezTo>
                    <a:pt x="1" y="1012"/>
                    <a:pt x="1129" y="1748"/>
                    <a:pt x="1946" y="1748"/>
                  </a:cubicBezTo>
                  <a:cubicBezTo>
                    <a:pt x="2148" y="1748"/>
                    <a:pt x="2331" y="1703"/>
                    <a:pt x="2470" y="1601"/>
                  </a:cubicBezTo>
                  <a:cubicBezTo>
                    <a:pt x="2652" y="1449"/>
                    <a:pt x="2591" y="445"/>
                    <a:pt x="1862" y="142"/>
                  </a:cubicBezTo>
                  <a:cubicBezTo>
                    <a:pt x="1612" y="42"/>
                    <a:pt x="1359" y="1"/>
                    <a:pt x="1128" y="1"/>
                  </a:cubicBezTo>
                  <a:close/>
                </a:path>
              </a:pathLst>
            </a:custGeom>
            <a:solidFill>
              <a:srgbClr val="2305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58;p65"/>
            <p:cNvSpPr/>
            <p:nvPr/>
          </p:nvSpPr>
          <p:spPr>
            <a:xfrm flipH="1">
              <a:off x="8255462" y="2121325"/>
              <a:ext cx="66600" cy="52350"/>
            </a:xfrm>
            <a:custGeom>
              <a:avLst/>
              <a:gdLst/>
              <a:ahLst/>
              <a:cxnLst/>
              <a:rect l="l" t="t" r="r" b="b"/>
              <a:pathLst>
                <a:path w="2664" h="2094" extrusionOk="0">
                  <a:moveTo>
                    <a:pt x="1832" y="1"/>
                  </a:moveTo>
                  <a:cubicBezTo>
                    <a:pt x="1499" y="1"/>
                    <a:pt x="1008" y="151"/>
                    <a:pt x="609" y="510"/>
                  </a:cubicBezTo>
                  <a:cubicBezTo>
                    <a:pt x="1" y="1027"/>
                    <a:pt x="274" y="1999"/>
                    <a:pt x="487" y="2060"/>
                  </a:cubicBezTo>
                  <a:cubicBezTo>
                    <a:pt x="557" y="2083"/>
                    <a:pt x="631" y="2093"/>
                    <a:pt x="707" y="2093"/>
                  </a:cubicBezTo>
                  <a:cubicBezTo>
                    <a:pt x="1551" y="2093"/>
                    <a:pt x="2663" y="784"/>
                    <a:pt x="2189" y="115"/>
                  </a:cubicBezTo>
                  <a:cubicBezTo>
                    <a:pt x="2137" y="42"/>
                    <a:pt x="2006" y="1"/>
                    <a:pt x="1832" y="1"/>
                  </a:cubicBezTo>
                  <a:close/>
                </a:path>
              </a:pathLst>
            </a:custGeom>
            <a:solidFill>
              <a:srgbClr val="2305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59;p65"/>
            <p:cNvSpPr/>
            <p:nvPr/>
          </p:nvSpPr>
          <p:spPr>
            <a:xfrm flipH="1">
              <a:off x="8320512" y="2143025"/>
              <a:ext cx="92725" cy="114700"/>
            </a:xfrm>
            <a:custGeom>
              <a:avLst/>
              <a:gdLst/>
              <a:ahLst/>
              <a:cxnLst/>
              <a:rect l="l" t="t" r="r" b="b"/>
              <a:pathLst>
                <a:path w="3709" h="4588" extrusionOk="0">
                  <a:moveTo>
                    <a:pt x="1038" y="0"/>
                  </a:moveTo>
                  <a:cubicBezTo>
                    <a:pt x="678" y="0"/>
                    <a:pt x="361" y="344"/>
                    <a:pt x="304" y="767"/>
                  </a:cubicBezTo>
                  <a:cubicBezTo>
                    <a:pt x="122" y="1678"/>
                    <a:pt x="0" y="3745"/>
                    <a:pt x="365" y="4201"/>
                  </a:cubicBezTo>
                  <a:cubicBezTo>
                    <a:pt x="567" y="4457"/>
                    <a:pt x="1032" y="4588"/>
                    <a:pt x="1526" y="4588"/>
                  </a:cubicBezTo>
                  <a:cubicBezTo>
                    <a:pt x="2147" y="4588"/>
                    <a:pt x="2816" y="4381"/>
                    <a:pt x="3070" y="3958"/>
                  </a:cubicBezTo>
                  <a:cubicBezTo>
                    <a:pt x="3709" y="2955"/>
                    <a:pt x="2523" y="2560"/>
                    <a:pt x="2280" y="2256"/>
                  </a:cubicBezTo>
                  <a:cubicBezTo>
                    <a:pt x="2006" y="1952"/>
                    <a:pt x="1550" y="98"/>
                    <a:pt x="1125" y="7"/>
                  </a:cubicBezTo>
                  <a:cubicBezTo>
                    <a:pt x="1096" y="2"/>
                    <a:pt x="1067" y="0"/>
                    <a:pt x="1038" y="0"/>
                  </a:cubicBezTo>
                  <a:close/>
                </a:path>
              </a:pathLst>
            </a:custGeom>
            <a:solidFill>
              <a:srgbClr val="D14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60;p65"/>
            <p:cNvSpPr/>
            <p:nvPr/>
          </p:nvSpPr>
          <p:spPr>
            <a:xfrm flipH="1">
              <a:off x="8316712" y="2279775"/>
              <a:ext cx="186200" cy="59675"/>
            </a:xfrm>
            <a:custGeom>
              <a:avLst/>
              <a:gdLst/>
              <a:ahLst/>
              <a:cxnLst/>
              <a:rect l="l" t="t" r="r" b="b"/>
              <a:pathLst>
                <a:path w="7448" h="2387" extrusionOk="0">
                  <a:moveTo>
                    <a:pt x="7250" y="0"/>
                  </a:moveTo>
                  <a:cubicBezTo>
                    <a:pt x="7204" y="0"/>
                    <a:pt x="7159" y="23"/>
                    <a:pt x="7113" y="69"/>
                  </a:cubicBezTo>
                  <a:cubicBezTo>
                    <a:pt x="6657" y="464"/>
                    <a:pt x="6140" y="859"/>
                    <a:pt x="5593" y="1133"/>
                  </a:cubicBezTo>
                  <a:cubicBezTo>
                    <a:pt x="5016" y="1376"/>
                    <a:pt x="4469" y="1528"/>
                    <a:pt x="3861" y="1588"/>
                  </a:cubicBezTo>
                  <a:cubicBezTo>
                    <a:pt x="3192" y="1588"/>
                    <a:pt x="2584" y="1528"/>
                    <a:pt x="1976" y="1436"/>
                  </a:cubicBezTo>
                  <a:cubicBezTo>
                    <a:pt x="1368" y="1315"/>
                    <a:pt x="760" y="1133"/>
                    <a:pt x="274" y="768"/>
                  </a:cubicBezTo>
                  <a:cubicBezTo>
                    <a:pt x="252" y="757"/>
                    <a:pt x="226" y="750"/>
                    <a:pt x="200" y="750"/>
                  </a:cubicBezTo>
                  <a:cubicBezTo>
                    <a:pt x="155" y="750"/>
                    <a:pt x="111" y="771"/>
                    <a:pt x="92" y="829"/>
                  </a:cubicBezTo>
                  <a:cubicBezTo>
                    <a:pt x="1" y="889"/>
                    <a:pt x="1" y="1011"/>
                    <a:pt x="92" y="1072"/>
                  </a:cubicBezTo>
                  <a:cubicBezTo>
                    <a:pt x="578" y="1619"/>
                    <a:pt x="1186" y="1953"/>
                    <a:pt x="1855" y="2136"/>
                  </a:cubicBezTo>
                  <a:cubicBezTo>
                    <a:pt x="2418" y="2315"/>
                    <a:pt x="3023" y="2386"/>
                    <a:pt x="3600" y="2386"/>
                  </a:cubicBezTo>
                  <a:cubicBezTo>
                    <a:pt x="3708" y="2386"/>
                    <a:pt x="3816" y="2384"/>
                    <a:pt x="3922" y="2379"/>
                  </a:cubicBezTo>
                  <a:cubicBezTo>
                    <a:pt x="4651" y="2288"/>
                    <a:pt x="5320" y="2105"/>
                    <a:pt x="5928" y="1740"/>
                  </a:cubicBezTo>
                  <a:cubicBezTo>
                    <a:pt x="6536" y="1345"/>
                    <a:pt x="7052" y="889"/>
                    <a:pt x="7417" y="281"/>
                  </a:cubicBezTo>
                  <a:cubicBezTo>
                    <a:pt x="7448" y="221"/>
                    <a:pt x="7448" y="129"/>
                    <a:pt x="7387" y="69"/>
                  </a:cubicBezTo>
                  <a:cubicBezTo>
                    <a:pt x="7341" y="23"/>
                    <a:pt x="7296" y="0"/>
                    <a:pt x="7250" y="0"/>
                  </a:cubicBezTo>
                  <a:close/>
                </a:path>
              </a:pathLst>
            </a:custGeom>
            <a:solidFill>
              <a:srgbClr val="23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61;p65"/>
            <p:cNvSpPr/>
            <p:nvPr/>
          </p:nvSpPr>
          <p:spPr>
            <a:xfrm flipH="1">
              <a:off x="8474762" y="2264475"/>
              <a:ext cx="80575" cy="60675"/>
            </a:xfrm>
            <a:custGeom>
              <a:avLst/>
              <a:gdLst/>
              <a:ahLst/>
              <a:cxnLst/>
              <a:rect l="l" t="t" r="r" b="b"/>
              <a:pathLst>
                <a:path w="3223" h="2427" extrusionOk="0">
                  <a:moveTo>
                    <a:pt x="3041" y="1"/>
                  </a:moveTo>
                  <a:cubicBezTo>
                    <a:pt x="2954" y="1"/>
                    <a:pt x="2880" y="35"/>
                    <a:pt x="2857" y="103"/>
                  </a:cubicBezTo>
                  <a:lnTo>
                    <a:pt x="2857" y="134"/>
                  </a:lnTo>
                  <a:cubicBezTo>
                    <a:pt x="2736" y="407"/>
                    <a:pt x="2584" y="620"/>
                    <a:pt x="2402" y="863"/>
                  </a:cubicBezTo>
                  <a:cubicBezTo>
                    <a:pt x="2219" y="1045"/>
                    <a:pt x="2037" y="1228"/>
                    <a:pt x="1794" y="1380"/>
                  </a:cubicBezTo>
                  <a:cubicBezTo>
                    <a:pt x="1611" y="1532"/>
                    <a:pt x="1338" y="1653"/>
                    <a:pt x="1064" y="1714"/>
                  </a:cubicBezTo>
                  <a:cubicBezTo>
                    <a:pt x="973" y="1775"/>
                    <a:pt x="821" y="1805"/>
                    <a:pt x="669" y="1836"/>
                  </a:cubicBezTo>
                  <a:lnTo>
                    <a:pt x="213" y="1957"/>
                  </a:lnTo>
                  <a:lnTo>
                    <a:pt x="152" y="1957"/>
                  </a:lnTo>
                  <a:cubicBezTo>
                    <a:pt x="122" y="1957"/>
                    <a:pt x="61" y="1988"/>
                    <a:pt x="61" y="2079"/>
                  </a:cubicBezTo>
                  <a:cubicBezTo>
                    <a:pt x="0" y="2170"/>
                    <a:pt x="61" y="2261"/>
                    <a:pt x="152" y="2292"/>
                  </a:cubicBezTo>
                  <a:cubicBezTo>
                    <a:pt x="304" y="2383"/>
                    <a:pt x="456" y="2383"/>
                    <a:pt x="669" y="2413"/>
                  </a:cubicBezTo>
                  <a:cubicBezTo>
                    <a:pt x="791" y="2413"/>
                    <a:pt x="899" y="2427"/>
                    <a:pt x="1011" y="2427"/>
                  </a:cubicBezTo>
                  <a:cubicBezTo>
                    <a:pt x="1067" y="2427"/>
                    <a:pt x="1125" y="2423"/>
                    <a:pt x="1186" y="2413"/>
                  </a:cubicBezTo>
                  <a:cubicBezTo>
                    <a:pt x="1581" y="2383"/>
                    <a:pt x="1915" y="2231"/>
                    <a:pt x="2219" y="2048"/>
                  </a:cubicBezTo>
                  <a:cubicBezTo>
                    <a:pt x="2523" y="1836"/>
                    <a:pt x="2766" y="1532"/>
                    <a:pt x="2949" y="1228"/>
                  </a:cubicBezTo>
                  <a:cubicBezTo>
                    <a:pt x="3131" y="924"/>
                    <a:pt x="3222" y="589"/>
                    <a:pt x="3222" y="225"/>
                  </a:cubicBezTo>
                  <a:cubicBezTo>
                    <a:pt x="3222" y="134"/>
                    <a:pt x="3161" y="103"/>
                    <a:pt x="3131" y="12"/>
                  </a:cubicBezTo>
                  <a:cubicBezTo>
                    <a:pt x="3101" y="4"/>
                    <a:pt x="3070" y="1"/>
                    <a:pt x="3041" y="1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62;p65"/>
            <p:cNvSpPr/>
            <p:nvPr/>
          </p:nvSpPr>
          <p:spPr>
            <a:xfrm flipH="1">
              <a:off x="8556837" y="2200175"/>
              <a:ext cx="129200" cy="129200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0"/>
                  </a:moveTo>
                  <a:cubicBezTo>
                    <a:pt x="1155" y="0"/>
                    <a:pt x="0" y="1186"/>
                    <a:pt x="0" y="2584"/>
                  </a:cubicBezTo>
                  <a:cubicBezTo>
                    <a:pt x="0" y="4043"/>
                    <a:pt x="1186" y="5168"/>
                    <a:pt x="2584" y="5168"/>
                  </a:cubicBezTo>
                  <a:cubicBezTo>
                    <a:pt x="4043" y="5168"/>
                    <a:pt x="5167" y="4013"/>
                    <a:pt x="5167" y="2584"/>
                  </a:cubicBezTo>
                  <a:cubicBezTo>
                    <a:pt x="5167" y="1155"/>
                    <a:pt x="4043" y="0"/>
                    <a:pt x="2584" y="0"/>
                  </a:cubicBezTo>
                  <a:close/>
                </a:path>
              </a:pathLst>
            </a:custGeom>
            <a:solidFill>
              <a:srgbClr val="D94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63;p65"/>
            <p:cNvSpPr/>
            <p:nvPr/>
          </p:nvSpPr>
          <p:spPr>
            <a:xfrm flipH="1">
              <a:off x="8404112" y="2101175"/>
              <a:ext cx="175550" cy="158300"/>
            </a:xfrm>
            <a:custGeom>
              <a:avLst/>
              <a:gdLst/>
              <a:ahLst/>
              <a:cxnLst/>
              <a:rect l="l" t="t" r="r" b="b"/>
              <a:pathLst>
                <a:path w="7022" h="6332" extrusionOk="0">
                  <a:moveTo>
                    <a:pt x="4329" y="832"/>
                  </a:moveTo>
                  <a:cubicBezTo>
                    <a:pt x="4943" y="832"/>
                    <a:pt x="5278" y="947"/>
                    <a:pt x="5350" y="1042"/>
                  </a:cubicBezTo>
                  <a:cubicBezTo>
                    <a:pt x="5624" y="1346"/>
                    <a:pt x="6232" y="2896"/>
                    <a:pt x="5806" y="4173"/>
                  </a:cubicBezTo>
                  <a:cubicBezTo>
                    <a:pt x="5563" y="4963"/>
                    <a:pt x="4864" y="5419"/>
                    <a:pt x="3830" y="5571"/>
                  </a:cubicBezTo>
                  <a:cubicBezTo>
                    <a:pt x="3672" y="5593"/>
                    <a:pt x="3520" y="5603"/>
                    <a:pt x="3374" y="5603"/>
                  </a:cubicBezTo>
                  <a:cubicBezTo>
                    <a:pt x="2488" y="5603"/>
                    <a:pt x="1843" y="5212"/>
                    <a:pt x="1399" y="4507"/>
                  </a:cubicBezTo>
                  <a:cubicBezTo>
                    <a:pt x="760" y="3352"/>
                    <a:pt x="912" y="1802"/>
                    <a:pt x="1247" y="1377"/>
                  </a:cubicBezTo>
                  <a:cubicBezTo>
                    <a:pt x="1399" y="1194"/>
                    <a:pt x="2523" y="860"/>
                    <a:pt x="3770" y="860"/>
                  </a:cubicBezTo>
                  <a:cubicBezTo>
                    <a:pt x="3977" y="841"/>
                    <a:pt x="4163" y="832"/>
                    <a:pt x="4329" y="832"/>
                  </a:cubicBezTo>
                  <a:close/>
                  <a:moveTo>
                    <a:pt x="4107" y="0"/>
                  </a:moveTo>
                  <a:cubicBezTo>
                    <a:pt x="3962" y="0"/>
                    <a:pt x="3818" y="4"/>
                    <a:pt x="3678" y="9"/>
                  </a:cubicBezTo>
                  <a:cubicBezTo>
                    <a:pt x="2858" y="70"/>
                    <a:pt x="1095" y="313"/>
                    <a:pt x="639" y="890"/>
                  </a:cubicBezTo>
                  <a:cubicBezTo>
                    <a:pt x="122" y="1620"/>
                    <a:pt x="1" y="3565"/>
                    <a:pt x="760" y="4842"/>
                  </a:cubicBezTo>
                  <a:cubicBezTo>
                    <a:pt x="1338" y="5845"/>
                    <a:pt x="2250" y="6331"/>
                    <a:pt x="3375" y="6331"/>
                  </a:cubicBezTo>
                  <a:cubicBezTo>
                    <a:pt x="3587" y="6331"/>
                    <a:pt x="3770" y="6331"/>
                    <a:pt x="3952" y="6240"/>
                  </a:cubicBezTo>
                  <a:cubicBezTo>
                    <a:pt x="5624" y="6027"/>
                    <a:pt x="6262" y="5055"/>
                    <a:pt x="6536" y="4295"/>
                  </a:cubicBezTo>
                  <a:cubicBezTo>
                    <a:pt x="7022" y="2866"/>
                    <a:pt x="6414" y="982"/>
                    <a:pt x="5897" y="434"/>
                  </a:cubicBezTo>
                  <a:cubicBezTo>
                    <a:pt x="5544" y="81"/>
                    <a:pt x="4815" y="0"/>
                    <a:pt x="4107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64;p65"/>
            <p:cNvSpPr/>
            <p:nvPr/>
          </p:nvSpPr>
          <p:spPr>
            <a:xfrm flipH="1">
              <a:off x="8195887" y="2069200"/>
              <a:ext cx="171000" cy="156075"/>
            </a:xfrm>
            <a:custGeom>
              <a:avLst/>
              <a:gdLst/>
              <a:ahLst/>
              <a:cxnLst/>
              <a:rect l="l" t="t" r="r" b="b"/>
              <a:pathLst>
                <a:path w="6840" h="6243" extrusionOk="0">
                  <a:moveTo>
                    <a:pt x="4377" y="771"/>
                  </a:moveTo>
                  <a:cubicBezTo>
                    <a:pt x="4742" y="771"/>
                    <a:pt x="4985" y="802"/>
                    <a:pt x="5046" y="832"/>
                  </a:cubicBezTo>
                  <a:cubicBezTo>
                    <a:pt x="5472" y="1136"/>
                    <a:pt x="6049" y="2595"/>
                    <a:pt x="5745" y="3811"/>
                  </a:cubicBezTo>
                  <a:cubicBezTo>
                    <a:pt x="5502" y="4753"/>
                    <a:pt x="4833" y="5300"/>
                    <a:pt x="3739" y="5452"/>
                  </a:cubicBezTo>
                  <a:cubicBezTo>
                    <a:pt x="3555" y="5479"/>
                    <a:pt x="3379" y="5493"/>
                    <a:pt x="3212" y="5493"/>
                  </a:cubicBezTo>
                  <a:cubicBezTo>
                    <a:pt x="2444" y="5493"/>
                    <a:pt x="1864" y="5206"/>
                    <a:pt x="1490" y="4631"/>
                  </a:cubicBezTo>
                  <a:cubicBezTo>
                    <a:pt x="760" y="3568"/>
                    <a:pt x="912" y="1957"/>
                    <a:pt x="1095" y="1592"/>
                  </a:cubicBezTo>
                  <a:cubicBezTo>
                    <a:pt x="1186" y="1501"/>
                    <a:pt x="1611" y="1227"/>
                    <a:pt x="2523" y="984"/>
                  </a:cubicBezTo>
                  <a:cubicBezTo>
                    <a:pt x="3222" y="832"/>
                    <a:pt x="3891" y="771"/>
                    <a:pt x="4377" y="771"/>
                  </a:cubicBezTo>
                  <a:close/>
                  <a:moveTo>
                    <a:pt x="4358" y="1"/>
                  </a:moveTo>
                  <a:cubicBezTo>
                    <a:pt x="3677" y="1"/>
                    <a:pt x="2894" y="118"/>
                    <a:pt x="2432" y="224"/>
                  </a:cubicBezTo>
                  <a:cubicBezTo>
                    <a:pt x="1672" y="376"/>
                    <a:pt x="730" y="680"/>
                    <a:pt x="456" y="1227"/>
                  </a:cubicBezTo>
                  <a:cubicBezTo>
                    <a:pt x="122" y="1865"/>
                    <a:pt x="0" y="3811"/>
                    <a:pt x="882" y="5057"/>
                  </a:cubicBezTo>
                  <a:cubicBezTo>
                    <a:pt x="1247" y="5634"/>
                    <a:pt x="1976" y="6242"/>
                    <a:pt x="3222" y="6242"/>
                  </a:cubicBezTo>
                  <a:cubicBezTo>
                    <a:pt x="3435" y="6242"/>
                    <a:pt x="3648" y="6242"/>
                    <a:pt x="3830" y="6212"/>
                  </a:cubicBezTo>
                  <a:cubicBezTo>
                    <a:pt x="5198" y="5999"/>
                    <a:pt x="6171" y="5209"/>
                    <a:pt x="6475" y="3993"/>
                  </a:cubicBezTo>
                  <a:cubicBezTo>
                    <a:pt x="6839" y="2565"/>
                    <a:pt x="6232" y="771"/>
                    <a:pt x="5502" y="224"/>
                  </a:cubicBezTo>
                  <a:cubicBezTo>
                    <a:pt x="5275" y="60"/>
                    <a:pt x="4842" y="1"/>
                    <a:pt x="4358" y="1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65;p65"/>
            <p:cNvSpPr/>
            <p:nvPr/>
          </p:nvSpPr>
          <p:spPr>
            <a:xfrm flipH="1">
              <a:off x="8349387" y="2111525"/>
              <a:ext cx="82100" cy="34450"/>
            </a:xfrm>
            <a:custGeom>
              <a:avLst/>
              <a:gdLst/>
              <a:ahLst/>
              <a:cxnLst/>
              <a:rect l="l" t="t" r="r" b="b"/>
              <a:pathLst>
                <a:path w="3284" h="1378" extrusionOk="0">
                  <a:moveTo>
                    <a:pt x="1994" y="0"/>
                  </a:moveTo>
                  <a:cubicBezTo>
                    <a:pt x="1816" y="0"/>
                    <a:pt x="1638" y="15"/>
                    <a:pt x="1460" y="51"/>
                  </a:cubicBezTo>
                  <a:cubicBezTo>
                    <a:pt x="1156" y="112"/>
                    <a:pt x="852" y="264"/>
                    <a:pt x="609" y="446"/>
                  </a:cubicBezTo>
                  <a:cubicBezTo>
                    <a:pt x="335" y="628"/>
                    <a:pt x="153" y="872"/>
                    <a:pt x="31" y="1175"/>
                  </a:cubicBezTo>
                  <a:cubicBezTo>
                    <a:pt x="31" y="1236"/>
                    <a:pt x="31" y="1327"/>
                    <a:pt x="1" y="1327"/>
                  </a:cubicBezTo>
                  <a:cubicBezTo>
                    <a:pt x="54" y="1363"/>
                    <a:pt x="108" y="1378"/>
                    <a:pt x="161" y="1378"/>
                  </a:cubicBezTo>
                  <a:cubicBezTo>
                    <a:pt x="199" y="1378"/>
                    <a:pt x="237" y="1370"/>
                    <a:pt x="274" y="1358"/>
                  </a:cubicBezTo>
                  <a:lnTo>
                    <a:pt x="305" y="1327"/>
                  </a:lnTo>
                  <a:cubicBezTo>
                    <a:pt x="487" y="1206"/>
                    <a:pt x="730" y="1084"/>
                    <a:pt x="913" y="963"/>
                  </a:cubicBezTo>
                  <a:cubicBezTo>
                    <a:pt x="1156" y="872"/>
                    <a:pt x="1338" y="780"/>
                    <a:pt x="1551" y="750"/>
                  </a:cubicBezTo>
                  <a:cubicBezTo>
                    <a:pt x="1794" y="720"/>
                    <a:pt x="2007" y="659"/>
                    <a:pt x="2250" y="659"/>
                  </a:cubicBezTo>
                  <a:lnTo>
                    <a:pt x="3040" y="659"/>
                  </a:lnTo>
                  <a:cubicBezTo>
                    <a:pt x="3132" y="659"/>
                    <a:pt x="3162" y="628"/>
                    <a:pt x="3192" y="598"/>
                  </a:cubicBezTo>
                  <a:cubicBezTo>
                    <a:pt x="3283" y="507"/>
                    <a:pt x="3223" y="355"/>
                    <a:pt x="3162" y="324"/>
                  </a:cubicBezTo>
                  <a:cubicBezTo>
                    <a:pt x="2919" y="172"/>
                    <a:pt x="2676" y="51"/>
                    <a:pt x="2372" y="20"/>
                  </a:cubicBezTo>
                  <a:cubicBezTo>
                    <a:pt x="2246" y="8"/>
                    <a:pt x="2120" y="0"/>
                    <a:pt x="1994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66;p65"/>
            <p:cNvSpPr/>
            <p:nvPr/>
          </p:nvSpPr>
          <p:spPr>
            <a:xfrm flipH="1">
              <a:off x="8503637" y="2129025"/>
              <a:ext cx="41825" cy="46850"/>
            </a:xfrm>
            <a:custGeom>
              <a:avLst/>
              <a:gdLst/>
              <a:ahLst/>
              <a:cxnLst/>
              <a:rect l="l" t="t" r="r" b="b"/>
              <a:pathLst>
                <a:path w="1673" h="1874" extrusionOk="0">
                  <a:moveTo>
                    <a:pt x="1285" y="0"/>
                  </a:moveTo>
                  <a:cubicBezTo>
                    <a:pt x="1252" y="0"/>
                    <a:pt x="1219" y="6"/>
                    <a:pt x="1186" y="20"/>
                  </a:cubicBezTo>
                  <a:cubicBezTo>
                    <a:pt x="1095" y="50"/>
                    <a:pt x="1003" y="111"/>
                    <a:pt x="912" y="172"/>
                  </a:cubicBezTo>
                  <a:cubicBezTo>
                    <a:pt x="851" y="232"/>
                    <a:pt x="760" y="354"/>
                    <a:pt x="700" y="415"/>
                  </a:cubicBezTo>
                  <a:cubicBezTo>
                    <a:pt x="608" y="536"/>
                    <a:pt x="487" y="658"/>
                    <a:pt x="426" y="779"/>
                  </a:cubicBezTo>
                  <a:cubicBezTo>
                    <a:pt x="274" y="992"/>
                    <a:pt x="152" y="1235"/>
                    <a:pt x="31" y="1479"/>
                  </a:cubicBezTo>
                  <a:cubicBezTo>
                    <a:pt x="0" y="1600"/>
                    <a:pt x="0" y="1752"/>
                    <a:pt x="122" y="1843"/>
                  </a:cubicBezTo>
                  <a:cubicBezTo>
                    <a:pt x="163" y="1864"/>
                    <a:pt x="206" y="1874"/>
                    <a:pt x="249" y="1874"/>
                  </a:cubicBezTo>
                  <a:cubicBezTo>
                    <a:pt x="335" y="1874"/>
                    <a:pt x="416" y="1833"/>
                    <a:pt x="456" y="1752"/>
                  </a:cubicBezTo>
                  <a:cubicBezTo>
                    <a:pt x="487" y="1722"/>
                    <a:pt x="548" y="1691"/>
                    <a:pt x="578" y="1600"/>
                  </a:cubicBezTo>
                  <a:cubicBezTo>
                    <a:pt x="578" y="1570"/>
                    <a:pt x="608" y="1570"/>
                    <a:pt x="608" y="1539"/>
                  </a:cubicBezTo>
                  <a:lnTo>
                    <a:pt x="639" y="1479"/>
                  </a:lnTo>
                  <a:cubicBezTo>
                    <a:pt x="730" y="1418"/>
                    <a:pt x="791" y="1296"/>
                    <a:pt x="882" y="1235"/>
                  </a:cubicBezTo>
                  <a:cubicBezTo>
                    <a:pt x="1034" y="1023"/>
                    <a:pt x="1186" y="871"/>
                    <a:pt x="1368" y="688"/>
                  </a:cubicBezTo>
                  <a:cubicBezTo>
                    <a:pt x="1520" y="567"/>
                    <a:pt x="1672" y="354"/>
                    <a:pt x="1551" y="172"/>
                  </a:cubicBezTo>
                  <a:cubicBezTo>
                    <a:pt x="1503" y="77"/>
                    <a:pt x="1400" y="0"/>
                    <a:pt x="1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67;p65"/>
            <p:cNvSpPr/>
            <p:nvPr/>
          </p:nvSpPr>
          <p:spPr>
            <a:xfrm flipH="1">
              <a:off x="8298537" y="2098375"/>
              <a:ext cx="36625" cy="45925"/>
            </a:xfrm>
            <a:custGeom>
              <a:avLst/>
              <a:gdLst/>
              <a:ahLst/>
              <a:cxnLst/>
              <a:rect l="l" t="t" r="r" b="b"/>
              <a:pathLst>
                <a:path w="1465" h="1837" extrusionOk="0">
                  <a:moveTo>
                    <a:pt x="1148" y="0"/>
                  </a:moveTo>
                  <a:cubicBezTo>
                    <a:pt x="1089" y="0"/>
                    <a:pt x="1030" y="19"/>
                    <a:pt x="981" y="60"/>
                  </a:cubicBezTo>
                  <a:cubicBezTo>
                    <a:pt x="859" y="182"/>
                    <a:pt x="798" y="334"/>
                    <a:pt x="707" y="425"/>
                  </a:cubicBezTo>
                  <a:cubicBezTo>
                    <a:pt x="616" y="546"/>
                    <a:pt x="555" y="668"/>
                    <a:pt x="494" y="820"/>
                  </a:cubicBezTo>
                  <a:cubicBezTo>
                    <a:pt x="403" y="942"/>
                    <a:pt x="342" y="1094"/>
                    <a:pt x="251" y="1185"/>
                  </a:cubicBezTo>
                  <a:cubicBezTo>
                    <a:pt x="190" y="1306"/>
                    <a:pt x="99" y="1458"/>
                    <a:pt x="69" y="1610"/>
                  </a:cubicBezTo>
                  <a:cubicBezTo>
                    <a:pt x="1" y="1724"/>
                    <a:pt x="136" y="1837"/>
                    <a:pt x="259" y="1837"/>
                  </a:cubicBezTo>
                  <a:cubicBezTo>
                    <a:pt x="301" y="1837"/>
                    <a:pt x="342" y="1824"/>
                    <a:pt x="373" y="1793"/>
                  </a:cubicBezTo>
                  <a:cubicBezTo>
                    <a:pt x="494" y="1701"/>
                    <a:pt x="555" y="1580"/>
                    <a:pt x="677" y="1458"/>
                  </a:cubicBezTo>
                  <a:cubicBezTo>
                    <a:pt x="738" y="1337"/>
                    <a:pt x="829" y="1246"/>
                    <a:pt x="950" y="1124"/>
                  </a:cubicBezTo>
                  <a:lnTo>
                    <a:pt x="1163" y="759"/>
                  </a:lnTo>
                  <a:cubicBezTo>
                    <a:pt x="1254" y="668"/>
                    <a:pt x="1345" y="516"/>
                    <a:pt x="1376" y="364"/>
                  </a:cubicBezTo>
                  <a:cubicBezTo>
                    <a:pt x="1465" y="142"/>
                    <a:pt x="1309" y="0"/>
                    <a:pt x="1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68;p65"/>
            <p:cNvSpPr/>
            <p:nvPr/>
          </p:nvSpPr>
          <p:spPr>
            <a:xfrm flipH="1">
              <a:off x="8491487" y="2053600"/>
              <a:ext cx="77925" cy="47625"/>
            </a:xfrm>
            <a:custGeom>
              <a:avLst/>
              <a:gdLst/>
              <a:ahLst/>
              <a:cxnLst/>
              <a:rect l="l" t="t" r="r" b="b"/>
              <a:pathLst>
                <a:path w="3117" h="1905" extrusionOk="0">
                  <a:moveTo>
                    <a:pt x="2318" y="1"/>
                  </a:moveTo>
                  <a:cubicBezTo>
                    <a:pt x="1408" y="1"/>
                    <a:pt x="1" y="940"/>
                    <a:pt x="199" y="1578"/>
                  </a:cubicBezTo>
                  <a:cubicBezTo>
                    <a:pt x="261" y="1816"/>
                    <a:pt x="417" y="1904"/>
                    <a:pt x="628" y="1904"/>
                  </a:cubicBezTo>
                  <a:cubicBezTo>
                    <a:pt x="928" y="1904"/>
                    <a:pt x="1338" y="1726"/>
                    <a:pt x="1749" y="1547"/>
                  </a:cubicBezTo>
                  <a:cubicBezTo>
                    <a:pt x="2448" y="1243"/>
                    <a:pt x="3117" y="1000"/>
                    <a:pt x="3025" y="483"/>
                  </a:cubicBezTo>
                  <a:cubicBezTo>
                    <a:pt x="2941" y="138"/>
                    <a:pt x="2666" y="1"/>
                    <a:pt x="2318" y="1"/>
                  </a:cubicBezTo>
                  <a:close/>
                </a:path>
              </a:pathLst>
            </a:custGeom>
            <a:solidFill>
              <a:srgbClr val="000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69;p65"/>
            <p:cNvSpPr/>
            <p:nvPr/>
          </p:nvSpPr>
          <p:spPr>
            <a:xfrm flipH="1">
              <a:off x="8267612" y="2021150"/>
              <a:ext cx="75725" cy="39100"/>
            </a:xfrm>
            <a:custGeom>
              <a:avLst/>
              <a:gdLst/>
              <a:ahLst/>
              <a:cxnLst/>
              <a:rect l="l" t="t" r="r" b="b"/>
              <a:pathLst>
                <a:path w="3029" h="1564" extrusionOk="0">
                  <a:moveTo>
                    <a:pt x="966" y="0"/>
                  </a:moveTo>
                  <a:cubicBezTo>
                    <a:pt x="431" y="0"/>
                    <a:pt x="1" y="195"/>
                    <a:pt x="1" y="687"/>
                  </a:cubicBezTo>
                  <a:cubicBezTo>
                    <a:pt x="1" y="1204"/>
                    <a:pt x="730" y="1295"/>
                    <a:pt x="1490" y="1447"/>
                  </a:cubicBezTo>
                  <a:cubicBezTo>
                    <a:pt x="1808" y="1511"/>
                    <a:pt x="2126" y="1564"/>
                    <a:pt x="2388" y="1564"/>
                  </a:cubicBezTo>
                  <a:cubicBezTo>
                    <a:pt x="2753" y="1564"/>
                    <a:pt x="3010" y="1461"/>
                    <a:pt x="3010" y="1143"/>
                  </a:cubicBezTo>
                  <a:cubicBezTo>
                    <a:pt x="3029" y="536"/>
                    <a:pt x="1853" y="0"/>
                    <a:pt x="966" y="0"/>
                  </a:cubicBezTo>
                  <a:close/>
                </a:path>
              </a:pathLst>
            </a:custGeom>
            <a:solidFill>
              <a:srgbClr val="000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70;p65"/>
            <p:cNvSpPr/>
            <p:nvPr/>
          </p:nvSpPr>
          <p:spPr>
            <a:xfrm flipH="1">
              <a:off x="7774162" y="2859750"/>
              <a:ext cx="148200" cy="202750"/>
            </a:xfrm>
            <a:custGeom>
              <a:avLst/>
              <a:gdLst/>
              <a:ahLst/>
              <a:cxnLst/>
              <a:rect l="l" t="t" r="r" b="b"/>
              <a:pathLst>
                <a:path w="5928" h="8110" extrusionOk="0">
                  <a:moveTo>
                    <a:pt x="2103" y="0"/>
                  </a:moveTo>
                  <a:cubicBezTo>
                    <a:pt x="1424" y="0"/>
                    <a:pt x="1" y="1186"/>
                    <a:pt x="1" y="1186"/>
                  </a:cubicBezTo>
                  <a:lnTo>
                    <a:pt x="122" y="1399"/>
                  </a:lnTo>
                  <a:cubicBezTo>
                    <a:pt x="700" y="2432"/>
                    <a:pt x="2888" y="6536"/>
                    <a:pt x="3344" y="8086"/>
                  </a:cubicBezTo>
                  <a:cubicBezTo>
                    <a:pt x="3344" y="8086"/>
                    <a:pt x="3430" y="8109"/>
                    <a:pt x="3581" y="8109"/>
                  </a:cubicBezTo>
                  <a:cubicBezTo>
                    <a:pt x="4000" y="8109"/>
                    <a:pt x="4923" y="7929"/>
                    <a:pt x="5928" y="6566"/>
                  </a:cubicBezTo>
                  <a:cubicBezTo>
                    <a:pt x="5928" y="6566"/>
                    <a:pt x="5928" y="6536"/>
                    <a:pt x="5898" y="6445"/>
                  </a:cubicBezTo>
                  <a:cubicBezTo>
                    <a:pt x="5624" y="5593"/>
                    <a:pt x="3770" y="31"/>
                    <a:pt x="2129" y="1"/>
                  </a:cubicBezTo>
                  <a:cubicBezTo>
                    <a:pt x="2120" y="0"/>
                    <a:pt x="2112" y="0"/>
                    <a:pt x="2103" y="0"/>
                  </a:cubicBezTo>
                  <a:close/>
                </a:path>
              </a:pathLst>
            </a:custGeom>
            <a:solidFill>
              <a:srgbClr val="001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487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37" descr="A close up of a logo&#10;&#10;Description generated with high confidence">
            <a:extLst>
              <a:ext uri="{FF2B5EF4-FFF2-40B4-BE49-F238E27FC236}">
                <a16:creationId xmlns:a16="http://schemas.microsoft.com/office/drawing/2014/main" id="{FFEA27A9-76F6-4656-B167-5E77C4A0B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73" y="161630"/>
            <a:ext cx="1452120" cy="1466641"/>
          </a:xfrm>
          <a:prstGeom prst="rect">
            <a:avLst/>
          </a:prstGeom>
        </p:spPr>
      </p:pic>
      <p:pic>
        <p:nvPicPr>
          <p:cNvPr id="39" name="Picture 38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7E834B89-3EE9-461A-8C62-FB71CB9C0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27" y="553587"/>
            <a:ext cx="3318812" cy="649479"/>
          </a:xfrm>
          <a:prstGeom prst="rect">
            <a:avLst/>
          </a:prstGeom>
        </p:spPr>
      </p:pic>
      <p:pic>
        <p:nvPicPr>
          <p:cNvPr id="40" name="Picture 39" descr="A close up of a logo&#10;&#10;Description generated with high confidence">
            <a:extLst>
              <a:ext uri="{FF2B5EF4-FFF2-40B4-BE49-F238E27FC236}">
                <a16:creationId xmlns:a16="http://schemas.microsoft.com/office/drawing/2014/main" id="{03536C55-A89E-4706-AAA3-917942EA6E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305027" y="380065"/>
            <a:ext cx="763614" cy="921095"/>
          </a:xfrm>
          <a:prstGeom prst="rect">
            <a:avLst/>
          </a:prstGeom>
        </p:spPr>
      </p:pic>
      <p:pic>
        <p:nvPicPr>
          <p:cNvPr id="41" name="Picture 40" descr="A close up of a logo&#10;&#10;Description generated with high confidence">
            <a:extLst>
              <a:ext uri="{FF2B5EF4-FFF2-40B4-BE49-F238E27FC236}">
                <a16:creationId xmlns:a16="http://schemas.microsoft.com/office/drawing/2014/main" id="{43D39914-A70A-4DE9-A6DB-F83AE6423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3" y="107293"/>
            <a:ext cx="1452120" cy="1466641"/>
          </a:xfrm>
          <a:prstGeom prst="rect">
            <a:avLst/>
          </a:prstGeom>
        </p:spPr>
      </p:pic>
      <p:pic>
        <p:nvPicPr>
          <p:cNvPr id="42" name="Picture 41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598AC408-CEB0-4D42-91BD-7AA80D30D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23" y="553586"/>
            <a:ext cx="3318812" cy="649479"/>
          </a:xfrm>
          <a:prstGeom prst="rect">
            <a:avLst/>
          </a:prstGeom>
        </p:spPr>
      </p:pic>
      <p:pic>
        <p:nvPicPr>
          <p:cNvPr id="43" name="Picture 42" descr="A close up of a logo&#10;&#10;Description generated with high confidence">
            <a:extLst>
              <a:ext uri="{FF2B5EF4-FFF2-40B4-BE49-F238E27FC236}">
                <a16:creationId xmlns:a16="http://schemas.microsoft.com/office/drawing/2014/main" id="{B79E521D-690E-42EF-8FB8-C3DB0EE491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76032" y="389712"/>
            <a:ext cx="763614" cy="92109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38D9B-8ADC-47F5-A1BE-99726FEDD361}"/>
              </a:ext>
            </a:extLst>
          </p:cNvPr>
          <p:cNvGrpSpPr/>
          <p:nvPr/>
        </p:nvGrpSpPr>
        <p:grpSpPr>
          <a:xfrm>
            <a:off x="3529723" y="1818120"/>
            <a:ext cx="4988006" cy="891826"/>
            <a:chOff x="3384255" y="434502"/>
            <a:chExt cx="5378745" cy="937098"/>
          </a:xfrm>
        </p:grpSpPr>
        <p:sp>
          <p:nvSpPr>
            <p:cNvPr id="48" name="AutoShape 1080">
              <a:extLst>
                <a:ext uri="{FF2B5EF4-FFF2-40B4-BE49-F238E27FC236}">
                  <a16:creationId xmlns:a16="http://schemas.microsoft.com/office/drawing/2014/main" id="{95C17850-31E1-4DB7-9097-6FF7E4A1FC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4560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AutoShape 1080">
              <a:extLst>
                <a:ext uri="{FF2B5EF4-FFF2-40B4-BE49-F238E27FC236}">
                  <a16:creationId xmlns:a16="http://schemas.microsoft.com/office/drawing/2014/main" id="{CB968FF3-5A76-46EF-BA96-7590C87E3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7227624" y="1115915"/>
              <a:ext cx="343261" cy="1681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" name="Group 972">
              <a:extLst>
                <a:ext uri="{FF2B5EF4-FFF2-40B4-BE49-F238E27FC236}">
                  <a16:creationId xmlns:a16="http://schemas.microsoft.com/office/drawing/2014/main" id="{A7996450-D625-4059-BF47-D507E48B27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4255" y="434502"/>
              <a:ext cx="5378745" cy="708498"/>
              <a:chOff x="816" y="1350"/>
              <a:chExt cx="4128" cy="626"/>
            </a:xfrm>
          </p:grpSpPr>
          <p:sp>
            <p:nvSpPr>
              <p:cNvPr id="51" name="Rectangle 973">
                <a:extLst>
                  <a:ext uri="{FF2B5EF4-FFF2-40B4-BE49-F238E27FC236}">
                    <a16:creationId xmlns:a16="http://schemas.microsoft.com/office/drawing/2014/main" id="{47B51330-9829-4511-8731-A478CE7D2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" y="1443"/>
                <a:ext cx="3834" cy="501"/>
              </a:xfrm>
              <a:prstGeom prst="rect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800000"/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228600">
                        <a:srgbClr val="4472C4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Luật chơi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4472C4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2" name="Group 974">
                <a:extLst>
                  <a:ext uri="{FF2B5EF4-FFF2-40B4-BE49-F238E27FC236}">
                    <a16:creationId xmlns:a16="http://schemas.microsoft.com/office/drawing/2014/main" id="{77FC4919-1141-4517-90AB-EC4DB0743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350"/>
                <a:ext cx="4032" cy="618"/>
                <a:chOff x="240" y="547"/>
                <a:chExt cx="3888" cy="509"/>
              </a:xfrm>
            </p:grpSpPr>
            <p:sp>
              <p:nvSpPr>
                <p:cNvPr id="91" name="AutoShape 975">
                  <a:extLst>
                    <a:ext uri="{FF2B5EF4-FFF2-40B4-BE49-F238E27FC236}">
                      <a16:creationId xmlns:a16="http://schemas.microsoft.com/office/drawing/2014/main" id="{FBC3BCB7-4CF1-4A4A-99A6-11BCDC00F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3856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AutoShape 976">
                  <a:extLst>
                    <a:ext uri="{FF2B5EF4-FFF2-40B4-BE49-F238E27FC236}">
                      <a16:creationId xmlns:a16="http://schemas.microsoft.com/office/drawing/2014/main" id="{FF360385-2F75-4195-A204-6814F09AA3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12" y="759"/>
                  <a:ext cx="400" cy="48"/>
                </a:xfrm>
                <a:custGeom>
                  <a:avLst/>
                  <a:gdLst>
                    <a:gd name="G0" fmla="+- 3278 0 0"/>
                    <a:gd name="G1" fmla="+- 21600 0 3278"/>
                    <a:gd name="G2" fmla="*/ 3278 1 2"/>
                    <a:gd name="G3" fmla="+- 21600 0 G2"/>
                    <a:gd name="G4" fmla="+/ 3278 21600 2"/>
                    <a:gd name="G5" fmla="+/ G1 0 2"/>
                    <a:gd name="G6" fmla="*/ 21600 21600 3278"/>
                    <a:gd name="G7" fmla="*/ G6 1 2"/>
                    <a:gd name="G8" fmla="+- 21600 0 G7"/>
                    <a:gd name="G9" fmla="*/ 21600 1 2"/>
                    <a:gd name="G10" fmla="+- 3278 0 G9"/>
                    <a:gd name="G11" fmla="?: G10 G8 0"/>
                    <a:gd name="G12" fmla="?: G10 G7 21600"/>
                    <a:gd name="T0" fmla="*/ 19961 w 21600"/>
                    <a:gd name="T1" fmla="*/ 10800 h 21600"/>
                    <a:gd name="T2" fmla="*/ 10800 w 21600"/>
                    <a:gd name="T3" fmla="*/ 21600 h 21600"/>
                    <a:gd name="T4" fmla="*/ 1639 w 21600"/>
                    <a:gd name="T5" fmla="*/ 10800 h 21600"/>
                    <a:gd name="T6" fmla="*/ 10800 w 21600"/>
                    <a:gd name="T7" fmla="*/ 0 h 21600"/>
                    <a:gd name="T8" fmla="*/ 3439 w 21600"/>
                    <a:gd name="T9" fmla="*/ 3439 h 21600"/>
                    <a:gd name="T10" fmla="*/ 18161 w 21600"/>
                    <a:gd name="T11" fmla="*/ 181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278" y="21600"/>
                      </a:lnTo>
                      <a:lnTo>
                        <a:pt x="18322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9412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Rectangle 977">
                  <a:extLst>
                    <a:ext uri="{FF2B5EF4-FFF2-40B4-BE49-F238E27FC236}">
                      <a16:creationId xmlns:a16="http://schemas.microsoft.com/office/drawing/2014/main" id="{D16AAED2-B084-480E-A63A-5D1A29BE3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576"/>
                  <a:ext cx="3888" cy="73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ectangle 978">
                  <a:extLst>
                    <a:ext uri="{FF2B5EF4-FFF2-40B4-BE49-F238E27FC236}">
                      <a16:creationId xmlns:a16="http://schemas.microsoft.com/office/drawing/2014/main" id="{ABB09534-BCD1-4F13-8585-F4689E9C5B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808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ectangle 979">
                  <a:extLst>
                    <a:ext uri="{FF2B5EF4-FFF2-40B4-BE49-F238E27FC236}">
                      <a16:creationId xmlns:a16="http://schemas.microsoft.com/office/drawing/2014/main" id="{816F3621-19EB-4E98-B7A1-13E1080114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160" y="832"/>
                  <a:ext cx="400" cy="48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AutoShape 980">
                  <a:extLst>
                    <a:ext uri="{FF2B5EF4-FFF2-40B4-BE49-F238E27FC236}">
                      <a16:creationId xmlns:a16="http://schemas.microsoft.com/office/drawing/2014/main" id="{D8FE1B33-115F-4D6A-BFCA-C08544DCA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AutoShape 981">
                  <a:extLst>
                    <a:ext uri="{FF2B5EF4-FFF2-40B4-BE49-F238E27FC236}">
                      <a16:creationId xmlns:a16="http://schemas.microsoft.com/office/drawing/2014/main" id="{602DADB7-456F-4478-A180-E6509A44D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8" y="547"/>
                  <a:ext cx="432" cy="125"/>
                </a:xfrm>
                <a:prstGeom prst="flowChartAlternateProcess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AutoShape 982">
                  <a:extLst>
                    <a:ext uri="{FF2B5EF4-FFF2-40B4-BE49-F238E27FC236}">
                      <a16:creationId xmlns:a16="http://schemas.microsoft.com/office/drawing/2014/main" id="{B4935D64-E511-4B3D-B3C6-F7E7204B2D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547"/>
                  <a:ext cx="2208" cy="145"/>
                </a:xfrm>
                <a:custGeom>
                  <a:avLst/>
                  <a:gdLst>
                    <a:gd name="G0" fmla="+- 2277 0 0"/>
                    <a:gd name="G1" fmla="+- 21600 0 2277"/>
                    <a:gd name="G2" fmla="*/ 2277 1 2"/>
                    <a:gd name="G3" fmla="+- 21600 0 G2"/>
                    <a:gd name="G4" fmla="+/ 2277 21600 2"/>
                    <a:gd name="G5" fmla="+/ G1 0 2"/>
                    <a:gd name="G6" fmla="*/ 21600 21600 2277"/>
                    <a:gd name="G7" fmla="*/ G6 1 2"/>
                    <a:gd name="G8" fmla="+- 21600 0 G7"/>
                    <a:gd name="G9" fmla="*/ 21600 1 2"/>
                    <a:gd name="G10" fmla="+- 2277 0 G9"/>
                    <a:gd name="G11" fmla="?: G10 G8 0"/>
                    <a:gd name="G12" fmla="?: G10 G7 21600"/>
                    <a:gd name="T0" fmla="*/ 20461 w 21600"/>
                    <a:gd name="T1" fmla="*/ 10800 h 21600"/>
                    <a:gd name="T2" fmla="*/ 10800 w 21600"/>
                    <a:gd name="T3" fmla="*/ 21600 h 21600"/>
                    <a:gd name="T4" fmla="*/ 1139 w 21600"/>
                    <a:gd name="T5" fmla="*/ 10800 h 21600"/>
                    <a:gd name="T6" fmla="*/ 10800 w 21600"/>
                    <a:gd name="T7" fmla="*/ 0 h 21600"/>
                    <a:gd name="T8" fmla="*/ 2939 w 21600"/>
                    <a:gd name="T9" fmla="*/ 2939 h 21600"/>
                    <a:gd name="T10" fmla="*/ 18661 w 21600"/>
                    <a:gd name="T11" fmla="*/ 18661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277" y="21600"/>
                      </a:lnTo>
                      <a:lnTo>
                        <a:pt x="19323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15686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15686"/>
                        <a:invGamma/>
                      </a:scheme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tangle 983">
                  <a:extLst>
                    <a:ext uri="{FF2B5EF4-FFF2-40B4-BE49-F238E27FC236}">
                      <a16:creationId xmlns:a16="http://schemas.microsoft.com/office/drawing/2014/main" id="{D33CEE32-3965-4BC6-BBD7-6F9295D61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020"/>
                  <a:ext cx="3600" cy="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12549"/>
                        <a:invGamma/>
                      </a:schemeClr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" name="Rectangle 984">
                <a:extLst>
                  <a:ext uri="{FF2B5EF4-FFF2-40B4-BE49-F238E27FC236}">
                    <a16:creationId xmlns:a16="http://schemas.microsoft.com/office/drawing/2014/main" id="{5F8ED69A-E2A9-44F8-83ED-9EBB2911F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985">
                <a:extLst>
                  <a:ext uri="{FF2B5EF4-FFF2-40B4-BE49-F238E27FC236}">
                    <a16:creationId xmlns:a16="http://schemas.microsoft.com/office/drawing/2014/main" id="{F591F7E0-2AA4-4A2C-BCC1-8C1D10B03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912"/>
                <a:ext cx="768" cy="6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AutoShape 986">
                <a:extLst>
                  <a:ext uri="{FF2B5EF4-FFF2-40B4-BE49-F238E27FC236}">
                    <a16:creationId xmlns:a16="http://schemas.microsoft.com/office/drawing/2014/main" id="{C03D7029-FE72-48EC-82FE-AEA29E6E3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832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AutoShape 987">
                <a:extLst>
                  <a:ext uri="{FF2B5EF4-FFF2-40B4-BE49-F238E27FC236}">
                    <a16:creationId xmlns:a16="http://schemas.microsoft.com/office/drawing/2014/main" id="{D41C20D2-2370-40D6-94E0-5625378F0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40" y="1752"/>
                <a:ext cx="296" cy="152"/>
              </a:xfrm>
              <a:prstGeom prst="flowChartDelay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988">
                <a:extLst>
                  <a:ext uri="{FF2B5EF4-FFF2-40B4-BE49-F238E27FC236}">
                    <a16:creationId xmlns:a16="http://schemas.microsoft.com/office/drawing/2014/main" id="{9680EB05-8545-42F2-81F9-811D93982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989">
                <a:extLst>
                  <a:ext uri="{FF2B5EF4-FFF2-40B4-BE49-F238E27FC236}">
                    <a16:creationId xmlns:a16="http://schemas.microsoft.com/office/drawing/2014/main" id="{D56C58B0-B678-4519-B88C-D023C1F17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990">
                <a:extLst>
                  <a:ext uri="{FF2B5EF4-FFF2-40B4-BE49-F238E27FC236}">
                    <a16:creationId xmlns:a16="http://schemas.microsoft.com/office/drawing/2014/main" id="{430A8F8D-28F6-4116-8A8F-6677DAAB1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512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 991">
                <a:extLst>
                  <a:ext uri="{FF2B5EF4-FFF2-40B4-BE49-F238E27FC236}">
                    <a16:creationId xmlns:a16="http://schemas.microsoft.com/office/drawing/2014/main" id="{B9768AB8-7E91-48EE-9673-BB522EBEC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1584"/>
                <a:ext cx="336" cy="4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0" name="Rounded Rectangle 14">
            <a:extLst>
              <a:ext uri="{FF2B5EF4-FFF2-40B4-BE49-F238E27FC236}">
                <a16:creationId xmlns:a16="http://schemas.microsoft.com/office/drawing/2014/main" id="{90EC70AA-1A48-4BD8-B6B9-E592F50A4651}"/>
              </a:ext>
            </a:extLst>
          </p:cNvPr>
          <p:cNvSpPr/>
          <p:nvPr/>
        </p:nvSpPr>
        <p:spPr>
          <a:xfrm>
            <a:off x="2106540" y="2779920"/>
            <a:ext cx="7702426" cy="3599701"/>
          </a:xfrm>
          <a:prstGeom prst="roundRect">
            <a:avLst>
              <a:gd name="adj" fmla="val 9154"/>
            </a:avLst>
          </a:prstGeom>
          <a:solidFill>
            <a:srgbClr val="0062AC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EC26067-B14B-480F-9ADB-8A3D4BAD4F54}"/>
              </a:ext>
            </a:extLst>
          </p:cNvPr>
          <p:cNvSpPr txBox="1"/>
          <p:nvPr/>
        </p:nvSpPr>
        <p:spPr>
          <a:xfrm>
            <a:off x="2249505" y="2848094"/>
            <a:ext cx="7213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" name="Lazer.wav">
            <a:hlinkClick r:id="" action="ppaction://media"/>
            <a:extLst>
              <a:ext uri="{FF2B5EF4-FFF2-40B4-BE49-F238E27FC236}">
                <a16:creationId xmlns:a16="http://schemas.microsoft.com/office/drawing/2014/main" id="{DED4ABC4-6BBB-4A2E-B34B-C31F8AA87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5544" y="3783574"/>
            <a:ext cx="565315" cy="494384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2248035" y="704941"/>
            <a:ext cx="7712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gay tet que e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5544" y="2682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55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15152" numSld="3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" grpId="0" animBg="1"/>
      <p:bldP spid="101" grpId="0"/>
      <p:bldP spid="10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53" y="2086386"/>
            <a:ext cx="8791110" cy="2470102"/>
          </a:xfrm>
          <a:prstGeom prst="rect">
            <a:avLst/>
          </a:prstGeom>
        </p:spPr>
      </p:pic>
      <p:sp>
        <p:nvSpPr>
          <p:cNvPr id="964" name="Google Shape;964;p45"/>
          <p:cNvSpPr/>
          <p:nvPr/>
        </p:nvSpPr>
        <p:spPr>
          <a:xfrm>
            <a:off x="1240971" y="1489840"/>
            <a:ext cx="9575075" cy="3756271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505424" y="3750218"/>
            <a:ext cx="1381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5608650" y="2778694"/>
            <a:ext cx="892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341805" y="3092992"/>
            <a:ext cx="75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158431" y="4031785"/>
            <a:ext cx="1585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8011192" y="3396551"/>
            <a:ext cx="7551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574083" y="2757011"/>
            <a:ext cx="931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586011" y="4445543"/>
            <a:ext cx="1157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5613261" y="2757011"/>
            <a:ext cx="892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9286721" y="4455249"/>
            <a:ext cx="74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cờ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chị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-phi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đỡ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ảo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5"/>
            <a:ext cx="10688760" cy="16288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80625" y="5848660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240122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390420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276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6"/>
          <p:cNvSpPr txBox="1"/>
          <p:nvPr/>
        </p:nvSpPr>
        <p:spPr>
          <a:xfrm>
            <a:off x="1903435" y="806141"/>
            <a:ext cx="219709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Ả</a:t>
            </a:r>
            <a:r>
              <a:rPr lang="en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o thuật</a:t>
            </a:r>
            <a:endParaRPr sz="21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0" name="Google Shape;954;p46">
            <a:extLst>
              <a:ext uri="{FF2B5EF4-FFF2-40B4-BE49-F238E27FC236}">
                <a16:creationId xmlns:a16="http://schemas.microsoft.com/office/drawing/2014/main" id="{422852FD-6F2F-49E1-8FF9-13929D0D0EBD}"/>
              </a:ext>
            </a:extLst>
          </p:cNvPr>
          <p:cNvSpPr txBox="1"/>
          <p:nvPr/>
        </p:nvSpPr>
        <p:spPr>
          <a:xfrm>
            <a:off x="10126427" y="991945"/>
            <a:ext cx="219709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Ả</a:t>
            </a:r>
            <a:r>
              <a:rPr lang="en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o thuật</a:t>
            </a:r>
            <a:endParaRPr sz="21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41FBE-DD5B-43D3-8995-CC05AA94C380}"/>
              </a:ext>
            </a:extLst>
          </p:cNvPr>
          <p:cNvSpPr txBox="1"/>
          <p:nvPr/>
        </p:nvSpPr>
        <p:spPr>
          <a:xfrm>
            <a:off x="3365342" y="2792572"/>
            <a:ext cx="6761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err="1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Kể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chuyện</a:t>
            </a:r>
            <a:endParaRPr lang="en-US" sz="6000" b="1" kern="0" dirty="0">
              <a:solidFill>
                <a:srgbClr val="FF0000"/>
              </a:solidFill>
              <a:latin typeface="Times New Roman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3263DC-DAC9-4EAD-8288-8CFEB7A028AE}"/>
              </a:ext>
            </a:extLst>
          </p:cNvPr>
          <p:cNvGrpSpPr/>
          <p:nvPr/>
        </p:nvGrpSpPr>
        <p:grpSpPr>
          <a:xfrm>
            <a:off x="785813" y="2214563"/>
            <a:ext cx="2950773" cy="3914775"/>
            <a:chOff x="75430" y="2706762"/>
            <a:chExt cx="1840498" cy="2436737"/>
          </a:xfrm>
        </p:grpSpPr>
        <p:sp>
          <p:nvSpPr>
            <p:cNvPr id="69" name="Google Shape;1406;p64">
              <a:extLst>
                <a:ext uri="{FF2B5EF4-FFF2-40B4-BE49-F238E27FC236}">
                  <a16:creationId xmlns:a16="http://schemas.microsoft.com/office/drawing/2014/main" id="{846EAD01-37B0-43C4-8F0F-E72A9109E966}"/>
                </a:ext>
              </a:extLst>
            </p:cNvPr>
            <p:cNvSpPr/>
            <p:nvPr/>
          </p:nvSpPr>
          <p:spPr>
            <a:xfrm>
              <a:off x="1254859" y="3860157"/>
              <a:ext cx="259201" cy="271386"/>
            </a:xfrm>
            <a:custGeom>
              <a:avLst/>
              <a:gdLst/>
              <a:ahLst/>
              <a:cxnLst/>
              <a:rect l="l" t="t" r="r" b="b"/>
              <a:pathLst>
                <a:path w="5077" h="6354" extrusionOk="0">
                  <a:moveTo>
                    <a:pt x="4985" y="1"/>
                  </a:moveTo>
                  <a:cubicBezTo>
                    <a:pt x="3405" y="1672"/>
                    <a:pt x="1642" y="2645"/>
                    <a:pt x="0" y="3040"/>
                  </a:cubicBezTo>
                  <a:lnTo>
                    <a:pt x="152" y="6323"/>
                  </a:lnTo>
                  <a:lnTo>
                    <a:pt x="1368" y="6353"/>
                  </a:lnTo>
                  <a:cubicBezTo>
                    <a:pt x="1368" y="6353"/>
                    <a:pt x="3496" y="5533"/>
                    <a:pt x="5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07;p64">
              <a:extLst>
                <a:ext uri="{FF2B5EF4-FFF2-40B4-BE49-F238E27FC236}">
                  <a16:creationId xmlns:a16="http://schemas.microsoft.com/office/drawing/2014/main" id="{D9853F1A-FAD6-48C4-8430-FBA4B3C7A3CC}"/>
                </a:ext>
              </a:extLst>
            </p:cNvPr>
            <p:cNvSpPr/>
            <p:nvPr/>
          </p:nvSpPr>
          <p:spPr>
            <a:xfrm>
              <a:off x="793931" y="3941951"/>
              <a:ext cx="149026" cy="148036"/>
            </a:xfrm>
            <a:custGeom>
              <a:avLst/>
              <a:gdLst/>
              <a:ahLst/>
              <a:cxnLst/>
              <a:rect l="l" t="t" r="r" b="b"/>
              <a:pathLst>
                <a:path w="2919" h="3466" extrusionOk="0">
                  <a:moveTo>
                    <a:pt x="1" y="0"/>
                  </a:moveTo>
                  <a:cubicBezTo>
                    <a:pt x="1" y="1"/>
                    <a:pt x="1" y="2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0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914" y="1704"/>
                    <a:pt x="1916" y="2767"/>
                    <a:pt x="2676" y="3466"/>
                  </a:cubicBezTo>
                  <a:lnTo>
                    <a:pt x="2919" y="1125"/>
                  </a:lnTo>
                  <a:cubicBezTo>
                    <a:pt x="1162" y="678"/>
                    <a:pt x="47" y="57"/>
                    <a:pt x="2" y="3"/>
                  </a:cubicBezTo>
                  <a:close/>
                </a:path>
              </a:pathLst>
            </a:custGeom>
            <a:solidFill>
              <a:srgbClr val="090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08;p64">
              <a:extLst>
                <a:ext uri="{FF2B5EF4-FFF2-40B4-BE49-F238E27FC236}">
                  <a16:creationId xmlns:a16="http://schemas.microsoft.com/office/drawing/2014/main" id="{62D207F0-AFF6-438A-8B2E-EE11D5B0E9E7}"/>
                </a:ext>
              </a:extLst>
            </p:cNvPr>
            <p:cNvSpPr/>
            <p:nvPr/>
          </p:nvSpPr>
          <p:spPr>
            <a:xfrm>
              <a:off x="652711" y="3002030"/>
              <a:ext cx="940467" cy="1199664"/>
            </a:xfrm>
            <a:custGeom>
              <a:avLst/>
              <a:gdLst/>
              <a:ahLst/>
              <a:cxnLst/>
              <a:rect l="l" t="t" r="r" b="b"/>
              <a:pathLst>
                <a:path w="18421" h="28088" extrusionOk="0">
                  <a:moveTo>
                    <a:pt x="2493" y="0"/>
                  </a:moveTo>
                  <a:cubicBezTo>
                    <a:pt x="2493" y="0"/>
                    <a:pt x="1" y="6505"/>
                    <a:pt x="457" y="13192"/>
                  </a:cubicBezTo>
                  <a:cubicBezTo>
                    <a:pt x="761" y="17204"/>
                    <a:pt x="1673" y="20061"/>
                    <a:pt x="2736" y="22037"/>
                  </a:cubicBezTo>
                  <a:cubicBezTo>
                    <a:pt x="2736" y="22037"/>
                    <a:pt x="3891" y="22706"/>
                    <a:pt x="5654" y="23131"/>
                  </a:cubicBezTo>
                  <a:lnTo>
                    <a:pt x="5411" y="25472"/>
                  </a:lnTo>
                  <a:cubicBezTo>
                    <a:pt x="6171" y="26140"/>
                    <a:pt x="6718" y="26444"/>
                    <a:pt x="6688" y="26596"/>
                  </a:cubicBezTo>
                  <a:cubicBezTo>
                    <a:pt x="6688" y="26870"/>
                    <a:pt x="6323" y="27204"/>
                    <a:pt x="5837" y="27508"/>
                  </a:cubicBezTo>
                  <a:cubicBezTo>
                    <a:pt x="6419" y="27770"/>
                    <a:pt x="7363" y="28087"/>
                    <a:pt x="8536" y="28087"/>
                  </a:cubicBezTo>
                  <a:cubicBezTo>
                    <a:pt x="8588" y="28087"/>
                    <a:pt x="8641" y="28087"/>
                    <a:pt x="8694" y="28086"/>
                  </a:cubicBezTo>
                  <a:cubicBezTo>
                    <a:pt x="11490" y="27994"/>
                    <a:pt x="11885" y="26870"/>
                    <a:pt x="11885" y="26870"/>
                  </a:cubicBezTo>
                  <a:lnTo>
                    <a:pt x="11885" y="26444"/>
                  </a:lnTo>
                  <a:lnTo>
                    <a:pt x="11734" y="23161"/>
                  </a:lnTo>
                  <a:cubicBezTo>
                    <a:pt x="13405" y="22706"/>
                    <a:pt x="15199" y="21794"/>
                    <a:pt x="16810" y="20122"/>
                  </a:cubicBezTo>
                  <a:cubicBezTo>
                    <a:pt x="17114" y="19119"/>
                    <a:pt x="17387" y="17903"/>
                    <a:pt x="17600" y="16474"/>
                  </a:cubicBezTo>
                  <a:cubicBezTo>
                    <a:pt x="18421" y="12037"/>
                    <a:pt x="17782" y="7781"/>
                    <a:pt x="17782" y="7781"/>
                  </a:cubicBezTo>
                  <a:lnTo>
                    <a:pt x="17782" y="7781"/>
                  </a:lnTo>
                  <a:cubicBezTo>
                    <a:pt x="17282" y="7831"/>
                    <a:pt x="16403" y="7907"/>
                    <a:pt x="15424" y="7907"/>
                  </a:cubicBezTo>
                  <a:cubicBezTo>
                    <a:pt x="14021" y="7907"/>
                    <a:pt x="12414" y="7752"/>
                    <a:pt x="11430" y="7143"/>
                  </a:cubicBezTo>
                  <a:cubicBezTo>
                    <a:pt x="10579" y="6626"/>
                    <a:pt x="8390" y="2615"/>
                    <a:pt x="8390" y="2614"/>
                  </a:cubicBezTo>
                  <a:lnTo>
                    <a:pt x="8390" y="2614"/>
                  </a:lnTo>
                  <a:cubicBezTo>
                    <a:pt x="8724" y="4195"/>
                    <a:pt x="10578" y="7113"/>
                    <a:pt x="10578" y="7113"/>
                  </a:cubicBezTo>
                  <a:cubicBezTo>
                    <a:pt x="10578" y="7113"/>
                    <a:pt x="9675" y="7414"/>
                    <a:pt x="8506" y="7414"/>
                  </a:cubicBezTo>
                  <a:cubicBezTo>
                    <a:pt x="7575" y="7414"/>
                    <a:pt x="6476" y="7223"/>
                    <a:pt x="5533" y="6535"/>
                  </a:cubicBezTo>
                  <a:cubicBezTo>
                    <a:pt x="3800" y="5258"/>
                    <a:pt x="2919" y="1398"/>
                    <a:pt x="2645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09;p64">
              <a:extLst>
                <a:ext uri="{FF2B5EF4-FFF2-40B4-BE49-F238E27FC236}">
                  <a16:creationId xmlns:a16="http://schemas.microsoft.com/office/drawing/2014/main" id="{A890C12D-7ED9-480B-B3CE-72A2E0D08297}"/>
                </a:ext>
              </a:extLst>
            </p:cNvPr>
            <p:cNvSpPr/>
            <p:nvPr/>
          </p:nvSpPr>
          <p:spPr>
            <a:xfrm>
              <a:off x="638774" y="3610206"/>
              <a:ext cx="324347" cy="246784"/>
            </a:xfrm>
            <a:custGeom>
              <a:avLst/>
              <a:gdLst/>
              <a:ahLst/>
              <a:cxnLst/>
              <a:rect l="l" t="t" r="r" b="b"/>
              <a:pathLst>
                <a:path w="6353" h="5778" extrusionOk="0">
                  <a:moveTo>
                    <a:pt x="3180" y="1"/>
                  </a:moveTo>
                  <a:cubicBezTo>
                    <a:pt x="2964" y="1"/>
                    <a:pt x="2743" y="26"/>
                    <a:pt x="2523" y="77"/>
                  </a:cubicBezTo>
                  <a:cubicBezTo>
                    <a:pt x="973" y="442"/>
                    <a:pt x="0" y="1992"/>
                    <a:pt x="365" y="3542"/>
                  </a:cubicBezTo>
                  <a:cubicBezTo>
                    <a:pt x="678" y="4872"/>
                    <a:pt x="1863" y="5777"/>
                    <a:pt x="3173" y="5777"/>
                  </a:cubicBezTo>
                  <a:cubicBezTo>
                    <a:pt x="3390" y="5777"/>
                    <a:pt x="3610" y="5752"/>
                    <a:pt x="3830" y="5701"/>
                  </a:cubicBezTo>
                  <a:cubicBezTo>
                    <a:pt x="5380" y="5336"/>
                    <a:pt x="6353" y="3786"/>
                    <a:pt x="5988" y="2235"/>
                  </a:cubicBezTo>
                  <a:cubicBezTo>
                    <a:pt x="5675" y="906"/>
                    <a:pt x="4490" y="1"/>
                    <a:pt x="3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10;p64">
              <a:extLst>
                <a:ext uri="{FF2B5EF4-FFF2-40B4-BE49-F238E27FC236}">
                  <a16:creationId xmlns:a16="http://schemas.microsoft.com/office/drawing/2014/main" id="{A5253EF6-FF7D-4AE2-BD7E-04640C120FCC}"/>
                </a:ext>
              </a:extLst>
            </p:cNvPr>
            <p:cNvSpPr/>
            <p:nvPr/>
          </p:nvSpPr>
          <p:spPr>
            <a:xfrm>
              <a:off x="1346400" y="3586245"/>
              <a:ext cx="294888" cy="246698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888" y="0"/>
                  </a:moveTo>
                  <a:cubicBezTo>
                    <a:pt x="1308" y="0"/>
                    <a:pt x="1" y="1307"/>
                    <a:pt x="1" y="2888"/>
                  </a:cubicBezTo>
                  <a:cubicBezTo>
                    <a:pt x="1" y="4468"/>
                    <a:pt x="1308" y="5775"/>
                    <a:pt x="2888" y="5775"/>
                  </a:cubicBezTo>
                  <a:cubicBezTo>
                    <a:pt x="4469" y="5775"/>
                    <a:pt x="5776" y="4468"/>
                    <a:pt x="5776" y="2888"/>
                  </a:cubicBezTo>
                  <a:cubicBezTo>
                    <a:pt x="5776" y="1307"/>
                    <a:pt x="4469" y="0"/>
                    <a:pt x="2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1;p64">
              <a:extLst>
                <a:ext uri="{FF2B5EF4-FFF2-40B4-BE49-F238E27FC236}">
                  <a16:creationId xmlns:a16="http://schemas.microsoft.com/office/drawing/2014/main" id="{08328FA5-683F-4BB9-B350-D73CFDCE667F}"/>
                </a:ext>
              </a:extLst>
            </p:cNvPr>
            <p:cNvSpPr/>
            <p:nvPr/>
          </p:nvSpPr>
          <p:spPr>
            <a:xfrm>
              <a:off x="941378" y="3990002"/>
              <a:ext cx="316637" cy="70558"/>
            </a:xfrm>
            <a:custGeom>
              <a:avLst/>
              <a:gdLst/>
              <a:ahLst/>
              <a:cxnLst/>
              <a:rect l="l" t="t" r="r" b="b"/>
              <a:pathLst>
                <a:path w="6202" h="1652" extrusionOk="0">
                  <a:moveTo>
                    <a:pt x="31" y="0"/>
                  </a:moveTo>
                  <a:lnTo>
                    <a:pt x="0" y="274"/>
                  </a:lnTo>
                  <a:cubicBezTo>
                    <a:pt x="1714" y="1144"/>
                    <a:pt x="3739" y="1652"/>
                    <a:pt x="5715" y="1652"/>
                  </a:cubicBezTo>
                  <a:cubicBezTo>
                    <a:pt x="5878" y="1652"/>
                    <a:pt x="6040" y="1648"/>
                    <a:pt x="6201" y="1641"/>
                  </a:cubicBezTo>
                  <a:lnTo>
                    <a:pt x="6110" y="61"/>
                  </a:lnTo>
                  <a:cubicBezTo>
                    <a:pt x="5130" y="322"/>
                    <a:pt x="4173" y="426"/>
                    <a:pt x="3270" y="426"/>
                  </a:cubicBezTo>
                  <a:cubicBezTo>
                    <a:pt x="2071" y="426"/>
                    <a:pt x="967" y="243"/>
                    <a:pt x="3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2;p64">
              <a:extLst>
                <a:ext uri="{FF2B5EF4-FFF2-40B4-BE49-F238E27FC236}">
                  <a16:creationId xmlns:a16="http://schemas.microsoft.com/office/drawing/2014/main" id="{F794D66D-15B1-4ECE-8B7C-CE536511E3FA}"/>
                </a:ext>
              </a:extLst>
            </p:cNvPr>
            <p:cNvSpPr/>
            <p:nvPr/>
          </p:nvSpPr>
          <p:spPr>
            <a:xfrm>
              <a:off x="75430" y="2737771"/>
              <a:ext cx="1840498" cy="1476687"/>
            </a:xfrm>
            <a:custGeom>
              <a:avLst/>
              <a:gdLst/>
              <a:ahLst/>
              <a:cxnLst/>
              <a:rect l="l" t="t" r="r" b="b"/>
              <a:pathLst>
                <a:path w="36050" h="34574" extrusionOk="0">
                  <a:moveTo>
                    <a:pt x="20268" y="0"/>
                  </a:moveTo>
                  <a:cubicBezTo>
                    <a:pt x="17161" y="0"/>
                    <a:pt x="14451" y="678"/>
                    <a:pt x="13496" y="1141"/>
                  </a:cubicBezTo>
                  <a:cubicBezTo>
                    <a:pt x="11369" y="2205"/>
                    <a:pt x="11855" y="3755"/>
                    <a:pt x="11855" y="3755"/>
                  </a:cubicBezTo>
                  <a:cubicBezTo>
                    <a:pt x="11855" y="3755"/>
                    <a:pt x="11184" y="3303"/>
                    <a:pt x="10064" y="3303"/>
                  </a:cubicBezTo>
                  <a:cubicBezTo>
                    <a:pt x="8973" y="3303"/>
                    <a:pt x="7455" y="3732"/>
                    <a:pt x="5715" y="5427"/>
                  </a:cubicBezTo>
                  <a:cubicBezTo>
                    <a:pt x="2219" y="8831"/>
                    <a:pt x="1" y="27464"/>
                    <a:pt x="2280" y="32054"/>
                  </a:cubicBezTo>
                  <a:cubicBezTo>
                    <a:pt x="2747" y="32986"/>
                    <a:pt x="6979" y="34573"/>
                    <a:pt x="10800" y="34573"/>
                  </a:cubicBezTo>
                  <a:cubicBezTo>
                    <a:pt x="11711" y="34573"/>
                    <a:pt x="12598" y="34483"/>
                    <a:pt x="13405" y="34273"/>
                  </a:cubicBezTo>
                  <a:cubicBezTo>
                    <a:pt x="13496" y="34273"/>
                    <a:pt x="13557" y="34303"/>
                    <a:pt x="13648" y="34303"/>
                  </a:cubicBezTo>
                  <a:cubicBezTo>
                    <a:pt x="13932" y="34348"/>
                    <a:pt x="14214" y="34369"/>
                    <a:pt x="14490" y="34369"/>
                  </a:cubicBezTo>
                  <a:cubicBezTo>
                    <a:pt x="15519" y="34369"/>
                    <a:pt x="16473" y="34085"/>
                    <a:pt x="17144" y="33725"/>
                  </a:cubicBezTo>
                  <a:cubicBezTo>
                    <a:pt x="17630" y="33421"/>
                    <a:pt x="17995" y="33087"/>
                    <a:pt x="17995" y="32814"/>
                  </a:cubicBezTo>
                  <a:cubicBezTo>
                    <a:pt x="18025" y="32662"/>
                    <a:pt x="17478" y="32358"/>
                    <a:pt x="16718" y="31689"/>
                  </a:cubicBezTo>
                  <a:cubicBezTo>
                    <a:pt x="15958" y="30990"/>
                    <a:pt x="14955" y="29896"/>
                    <a:pt x="14043" y="28224"/>
                  </a:cubicBezTo>
                  <a:cubicBezTo>
                    <a:pt x="12980" y="26248"/>
                    <a:pt x="12068" y="23391"/>
                    <a:pt x="11764" y="19379"/>
                  </a:cubicBezTo>
                  <a:cubicBezTo>
                    <a:pt x="11308" y="12692"/>
                    <a:pt x="13800" y="6187"/>
                    <a:pt x="13800" y="6187"/>
                  </a:cubicBezTo>
                  <a:lnTo>
                    <a:pt x="13952" y="6187"/>
                  </a:lnTo>
                  <a:cubicBezTo>
                    <a:pt x="14226" y="7585"/>
                    <a:pt x="15107" y="11415"/>
                    <a:pt x="16840" y="12722"/>
                  </a:cubicBezTo>
                  <a:cubicBezTo>
                    <a:pt x="17783" y="13410"/>
                    <a:pt x="18882" y="13601"/>
                    <a:pt x="19813" y="13601"/>
                  </a:cubicBezTo>
                  <a:cubicBezTo>
                    <a:pt x="20982" y="13601"/>
                    <a:pt x="21885" y="13300"/>
                    <a:pt x="21885" y="13300"/>
                  </a:cubicBezTo>
                  <a:cubicBezTo>
                    <a:pt x="21885" y="13300"/>
                    <a:pt x="20031" y="10382"/>
                    <a:pt x="19697" y="8801"/>
                  </a:cubicBezTo>
                  <a:lnTo>
                    <a:pt x="19697" y="8801"/>
                  </a:lnTo>
                  <a:cubicBezTo>
                    <a:pt x="19697" y="8802"/>
                    <a:pt x="21886" y="12783"/>
                    <a:pt x="22737" y="13330"/>
                  </a:cubicBezTo>
                  <a:cubicBezTo>
                    <a:pt x="23721" y="13939"/>
                    <a:pt x="25328" y="14094"/>
                    <a:pt x="26731" y="14094"/>
                  </a:cubicBezTo>
                  <a:cubicBezTo>
                    <a:pt x="27710" y="14094"/>
                    <a:pt x="28589" y="14018"/>
                    <a:pt x="29089" y="13968"/>
                  </a:cubicBezTo>
                  <a:lnTo>
                    <a:pt x="29089" y="13968"/>
                  </a:lnTo>
                  <a:cubicBezTo>
                    <a:pt x="29089" y="13968"/>
                    <a:pt x="29728" y="18224"/>
                    <a:pt x="28968" y="22661"/>
                  </a:cubicBezTo>
                  <a:cubicBezTo>
                    <a:pt x="28725" y="24090"/>
                    <a:pt x="28481" y="25306"/>
                    <a:pt x="28177" y="26339"/>
                  </a:cubicBezTo>
                  <a:cubicBezTo>
                    <a:pt x="26597" y="31871"/>
                    <a:pt x="24469" y="32662"/>
                    <a:pt x="24469" y="32662"/>
                  </a:cubicBezTo>
                  <a:cubicBezTo>
                    <a:pt x="24469" y="32662"/>
                    <a:pt x="26142" y="33350"/>
                    <a:pt x="27223" y="33350"/>
                  </a:cubicBezTo>
                  <a:cubicBezTo>
                    <a:pt x="27485" y="33350"/>
                    <a:pt x="27713" y="33310"/>
                    <a:pt x="27873" y="33209"/>
                  </a:cubicBezTo>
                  <a:cubicBezTo>
                    <a:pt x="27902" y="33209"/>
                    <a:pt x="27932" y="33210"/>
                    <a:pt x="27962" y="33210"/>
                  </a:cubicBezTo>
                  <a:cubicBezTo>
                    <a:pt x="29405" y="33210"/>
                    <a:pt x="31866" y="32500"/>
                    <a:pt x="32402" y="32023"/>
                  </a:cubicBezTo>
                  <a:cubicBezTo>
                    <a:pt x="36050" y="28741"/>
                    <a:pt x="35564" y="11476"/>
                    <a:pt x="31004" y="4728"/>
                  </a:cubicBezTo>
                  <a:cubicBezTo>
                    <a:pt x="28507" y="1024"/>
                    <a:pt x="24087" y="0"/>
                    <a:pt x="20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3;p64">
              <a:extLst>
                <a:ext uri="{FF2B5EF4-FFF2-40B4-BE49-F238E27FC236}">
                  <a16:creationId xmlns:a16="http://schemas.microsoft.com/office/drawing/2014/main" id="{D14B12E9-1A95-45B6-B67A-904DF800ADCF}"/>
                </a:ext>
              </a:extLst>
            </p:cNvPr>
            <p:cNvSpPr/>
            <p:nvPr/>
          </p:nvSpPr>
          <p:spPr>
            <a:xfrm>
              <a:off x="315951" y="4148378"/>
              <a:ext cx="1592223" cy="995121"/>
            </a:xfrm>
            <a:custGeom>
              <a:avLst/>
              <a:gdLst/>
              <a:ahLst/>
              <a:cxnLst/>
              <a:rect l="l" t="t" r="r" b="b"/>
              <a:pathLst>
                <a:path w="31187" h="23299" extrusionOk="0">
                  <a:moveTo>
                    <a:pt x="18542" y="0"/>
                  </a:moveTo>
                  <a:cubicBezTo>
                    <a:pt x="18542" y="0"/>
                    <a:pt x="18178" y="1125"/>
                    <a:pt x="15351" y="1216"/>
                  </a:cubicBezTo>
                  <a:cubicBezTo>
                    <a:pt x="15297" y="1217"/>
                    <a:pt x="15245" y="1218"/>
                    <a:pt x="15192" y="1218"/>
                  </a:cubicBezTo>
                  <a:cubicBezTo>
                    <a:pt x="14022" y="1218"/>
                    <a:pt x="13106" y="901"/>
                    <a:pt x="12524" y="639"/>
                  </a:cubicBezTo>
                  <a:cubicBezTo>
                    <a:pt x="11853" y="998"/>
                    <a:pt x="10880" y="1282"/>
                    <a:pt x="9844" y="1282"/>
                  </a:cubicBezTo>
                  <a:cubicBezTo>
                    <a:pt x="9565" y="1282"/>
                    <a:pt x="9281" y="1261"/>
                    <a:pt x="8998" y="1216"/>
                  </a:cubicBezTo>
                  <a:cubicBezTo>
                    <a:pt x="7752" y="1763"/>
                    <a:pt x="6293" y="2554"/>
                    <a:pt x="5077" y="3800"/>
                  </a:cubicBezTo>
                  <a:cubicBezTo>
                    <a:pt x="2281" y="6535"/>
                    <a:pt x="1" y="19545"/>
                    <a:pt x="1" y="19545"/>
                  </a:cubicBezTo>
                  <a:cubicBezTo>
                    <a:pt x="1" y="19545"/>
                    <a:pt x="2281" y="21216"/>
                    <a:pt x="6779" y="22311"/>
                  </a:cubicBezTo>
                  <a:cubicBezTo>
                    <a:pt x="9001" y="22866"/>
                    <a:pt x="11770" y="23298"/>
                    <a:pt x="15098" y="23298"/>
                  </a:cubicBezTo>
                  <a:cubicBezTo>
                    <a:pt x="16141" y="23298"/>
                    <a:pt x="17238" y="23256"/>
                    <a:pt x="18390" y="23162"/>
                  </a:cubicBezTo>
                  <a:cubicBezTo>
                    <a:pt x="29150" y="22311"/>
                    <a:pt x="31187" y="18846"/>
                    <a:pt x="31187" y="18846"/>
                  </a:cubicBezTo>
                  <a:cubicBezTo>
                    <a:pt x="31187" y="18846"/>
                    <a:pt x="30275" y="8086"/>
                    <a:pt x="25351" y="3070"/>
                  </a:cubicBezTo>
                  <a:cubicBezTo>
                    <a:pt x="24713" y="2432"/>
                    <a:pt x="22433" y="274"/>
                    <a:pt x="18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14;p64">
              <a:extLst>
                <a:ext uri="{FF2B5EF4-FFF2-40B4-BE49-F238E27FC236}">
                  <a16:creationId xmlns:a16="http://schemas.microsoft.com/office/drawing/2014/main" id="{A5454394-AE4C-4458-A719-EF67C1DA6F26}"/>
                </a:ext>
              </a:extLst>
            </p:cNvPr>
            <p:cNvSpPr/>
            <p:nvPr/>
          </p:nvSpPr>
          <p:spPr>
            <a:xfrm>
              <a:off x="1321588" y="3703062"/>
              <a:ext cx="405063" cy="464822"/>
            </a:xfrm>
            <a:custGeom>
              <a:avLst/>
              <a:gdLst/>
              <a:ahLst/>
              <a:cxnLst/>
              <a:rect l="l" t="t" r="r" b="b"/>
              <a:pathLst>
                <a:path w="7934" h="10883" extrusionOk="0">
                  <a:moveTo>
                    <a:pt x="7842" y="1"/>
                  </a:moveTo>
                  <a:cubicBezTo>
                    <a:pt x="7812" y="1"/>
                    <a:pt x="7782" y="1"/>
                    <a:pt x="7782" y="31"/>
                  </a:cubicBezTo>
                  <a:cubicBezTo>
                    <a:pt x="7630" y="1308"/>
                    <a:pt x="7386" y="2554"/>
                    <a:pt x="7143" y="3770"/>
                  </a:cubicBezTo>
                  <a:cubicBezTo>
                    <a:pt x="6870" y="4986"/>
                    <a:pt x="6414" y="6201"/>
                    <a:pt x="5836" y="7296"/>
                  </a:cubicBezTo>
                  <a:cubicBezTo>
                    <a:pt x="5715" y="7569"/>
                    <a:pt x="5532" y="7843"/>
                    <a:pt x="5380" y="8086"/>
                  </a:cubicBezTo>
                  <a:cubicBezTo>
                    <a:pt x="5228" y="8359"/>
                    <a:pt x="5046" y="8633"/>
                    <a:pt x="4864" y="8846"/>
                  </a:cubicBezTo>
                  <a:cubicBezTo>
                    <a:pt x="4651" y="9089"/>
                    <a:pt x="4468" y="9302"/>
                    <a:pt x="4256" y="9545"/>
                  </a:cubicBezTo>
                  <a:cubicBezTo>
                    <a:pt x="4043" y="9758"/>
                    <a:pt x="3800" y="9970"/>
                    <a:pt x="3557" y="10153"/>
                  </a:cubicBezTo>
                  <a:lnTo>
                    <a:pt x="3374" y="10305"/>
                  </a:lnTo>
                  <a:cubicBezTo>
                    <a:pt x="3344" y="10366"/>
                    <a:pt x="3253" y="10366"/>
                    <a:pt x="3222" y="10426"/>
                  </a:cubicBezTo>
                  <a:cubicBezTo>
                    <a:pt x="3131" y="10426"/>
                    <a:pt x="3101" y="10457"/>
                    <a:pt x="3040" y="10457"/>
                  </a:cubicBezTo>
                  <a:cubicBezTo>
                    <a:pt x="2949" y="10487"/>
                    <a:pt x="2888" y="10487"/>
                    <a:pt x="2797" y="10487"/>
                  </a:cubicBezTo>
                  <a:cubicBezTo>
                    <a:pt x="2739" y="10493"/>
                    <a:pt x="2681" y="10495"/>
                    <a:pt x="2623" y="10495"/>
                  </a:cubicBezTo>
                  <a:cubicBezTo>
                    <a:pt x="2377" y="10495"/>
                    <a:pt x="2131" y="10451"/>
                    <a:pt x="1885" y="10426"/>
                  </a:cubicBezTo>
                  <a:cubicBezTo>
                    <a:pt x="1277" y="10305"/>
                    <a:pt x="669" y="10153"/>
                    <a:pt x="61" y="9940"/>
                  </a:cubicBezTo>
                  <a:cubicBezTo>
                    <a:pt x="31" y="9940"/>
                    <a:pt x="0" y="9940"/>
                    <a:pt x="0" y="10001"/>
                  </a:cubicBezTo>
                  <a:cubicBezTo>
                    <a:pt x="0" y="10031"/>
                    <a:pt x="0" y="10062"/>
                    <a:pt x="31" y="10062"/>
                  </a:cubicBezTo>
                  <a:cubicBezTo>
                    <a:pt x="608" y="10335"/>
                    <a:pt x="1155" y="10578"/>
                    <a:pt x="1824" y="10730"/>
                  </a:cubicBezTo>
                  <a:cubicBezTo>
                    <a:pt x="2158" y="10791"/>
                    <a:pt x="2462" y="10882"/>
                    <a:pt x="2797" y="10882"/>
                  </a:cubicBezTo>
                  <a:lnTo>
                    <a:pt x="3070" y="10882"/>
                  </a:lnTo>
                  <a:cubicBezTo>
                    <a:pt x="3131" y="10882"/>
                    <a:pt x="3253" y="10882"/>
                    <a:pt x="3344" y="10821"/>
                  </a:cubicBezTo>
                  <a:cubicBezTo>
                    <a:pt x="3465" y="10791"/>
                    <a:pt x="3526" y="10761"/>
                    <a:pt x="3617" y="10730"/>
                  </a:cubicBezTo>
                  <a:lnTo>
                    <a:pt x="3800" y="10578"/>
                  </a:lnTo>
                  <a:cubicBezTo>
                    <a:pt x="4073" y="10335"/>
                    <a:pt x="4317" y="10153"/>
                    <a:pt x="4560" y="9910"/>
                  </a:cubicBezTo>
                  <a:cubicBezTo>
                    <a:pt x="4772" y="9697"/>
                    <a:pt x="5016" y="9454"/>
                    <a:pt x="5198" y="9211"/>
                  </a:cubicBezTo>
                  <a:cubicBezTo>
                    <a:pt x="5380" y="8937"/>
                    <a:pt x="5593" y="8663"/>
                    <a:pt x="5745" y="8390"/>
                  </a:cubicBezTo>
                  <a:cubicBezTo>
                    <a:pt x="5897" y="8147"/>
                    <a:pt x="6079" y="7873"/>
                    <a:pt x="6201" y="7569"/>
                  </a:cubicBezTo>
                  <a:cubicBezTo>
                    <a:pt x="6748" y="6414"/>
                    <a:pt x="7143" y="5168"/>
                    <a:pt x="7447" y="3952"/>
                  </a:cubicBezTo>
                  <a:cubicBezTo>
                    <a:pt x="7751" y="2706"/>
                    <a:pt x="7934" y="1460"/>
                    <a:pt x="7934" y="153"/>
                  </a:cubicBezTo>
                  <a:cubicBezTo>
                    <a:pt x="7934" y="122"/>
                    <a:pt x="7934" y="122"/>
                    <a:pt x="7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15;p64">
              <a:extLst>
                <a:ext uri="{FF2B5EF4-FFF2-40B4-BE49-F238E27FC236}">
                  <a16:creationId xmlns:a16="http://schemas.microsoft.com/office/drawing/2014/main" id="{24FD3D27-54E2-43C7-8A0F-1AAE92796F40}"/>
                </a:ext>
              </a:extLst>
            </p:cNvPr>
            <p:cNvSpPr/>
            <p:nvPr/>
          </p:nvSpPr>
          <p:spPr>
            <a:xfrm>
              <a:off x="419951" y="3639464"/>
              <a:ext cx="577319" cy="571258"/>
            </a:xfrm>
            <a:custGeom>
              <a:avLst/>
              <a:gdLst/>
              <a:ahLst/>
              <a:cxnLst/>
              <a:rect l="l" t="t" r="r" b="b"/>
              <a:pathLst>
                <a:path w="11308" h="13375" extrusionOk="0">
                  <a:moveTo>
                    <a:pt x="61" y="0"/>
                  </a:moveTo>
                  <a:cubicBezTo>
                    <a:pt x="61" y="0"/>
                    <a:pt x="31" y="0"/>
                    <a:pt x="31" y="61"/>
                  </a:cubicBezTo>
                  <a:cubicBezTo>
                    <a:pt x="0" y="608"/>
                    <a:pt x="0" y="1186"/>
                    <a:pt x="0" y="1763"/>
                  </a:cubicBezTo>
                  <a:lnTo>
                    <a:pt x="92" y="3465"/>
                  </a:lnTo>
                  <a:cubicBezTo>
                    <a:pt x="213" y="4043"/>
                    <a:pt x="244" y="4620"/>
                    <a:pt x="365" y="5168"/>
                  </a:cubicBezTo>
                  <a:cubicBezTo>
                    <a:pt x="487" y="5745"/>
                    <a:pt x="608" y="6323"/>
                    <a:pt x="791" y="6839"/>
                  </a:cubicBezTo>
                  <a:cubicBezTo>
                    <a:pt x="1095" y="7964"/>
                    <a:pt x="1581" y="9028"/>
                    <a:pt x="2219" y="9970"/>
                  </a:cubicBezTo>
                  <a:cubicBezTo>
                    <a:pt x="2432" y="10183"/>
                    <a:pt x="2584" y="10426"/>
                    <a:pt x="2766" y="10639"/>
                  </a:cubicBezTo>
                  <a:cubicBezTo>
                    <a:pt x="2979" y="10882"/>
                    <a:pt x="3131" y="11095"/>
                    <a:pt x="3374" y="11307"/>
                  </a:cubicBezTo>
                  <a:cubicBezTo>
                    <a:pt x="3800" y="11703"/>
                    <a:pt x="4256" y="12098"/>
                    <a:pt x="4773" y="12371"/>
                  </a:cubicBezTo>
                  <a:lnTo>
                    <a:pt x="4742" y="12371"/>
                  </a:lnTo>
                  <a:cubicBezTo>
                    <a:pt x="5320" y="12827"/>
                    <a:pt x="5988" y="13131"/>
                    <a:pt x="6687" y="13283"/>
                  </a:cubicBezTo>
                  <a:cubicBezTo>
                    <a:pt x="7083" y="13344"/>
                    <a:pt x="7508" y="13374"/>
                    <a:pt x="7964" y="13374"/>
                  </a:cubicBezTo>
                  <a:cubicBezTo>
                    <a:pt x="8420" y="13374"/>
                    <a:pt x="8846" y="13314"/>
                    <a:pt x="9271" y="13192"/>
                  </a:cubicBezTo>
                  <a:cubicBezTo>
                    <a:pt x="9666" y="13070"/>
                    <a:pt x="10092" y="12918"/>
                    <a:pt x="10487" y="12706"/>
                  </a:cubicBezTo>
                  <a:cubicBezTo>
                    <a:pt x="10669" y="12554"/>
                    <a:pt x="10852" y="12432"/>
                    <a:pt x="11004" y="12280"/>
                  </a:cubicBezTo>
                  <a:cubicBezTo>
                    <a:pt x="11156" y="12128"/>
                    <a:pt x="11308" y="11946"/>
                    <a:pt x="11308" y="11672"/>
                  </a:cubicBezTo>
                  <a:cubicBezTo>
                    <a:pt x="11308" y="11655"/>
                    <a:pt x="11308" y="11637"/>
                    <a:pt x="11273" y="11637"/>
                  </a:cubicBezTo>
                  <a:cubicBezTo>
                    <a:pt x="11247" y="11637"/>
                    <a:pt x="11202" y="11646"/>
                    <a:pt x="11125" y="11672"/>
                  </a:cubicBezTo>
                  <a:cubicBezTo>
                    <a:pt x="11095" y="11672"/>
                    <a:pt x="11034" y="11672"/>
                    <a:pt x="11034" y="11703"/>
                  </a:cubicBezTo>
                  <a:cubicBezTo>
                    <a:pt x="11034" y="11855"/>
                    <a:pt x="10882" y="12067"/>
                    <a:pt x="10730" y="12159"/>
                  </a:cubicBezTo>
                  <a:cubicBezTo>
                    <a:pt x="10578" y="12310"/>
                    <a:pt x="10426" y="12402"/>
                    <a:pt x="10244" y="12523"/>
                  </a:cubicBezTo>
                  <a:cubicBezTo>
                    <a:pt x="9879" y="12706"/>
                    <a:pt x="9484" y="12858"/>
                    <a:pt x="9058" y="12918"/>
                  </a:cubicBezTo>
                  <a:cubicBezTo>
                    <a:pt x="8694" y="13010"/>
                    <a:pt x="8268" y="13070"/>
                    <a:pt x="7843" y="13070"/>
                  </a:cubicBezTo>
                  <a:cubicBezTo>
                    <a:pt x="7727" y="13088"/>
                    <a:pt x="7608" y="13096"/>
                    <a:pt x="7489" y="13096"/>
                  </a:cubicBezTo>
                  <a:cubicBezTo>
                    <a:pt x="7201" y="13096"/>
                    <a:pt x="6906" y="13053"/>
                    <a:pt x="6627" y="13010"/>
                  </a:cubicBezTo>
                  <a:cubicBezTo>
                    <a:pt x="5958" y="12858"/>
                    <a:pt x="5350" y="12584"/>
                    <a:pt x="4803" y="12159"/>
                  </a:cubicBezTo>
                  <a:cubicBezTo>
                    <a:pt x="4347" y="11915"/>
                    <a:pt x="3891" y="11551"/>
                    <a:pt x="3526" y="11155"/>
                  </a:cubicBezTo>
                  <a:cubicBezTo>
                    <a:pt x="3283" y="10943"/>
                    <a:pt x="3131" y="10730"/>
                    <a:pt x="2949" y="10487"/>
                  </a:cubicBezTo>
                  <a:cubicBezTo>
                    <a:pt x="2766" y="10274"/>
                    <a:pt x="2614" y="10031"/>
                    <a:pt x="2462" y="9818"/>
                  </a:cubicBezTo>
                  <a:cubicBezTo>
                    <a:pt x="1855" y="8906"/>
                    <a:pt x="1429" y="7842"/>
                    <a:pt x="1095" y="6778"/>
                  </a:cubicBezTo>
                  <a:cubicBezTo>
                    <a:pt x="760" y="5715"/>
                    <a:pt x="548" y="4560"/>
                    <a:pt x="365" y="3465"/>
                  </a:cubicBezTo>
                  <a:lnTo>
                    <a:pt x="213" y="1763"/>
                  </a:lnTo>
                  <a:lnTo>
                    <a:pt x="92" y="61"/>
                  </a:lnTo>
                  <a:cubicBezTo>
                    <a:pt x="92" y="61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6;p64">
              <a:extLst>
                <a:ext uri="{FF2B5EF4-FFF2-40B4-BE49-F238E27FC236}">
                  <a16:creationId xmlns:a16="http://schemas.microsoft.com/office/drawing/2014/main" id="{7736A3BC-209B-4F91-8605-B3D9AE467821}"/>
                </a:ext>
              </a:extLst>
            </p:cNvPr>
            <p:cNvSpPr/>
            <p:nvPr/>
          </p:nvSpPr>
          <p:spPr>
            <a:xfrm>
              <a:off x="1076370" y="2996221"/>
              <a:ext cx="516820" cy="351468"/>
            </a:xfrm>
            <a:custGeom>
              <a:avLst/>
              <a:gdLst/>
              <a:ahLst/>
              <a:cxnLst/>
              <a:rect l="l" t="t" r="r" b="b"/>
              <a:pathLst>
                <a:path w="10123" h="8229" extrusionOk="0">
                  <a:moveTo>
                    <a:pt x="6286" y="1"/>
                  </a:moveTo>
                  <a:cubicBezTo>
                    <a:pt x="6259" y="1"/>
                    <a:pt x="6232" y="14"/>
                    <a:pt x="6232" y="14"/>
                  </a:cubicBezTo>
                  <a:cubicBezTo>
                    <a:pt x="6202" y="45"/>
                    <a:pt x="6202" y="106"/>
                    <a:pt x="6232" y="106"/>
                  </a:cubicBezTo>
                  <a:cubicBezTo>
                    <a:pt x="6779" y="592"/>
                    <a:pt x="7144" y="1200"/>
                    <a:pt x="7509" y="1838"/>
                  </a:cubicBezTo>
                  <a:cubicBezTo>
                    <a:pt x="7843" y="2507"/>
                    <a:pt x="8086" y="3145"/>
                    <a:pt x="8360" y="3814"/>
                  </a:cubicBezTo>
                  <a:cubicBezTo>
                    <a:pt x="8633" y="4513"/>
                    <a:pt x="8846" y="5182"/>
                    <a:pt x="9089" y="5881"/>
                  </a:cubicBezTo>
                  <a:cubicBezTo>
                    <a:pt x="9280" y="6480"/>
                    <a:pt x="9470" y="7128"/>
                    <a:pt x="9639" y="7759"/>
                  </a:cubicBezTo>
                  <a:lnTo>
                    <a:pt x="9639" y="7759"/>
                  </a:lnTo>
                  <a:cubicBezTo>
                    <a:pt x="8676" y="7864"/>
                    <a:pt x="7714" y="7917"/>
                    <a:pt x="6779" y="7917"/>
                  </a:cubicBezTo>
                  <a:cubicBezTo>
                    <a:pt x="5746" y="7887"/>
                    <a:pt x="4712" y="7796"/>
                    <a:pt x="3770" y="7461"/>
                  </a:cubicBezTo>
                  <a:cubicBezTo>
                    <a:pt x="3527" y="7370"/>
                    <a:pt x="3314" y="7249"/>
                    <a:pt x="3132" y="7127"/>
                  </a:cubicBezTo>
                  <a:cubicBezTo>
                    <a:pt x="2919" y="7005"/>
                    <a:pt x="2767" y="6793"/>
                    <a:pt x="2615" y="6610"/>
                  </a:cubicBezTo>
                  <a:cubicBezTo>
                    <a:pt x="2341" y="6215"/>
                    <a:pt x="2037" y="5759"/>
                    <a:pt x="1764" y="5334"/>
                  </a:cubicBezTo>
                  <a:cubicBezTo>
                    <a:pt x="1217" y="4483"/>
                    <a:pt x="700" y="3601"/>
                    <a:pt x="122" y="2720"/>
                  </a:cubicBezTo>
                  <a:cubicBezTo>
                    <a:pt x="92" y="2689"/>
                    <a:pt x="92" y="2689"/>
                    <a:pt x="62" y="2689"/>
                  </a:cubicBezTo>
                  <a:cubicBezTo>
                    <a:pt x="1" y="2689"/>
                    <a:pt x="1" y="2720"/>
                    <a:pt x="1" y="2750"/>
                  </a:cubicBezTo>
                  <a:lnTo>
                    <a:pt x="41" y="2831"/>
                  </a:lnTo>
                  <a:lnTo>
                    <a:pt x="41" y="2831"/>
                  </a:lnTo>
                  <a:lnTo>
                    <a:pt x="1" y="2841"/>
                  </a:lnTo>
                  <a:cubicBezTo>
                    <a:pt x="457" y="3753"/>
                    <a:pt x="973" y="4665"/>
                    <a:pt x="1521" y="5546"/>
                  </a:cubicBezTo>
                  <a:cubicBezTo>
                    <a:pt x="1825" y="5972"/>
                    <a:pt x="2098" y="6398"/>
                    <a:pt x="2432" y="6823"/>
                  </a:cubicBezTo>
                  <a:cubicBezTo>
                    <a:pt x="2645" y="7005"/>
                    <a:pt x="2797" y="7218"/>
                    <a:pt x="3010" y="7401"/>
                  </a:cubicBezTo>
                  <a:cubicBezTo>
                    <a:pt x="3253" y="7553"/>
                    <a:pt x="3466" y="7613"/>
                    <a:pt x="3739" y="7735"/>
                  </a:cubicBezTo>
                  <a:cubicBezTo>
                    <a:pt x="4712" y="8069"/>
                    <a:pt x="5776" y="8191"/>
                    <a:pt x="6809" y="8221"/>
                  </a:cubicBezTo>
                  <a:cubicBezTo>
                    <a:pt x="6987" y="8226"/>
                    <a:pt x="7165" y="8229"/>
                    <a:pt x="7344" y="8229"/>
                  </a:cubicBezTo>
                  <a:cubicBezTo>
                    <a:pt x="8207" y="8229"/>
                    <a:pt x="9084" y="8170"/>
                    <a:pt x="9940" y="8069"/>
                  </a:cubicBezTo>
                  <a:lnTo>
                    <a:pt x="9971" y="8069"/>
                  </a:lnTo>
                  <a:cubicBezTo>
                    <a:pt x="10031" y="8039"/>
                    <a:pt x="10123" y="7948"/>
                    <a:pt x="10092" y="7857"/>
                  </a:cubicBezTo>
                  <a:cubicBezTo>
                    <a:pt x="9879" y="7127"/>
                    <a:pt x="9697" y="6398"/>
                    <a:pt x="9484" y="5729"/>
                  </a:cubicBezTo>
                  <a:cubicBezTo>
                    <a:pt x="9241" y="5030"/>
                    <a:pt x="9028" y="4361"/>
                    <a:pt x="8724" y="3662"/>
                  </a:cubicBezTo>
                  <a:cubicBezTo>
                    <a:pt x="8451" y="2993"/>
                    <a:pt x="8147" y="2325"/>
                    <a:pt x="7752" y="1686"/>
                  </a:cubicBezTo>
                  <a:cubicBezTo>
                    <a:pt x="7387" y="1078"/>
                    <a:pt x="6931" y="440"/>
                    <a:pt x="6323" y="14"/>
                  </a:cubicBezTo>
                  <a:cubicBezTo>
                    <a:pt x="6313" y="4"/>
                    <a:pt x="6299" y="1"/>
                    <a:pt x="6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17;p64">
              <a:extLst>
                <a:ext uri="{FF2B5EF4-FFF2-40B4-BE49-F238E27FC236}">
                  <a16:creationId xmlns:a16="http://schemas.microsoft.com/office/drawing/2014/main" id="{5EC7E66F-25C2-46BF-BE83-3632A32CF0E7}"/>
                </a:ext>
              </a:extLst>
            </p:cNvPr>
            <p:cNvSpPr/>
            <p:nvPr/>
          </p:nvSpPr>
          <p:spPr>
            <a:xfrm>
              <a:off x="783108" y="2974737"/>
              <a:ext cx="415938" cy="348393"/>
            </a:xfrm>
            <a:custGeom>
              <a:avLst/>
              <a:gdLst/>
              <a:ahLst/>
              <a:cxnLst/>
              <a:rect l="l" t="t" r="r" b="b"/>
              <a:pathLst>
                <a:path w="8147" h="8157" extrusionOk="0">
                  <a:moveTo>
                    <a:pt x="61" y="1"/>
                  </a:moveTo>
                  <a:cubicBezTo>
                    <a:pt x="61" y="1"/>
                    <a:pt x="0" y="31"/>
                    <a:pt x="0" y="62"/>
                  </a:cubicBezTo>
                  <a:cubicBezTo>
                    <a:pt x="91" y="1125"/>
                    <a:pt x="365" y="2220"/>
                    <a:pt x="699" y="3253"/>
                  </a:cubicBezTo>
                  <a:cubicBezTo>
                    <a:pt x="1064" y="4287"/>
                    <a:pt x="1459" y="5320"/>
                    <a:pt x="2067" y="6262"/>
                  </a:cubicBezTo>
                  <a:cubicBezTo>
                    <a:pt x="2371" y="6718"/>
                    <a:pt x="2796" y="7174"/>
                    <a:pt x="3283" y="7448"/>
                  </a:cubicBezTo>
                  <a:cubicBezTo>
                    <a:pt x="3769" y="7752"/>
                    <a:pt x="4316" y="7934"/>
                    <a:pt x="4894" y="8056"/>
                  </a:cubicBezTo>
                  <a:cubicBezTo>
                    <a:pt x="5214" y="8127"/>
                    <a:pt x="5535" y="8156"/>
                    <a:pt x="5861" y="8156"/>
                  </a:cubicBezTo>
                  <a:cubicBezTo>
                    <a:pt x="6092" y="8156"/>
                    <a:pt x="6326" y="8142"/>
                    <a:pt x="6565" y="8116"/>
                  </a:cubicBezTo>
                  <a:cubicBezTo>
                    <a:pt x="7082" y="8056"/>
                    <a:pt x="7629" y="7964"/>
                    <a:pt x="8146" y="7752"/>
                  </a:cubicBezTo>
                  <a:lnTo>
                    <a:pt x="8146" y="7660"/>
                  </a:lnTo>
                  <a:lnTo>
                    <a:pt x="8085" y="7600"/>
                  </a:lnTo>
                  <a:lnTo>
                    <a:pt x="7994" y="7600"/>
                  </a:lnTo>
                  <a:cubicBezTo>
                    <a:pt x="7964" y="7630"/>
                    <a:pt x="7964" y="7630"/>
                    <a:pt x="7964" y="7660"/>
                  </a:cubicBezTo>
                  <a:lnTo>
                    <a:pt x="7974" y="7702"/>
                  </a:lnTo>
                  <a:lnTo>
                    <a:pt x="7974" y="7702"/>
                  </a:lnTo>
                  <a:cubicBezTo>
                    <a:pt x="7371" y="7837"/>
                    <a:pt x="6759" y="7912"/>
                    <a:pt x="6154" y="7912"/>
                  </a:cubicBezTo>
                  <a:cubicBezTo>
                    <a:pt x="5708" y="7912"/>
                    <a:pt x="5265" y="7871"/>
                    <a:pt x="4833" y="7782"/>
                  </a:cubicBezTo>
                  <a:cubicBezTo>
                    <a:pt x="3830" y="7569"/>
                    <a:pt x="2857" y="7022"/>
                    <a:pt x="2249" y="6141"/>
                  </a:cubicBezTo>
                  <a:cubicBezTo>
                    <a:pt x="1641" y="5320"/>
                    <a:pt x="1185" y="4287"/>
                    <a:pt x="881" y="3253"/>
                  </a:cubicBezTo>
                  <a:cubicBezTo>
                    <a:pt x="578" y="2189"/>
                    <a:pt x="334" y="1156"/>
                    <a:pt x="61" y="122"/>
                  </a:cubicBezTo>
                  <a:cubicBezTo>
                    <a:pt x="61" y="62"/>
                    <a:pt x="30" y="62"/>
                    <a:pt x="61" y="1"/>
                  </a:cubicBezTo>
                  <a:close/>
                </a:path>
              </a:pathLst>
            </a:custGeom>
            <a:solidFill>
              <a:srgbClr val="2A2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18;p64">
              <a:extLst>
                <a:ext uri="{FF2B5EF4-FFF2-40B4-BE49-F238E27FC236}">
                  <a16:creationId xmlns:a16="http://schemas.microsoft.com/office/drawing/2014/main" id="{4F47C8F6-F04E-4F4F-A020-655EA7060D46}"/>
                </a:ext>
              </a:extLst>
            </p:cNvPr>
            <p:cNvSpPr/>
            <p:nvPr/>
          </p:nvSpPr>
          <p:spPr>
            <a:xfrm>
              <a:off x="1155505" y="2853990"/>
              <a:ext cx="577370" cy="472596"/>
            </a:xfrm>
            <a:custGeom>
              <a:avLst/>
              <a:gdLst/>
              <a:ahLst/>
              <a:cxnLst/>
              <a:rect l="l" t="t" r="r" b="b"/>
              <a:pathLst>
                <a:path w="11309" h="11065" extrusionOk="0">
                  <a:moveTo>
                    <a:pt x="31" y="92"/>
                  </a:moveTo>
                  <a:cubicBezTo>
                    <a:pt x="1" y="153"/>
                    <a:pt x="1" y="168"/>
                    <a:pt x="12" y="168"/>
                  </a:cubicBezTo>
                  <a:cubicBezTo>
                    <a:pt x="24" y="168"/>
                    <a:pt x="47" y="153"/>
                    <a:pt x="62" y="153"/>
                  </a:cubicBezTo>
                  <a:cubicBezTo>
                    <a:pt x="155" y="136"/>
                    <a:pt x="248" y="121"/>
                    <a:pt x="341" y="106"/>
                  </a:cubicBezTo>
                  <a:lnTo>
                    <a:pt x="341" y="106"/>
                  </a:lnTo>
                  <a:cubicBezTo>
                    <a:pt x="258" y="111"/>
                    <a:pt x="175" y="117"/>
                    <a:pt x="92" y="123"/>
                  </a:cubicBezTo>
                  <a:cubicBezTo>
                    <a:pt x="62" y="123"/>
                    <a:pt x="31" y="92"/>
                    <a:pt x="31" y="92"/>
                  </a:cubicBezTo>
                  <a:close/>
                  <a:moveTo>
                    <a:pt x="1747" y="1"/>
                  </a:moveTo>
                  <a:cubicBezTo>
                    <a:pt x="1277" y="1"/>
                    <a:pt x="807" y="36"/>
                    <a:pt x="341" y="106"/>
                  </a:cubicBezTo>
                  <a:lnTo>
                    <a:pt x="341" y="106"/>
                  </a:lnTo>
                  <a:cubicBezTo>
                    <a:pt x="609" y="91"/>
                    <a:pt x="877" y="84"/>
                    <a:pt x="1144" y="84"/>
                  </a:cubicBezTo>
                  <a:cubicBezTo>
                    <a:pt x="2461" y="84"/>
                    <a:pt x="3761" y="274"/>
                    <a:pt x="4986" y="730"/>
                  </a:cubicBezTo>
                  <a:cubicBezTo>
                    <a:pt x="5807" y="1034"/>
                    <a:pt x="6506" y="1460"/>
                    <a:pt x="7114" y="1977"/>
                  </a:cubicBezTo>
                  <a:lnTo>
                    <a:pt x="7570" y="2402"/>
                  </a:lnTo>
                  <a:cubicBezTo>
                    <a:pt x="7691" y="2554"/>
                    <a:pt x="7813" y="2706"/>
                    <a:pt x="7965" y="2858"/>
                  </a:cubicBezTo>
                  <a:cubicBezTo>
                    <a:pt x="8238" y="3162"/>
                    <a:pt x="8421" y="3527"/>
                    <a:pt x="8633" y="3892"/>
                  </a:cubicBezTo>
                  <a:cubicBezTo>
                    <a:pt x="9028" y="4591"/>
                    <a:pt x="9363" y="5411"/>
                    <a:pt x="9667" y="6171"/>
                  </a:cubicBezTo>
                  <a:cubicBezTo>
                    <a:pt x="9971" y="6931"/>
                    <a:pt x="10244" y="7721"/>
                    <a:pt x="10457" y="8512"/>
                  </a:cubicBezTo>
                  <a:cubicBezTo>
                    <a:pt x="10579" y="8937"/>
                    <a:pt x="10700" y="9302"/>
                    <a:pt x="10822" y="9728"/>
                  </a:cubicBezTo>
                  <a:cubicBezTo>
                    <a:pt x="10883" y="9940"/>
                    <a:pt x="10913" y="10153"/>
                    <a:pt x="10974" y="10335"/>
                  </a:cubicBezTo>
                  <a:cubicBezTo>
                    <a:pt x="11004" y="10396"/>
                    <a:pt x="11004" y="10457"/>
                    <a:pt x="11004" y="10487"/>
                  </a:cubicBezTo>
                  <a:lnTo>
                    <a:pt x="11004" y="10579"/>
                  </a:lnTo>
                  <a:lnTo>
                    <a:pt x="11004" y="10609"/>
                  </a:lnTo>
                  <a:cubicBezTo>
                    <a:pt x="11004" y="10609"/>
                    <a:pt x="11004" y="10579"/>
                    <a:pt x="11035" y="10579"/>
                  </a:cubicBezTo>
                  <a:lnTo>
                    <a:pt x="11004" y="10609"/>
                  </a:lnTo>
                  <a:cubicBezTo>
                    <a:pt x="10913" y="10609"/>
                    <a:pt x="10883" y="10639"/>
                    <a:pt x="10852" y="10639"/>
                  </a:cubicBezTo>
                  <a:cubicBezTo>
                    <a:pt x="10457" y="10731"/>
                    <a:pt x="10062" y="10761"/>
                    <a:pt x="9636" y="10791"/>
                  </a:cubicBezTo>
                  <a:lnTo>
                    <a:pt x="9028" y="10791"/>
                  </a:lnTo>
                  <a:cubicBezTo>
                    <a:pt x="8785" y="10791"/>
                    <a:pt x="8603" y="10791"/>
                    <a:pt x="8421" y="10731"/>
                  </a:cubicBezTo>
                  <a:cubicBezTo>
                    <a:pt x="8390" y="10731"/>
                    <a:pt x="8329" y="10731"/>
                    <a:pt x="8329" y="10761"/>
                  </a:cubicBezTo>
                  <a:cubicBezTo>
                    <a:pt x="8329" y="10791"/>
                    <a:pt x="8329" y="10852"/>
                    <a:pt x="8390" y="10852"/>
                  </a:cubicBezTo>
                  <a:cubicBezTo>
                    <a:pt x="8755" y="11065"/>
                    <a:pt x="9211" y="11065"/>
                    <a:pt x="9636" y="11065"/>
                  </a:cubicBezTo>
                  <a:cubicBezTo>
                    <a:pt x="10092" y="11065"/>
                    <a:pt x="10518" y="11035"/>
                    <a:pt x="10913" y="10943"/>
                  </a:cubicBezTo>
                  <a:cubicBezTo>
                    <a:pt x="10974" y="10943"/>
                    <a:pt x="11004" y="10913"/>
                    <a:pt x="11065" y="10913"/>
                  </a:cubicBezTo>
                  <a:lnTo>
                    <a:pt x="11187" y="10883"/>
                  </a:lnTo>
                  <a:cubicBezTo>
                    <a:pt x="11247" y="10852"/>
                    <a:pt x="11308" y="10761"/>
                    <a:pt x="11308" y="10731"/>
                  </a:cubicBezTo>
                  <a:lnTo>
                    <a:pt x="11308" y="10639"/>
                  </a:lnTo>
                  <a:lnTo>
                    <a:pt x="11308" y="10609"/>
                  </a:lnTo>
                  <a:lnTo>
                    <a:pt x="11308" y="10548"/>
                  </a:lnTo>
                  <a:cubicBezTo>
                    <a:pt x="11247" y="10487"/>
                    <a:pt x="11247" y="10427"/>
                    <a:pt x="11247" y="10396"/>
                  </a:cubicBezTo>
                  <a:cubicBezTo>
                    <a:pt x="11217" y="10183"/>
                    <a:pt x="11187" y="9971"/>
                    <a:pt x="11156" y="9788"/>
                  </a:cubicBezTo>
                  <a:cubicBezTo>
                    <a:pt x="11065" y="9363"/>
                    <a:pt x="10943" y="8968"/>
                    <a:pt x="10852" y="8542"/>
                  </a:cubicBezTo>
                  <a:cubicBezTo>
                    <a:pt x="10396" y="6962"/>
                    <a:pt x="9788" y="5381"/>
                    <a:pt x="8937" y="3892"/>
                  </a:cubicBezTo>
                  <a:cubicBezTo>
                    <a:pt x="8664" y="3496"/>
                    <a:pt x="8481" y="3132"/>
                    <a:pt x="8177" y="2828"/>
                  </a:cubicBezTo>
                  <a:cubicBezTo>
                    <a:pt x="8025" y="2645"/>
                    <a:pt x="7904" y="2493"/>
                    <a:pt x="7752" y="2341"/>
                  </a:cubicBezTo>
                  <a:lnTo>
                    <a:pt x="7266" y="1916"/>
                  </a:lnTo>
                  <a:cubicBezTo>
                    <a:pt x="6597" y="1369"/>
                    <a:pt x="5867" y="913"/>
                    <a:pt x="5077" y="609"/>
                  </a:cubicBezTo>
                  <a:cubicBezTo>
                    <a:pt x="4003" y="204"/>
                    <a:pt x="2875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19;p64">
              <a:extLst>
                <a:ext uri="{FF2B5EF4-FFF2-40B4-BE49-F238E27FC236}">
                  <a16:creationId xmlns:a16="http://schemas.microsoft.com/office/drawing/2014/main" id="{05319070-E0C0-4753-B719-69FB73546F3E}"/>
                </a:ext>
              </a:extLst>
            </p:cNvPr>
            <p:cNvSpPr/>
            <p:nvPr/>
          </p:nvSpPr>
          <p:spPr>
            <a:xfrm>
              <a:off x="652711" y="4489349"/>
              <a:ext cx="158370" cy="621059"/>
            </a:xfrm>
            <a:custGeom>
              <a:avLst/>
              <a:gdLst/>
              <a:ahLst/>
              <a:cxnLst/>
              <a:rect l="l" t="t" r="r" b="b"/>
              <a:pathLst>
                <a:path w="3102" h="14541" extrusionOk="0">
                  <a:moveTo>
                    <a:pt x="2873" y="0"/>
                  </a:moveTo>
                  <a:cubicBezTo>
                    <a:pt x="2801" y="0"/>
                    <a:pt x="2760" y="40"/>
                    <a:pt x="2736" y="133"/>
                  </a:cubicBezTo>
                  <a:cubicBezTo>
                    <a:pt x="2524" y="710"/>
                    <a:pt x="2372" y="1318"/>
                    <a:pt x="2220" y="1896"/>
                  </a:cubicBezTo>
                  <a:lnTo>
                    <a:pt x="1825" y="3628"/>
                  </a:lnTo>
                  <a:cubicBezTo>
                    <a:pt x="1551" y="4814"/>
                    <a:pt x="1277" y="5999"/>
                    <a:pt x="1065" y="7154"/>
                  </a:cubicBezTo>
                  <a:cubicBezTo>
                    <a:pt x="821" y="8340"/>
                    <a:pt x="639" y="9556"/>
                    <a:pt x="457" y="10741"/>
                  </a:cubicBezTo>
                  <a:cubicBezTo>
                    <a:pt x="244" y="11957"/>
                    <a:pt x="92" y="13142"/>
                    <a:pt x="1" y="14358"/>
                  </a:cubicBezTo>
                  <a:cubicBezTo>
                    <a:pt x="1" y="14419"/>
                    <a:pt x="62" y="14510"/>
                    <a:pt x="153" y="14540"/>
                  </a:cubicBezTo>
                  <a:cubicBezTo>
                    <a:pt x="244" y="14540"/>
                    <a:pt x="335" y="14510"/>
                    <a:pt x="366" y="14388"/>
                  </a:cubicBezTo>
                  <a:cubicBezTo>
                    <a:pt x="517" y="13781"/>
                    <a:pt x="609" y="13173"/>
                    <a:pt x="761" y="12595"/>
                  </a:cubicBezTo>
                  <a:lnTo>
                    <a:pt x="1095" y="10802"/>
                  </a:lnTo>
                  <a:lnTo>
                    <a:pt x="1825" y="7276"/>
                  </a:lnTo>
                  <a:lnTo>
                    <a:pt x="2493" y="3750"/>
                  </a:lnTo>
                  <a:lnTo>
                    <a:pt x="2797" y="1957"/>
                  </a:lnTo>
                  <a:cubicBezTo>
                    <a:pt x="2919" y="1349"/>
                    <a:pt x="3040" y="771"/>
                    <a:pt x="3101" y="163"/>
                  </a:cubicBezTo>
                  <a:cubicBezTo>
                    <a:pt x="3101" y="103"/>
                    <a:pt x="3071" y="11"/>
                    <a:pt x="2949" y="11"/>
                  </a:cubicBezTo>
                  <a:cubicBezTo>
                    <a:pt x="2920" y="4"/>
                    <a:pt x="2895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20;p64">
              <a:extLst>
                <a:ext uri="{FF2B5EF4-FFF2-40B4-BE49-F238E27FC236}">
                  <a16:creationId xmlns:a16="http://schemas.microsoft.com/office/drawing/2014/main" id="{BAB6C828-C59B-4E1F-A107-A2C4EE183195}"/>
                </a:ext>
              </a:extLst>
            </p:cNvPr>
            <p:cNvSpPr/>
            <p:nvPr/>
          </p:nvSpPr>
          <p:spPr>
            <a:xfrm>
              <a:off x="1396077" y="4350235"/>
              <a:ext cx="221932" cy="740693"/>
            </a:xfrm>
            <a:custGeom>
              <a:avLst/>
              <a:gdLst/>
              <a:ahLst/>
              <a:cxnLst/>
              <a:rect l="l" t="t" r="r" b="b"/>
              <a:pathLst>
                <a:path w="4347" h="17342" extrusionOk="0">
                  <a:moveTo>
                    <a:pt x="186" y="1"/>
                  </a:moveTo>
                  <a:cubicBezTo>
                    <a:pt x="152" y="1"/>
                    <a:pt x="122" y="16"/>
                    <a:pt x="122" y="46"/>
                  </a:cubicBezTo>
                  <a:cubicBezTo>
                    <a:pt x="61" y="138"/>
                    <a:pt x="0" y="229"/>
                    <a:pt x="91" y="320"/>
                  </a:cubicBezTo>
                  <a:cubicBezTo>
                    <a:pt x="547" y="898"/>
                    <a:pt x="1003" y="1505"/>
                    <a:pt x="1429" y="2113"/>
                  </a:cubicBezTo>
                  <a:cubicBezTo>
                    <a:pt x="1824" y="2721"/>
                    <a:pt x="2219" y="3360"/>
                    <a:pt x="2493" y="3998"/>
                  </a:cubicBezTo>
                  <a:cubicBezTo>
                    <a:pt x="2554" y="4150"/>
                    <a:pt x="2645" y="4332"/>
                    <a:pt x="2675" y="4484"/>
                  </a:cubicBezTo>
                  <a:cubicBezTo>
                    <a:pt x="2736" y="4636"/>
                    <a:pt x="2797" y="4849"/>
                    <a:pt x="2827" y="5001"/>
                  </a:cubicBezTo>
                  <a:cubicBezTo>
                    <a:pt x="2858" y="5153"/>
                    <a:pt x="2858" y="5335"/>
                    <a:pt x="2888" y="5487"/>
                  </a:cubicBezTo>
                  <a:cubicBezTo>
                    <a:pt x="2949" y="5639"/>
                    <a:pt x="2949" y="5822"/>
                    <a:pt x="2949" y="6004"/>
                  </a:cubicBezTo>
                  <a:cubicBezTo>
                    <a:pt x="2979" y="6733"/>
                    <a:pt x="2949" y="7463"/>
                    <a:pt x="2888" y="8223"/>
                  </a:cubicBezTo>
                  <a:lnTo>
                    <a:pt x="2858" y="9317"/>
                  </a:lnTo>
                  <a:lnTo>
                    <a:pt x="2827" y="9895"/>
                  </a:lnTo>
                  <a:lnTo>
                    <a:pt x="2827" y="10047"/>
                  </a:lnTo>
                  <a:lnTo>
                    <a:pt x="2827" y="10138"/>
                  </a:lnTo>
                  <a:lnTo>
                    <a:pt x="2827" y="10229"/>
                  </a:lnTo>
                  <a:lnTo>
                    <a:pt x="2858" y="10503"/>
                  </a:lnTo>
                  <a:cubicBezTo>
                    <a:pt x="2979" y="11262"/>
                    <a:pt x="3101" y="11992"/>
                    <a:pt x="3192" y="12752"/>
                  </a:cubicBezTo>
                  <a:cubicBezTo>
                    <a:pt x="3465" y="14211"/>
                    <a:pt x="3709" y="15700"/>
                    <a:pt x="4013" y="17190"/>
                  </a:cubicBezTo>
                  <a:cubicBezTo>
                    <a:pt x="4013" y="17311"/>
                    <a:pt x="4104" y="17342"/>
                    <a:pt x="4195" y="17342"/>
                  </a:cubicBezTo>
                  <a:cubicBezTo>
                    <a:pt x="4256" y="17342"/>
                    <a:pt x="4347" y="17250"/>
                    <a:pt x="4347" y="17159"/>
                  </a:cubicBezTo>
                  <a:cubicBezTo>
                    <a:pt x="4195" y="15670"/>
                    <a:pt x="4043" y="14180"/>
                    <a:pt x="3861" y="12691"/>
                  </a:cubicBezTo>
                  <a:cubicBezTo>
                    <a:pt x="3739" y="11992"/>
                    <a:pt x="3648" y="11232"/>
                    <a:pt x="3557" y="10503"/>
                  </a:cubicBezTo>
                  <a:lnTo>
                    <a:pt x="3496" y="10229"/>
                  </a:lnTo>
                  <a:lnTo>
                    <a:pt x="3496" y="10168"/>
                  </a:lnTo>
                  <a:lnTo>
                    <a:pt x="3496" y="10107"/>
                  </a:lnTo>
                  <a:lnTo>
                    <a:pt x="3496" y="9955"/>
                  </a:lnTo>
                  <a:lnTo>
                    <a:pt x="3557" y="9408"/>
                  </a:lnTo>
                  <a:lnTo>
                    <a:pt x="3617" y="8253"/>
                  </a:lnTo>
                  <a:cubicBezTo>
                    <a:pt x="3617" y="7493"/>
                    <a:pt x="3678" y="6733"/>
                    <a:pt x="3617" y="5974"/>
                  </a:cubicBezTo>
                  <a:cubicBezTo>
                    <a:pt x="3617" y="5791"/>
                    <a:pt x="3617" y="5609"/>
                    <a:pt x="3587" y="5396"/>
                  </a:cubicBezTo>
                  <a:cubicBezTo>
                    <a:pt x="3557" y="5214"/>
                    <a:pt x="3557" y="5001"/>
                    <a:pt x="3465" y="4788"/>
                  </a:cubicBezTo>
                  <a:cubicBezTo>
                    <a:pt x="3344" y="4423"/>
                    <a:pt x="3253" y="4028"/>
                    <a:pt x="3040" y="3694"/>
                  </a:cubicBezTo>
                  <a:cubicBezTo>
                    <a:pt x="2341" y="2296"/>
                    <a:pt x="1399" y="1110"/>
                    <a:pt x="274" y="46"/>
                  </a:cubicBezTo>
                  <a:cubicBezTo>
                    <a:pt x="259" y="16"/>
                    <a:pt x="221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1;p64">
              <a:extLst>
                <a:ext uri="{FF2B5EF4-FFF2-40B4-BE49-F238E27FC236}">
                  <a16:creationId xmlns:a16="http://schemas.microsoft.com/office/drawing/2014/main" id="{0D6CC12D-5DC1-4958-9DD4-35497A083BFF}"/>
                </a:ext>
              </a:extLst>
            </p:cNvPr>
            <p:cNvSpPr/>
            <p:nvPr/>
          </p:nvSpPr>
          <p:spPr>
            <a:xfrm>
              <a:off x="516190" y="2782832"/>
              <a:ext cx="120131" cy="63383"/>
            </a:xfrm>
            <a:custGeom>
              <a:avLst/>
              <a:gdLst/>
              <a:ahLst/>
              <a:cxnLst/>
              <a:rect l="l" t="t" r="r" b="b"/>
              <a:pathLst>
                <a:path w="2353" h="1484" extrusionOk="0">
                  <a:moveTo>
                    <a:pt x="681" y="0"/>
                  </a:moveTo>
                  <a:cubicBezTo>
                    <a:pt x="518" y="0"/>
                    <a:pt x="375" y="77"/>
                    <a:pt x="274" y="269"/>
                  </a:cubicBezTo>
                  <a:cubicBezTo>
                    <a:pt x="1" y="765"/>
                    <a:pt x="1266" y="1483"/>
                    <a:pt x="1939" y="1483"/>
                  </a:cubicBezTo>
                  <a:cubicBezTo>
                    <a:pt x="2091" y="1483"/>
                    <a:pt x="2213" y="1447"/>
                    <a:pt x="2280" y="1363"/>
                  </a:cubicBezTo>
                  <a:cubicBezTo>
                    <a:pt x="2353" y="1290"/>
                    <a:pt x="1347" y="0"/>
                    <a:pt x="681" y="0"/>
                  </a:cubicBezTo>
                  <a:close/>
                </a:path>
              </a:pathLst>
            </a:custGeom>
            <a:solidFill>
              <a:srgbClr val="17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22;p64">
              <a:extLst>
                <a:ext uri="{FF2B5EF4-FFF2-40B4-BE49-F238E27FC236}">
                  <a16:creationId xmlns:a16="http://schemas.microsoft.com/office/drawing/2014/main" id="{91CC2A0D-633E-4097-A45E-15A88CA49EA0}"/>
                </a:ext>
              </a:extLst>
            </p:cNvPr>
            <p:cNvSpPr/>
            <p:nvPr/>
          </p:nvSpPr>
          <p:spPr>
            <a:xfrm>
              <a:off x="569543" y="2706762"/>
              <a:ext cx="109970" cy="115363"/>
            </a:xfrm>
            <a:custGeom>
              <a:avLst/>
              <a:gdLst/>
              <a:ahLst/>
              <a:cxnLst/>
              <a:rect l="l" t="t" r="r" b="b"/>
              <a:pathLst>
                <a:path w="2154" h="2701" extrusionOk="0">
                  <a:moveTo>
                    <a:pt x="1193" y="1"/>
                  </a:moveTo>
                  <a:cubicBezTo>
                    <a:pt x="1130" y="1"/>
                    <a:pt x="1063" y="14"/>
                    <a:pt x="991" y="44"/>
                  </a:cubicBezTo>
                  <a:cubicBezTo>
                    <a:pt x="0" y="394"/>
                    <a:pt x="1386" y="2701"/>
                    <a:pt x="1796" y="2701"/>
                  </a:cubicBezTo>
                  <a:cubicBezTo>
                    <a:pt x="1813" y="2701"/>
                    <a:pt x="1829" y="2697"/>
                    <a:pt x="1843" y="2688"/>
                  </a:cubicBezTo>
                  <a:cubicBezTo>
                    <a:pt x="2154" y="2490"/>
                    <a:pt x="2044" y="1"/>
                    <a:pt x="1193" y="1"/>
                  </a:cubicBezTo>
                  <a:close/>
                </a:path>
              </a:pathLst>
            </a:custGeom>
            <a:solidFill>
              <a:srgbClr val="17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23;p64">
              <a:extLst>
                <a:ext uri="{FF2B5EF4-FFF2-40B4-BE49-F238E27FC236}">
                  <a16:creationId xmlns:a16="http://schemas.microsoft.com/office/drawing/2014/main" id="{71F96D85-30FE-4811-BEBB-F83A2DBC5EC7}"/>
                </a:ext>
              </a:extLst>
            </p:cNvPr>
            <p:cNvSpPr/>
            <p:nvPr/>
          </p:nvSpPr>
          <p:spPr>
            <a:xfrm>
              <a:off x="797045" y="3456187"/>
              <a:ext cx="175421" cy="115020"/>
            </a:xfrm>
            <a:custGeom>
              <a:avLst/>
              <a:gdLst/>
              <a:ahLst/>
              <a:cxnLst/>
              <a:rect l="l" t="t" r="r" b="b"/>
              <a:pathLst>
                <a:path w="3436" h="2693" extrusionOk="0">
                  <a:moveTo>
                    <a:pt x="166" y="0"/>
                  </a:moveTo>
                  <a:cubicBezTo>
                    <a:pt x="161" y="0"/>
                    <a:pt x="156" y="2"/>
                    <a:pt x="153" y="6"/>
                  </a:cubicBezTo>
                  <a:cubicBezTo>
                    <a:pt x="92" y="97"/>
                    <a:pt x="1" y="887"/>
                    <a:pt x="639" y="1525"/>
                  </a:cubicBezTo>
                  <a:cubicBezTo>
                    <a:pt x="700" y="1981"/>
                    <a:pt x="1064" y="2407"/>
                    <a:pt x="1703" y="2589"/>
                  </a:cubicBezTo>
                  <a:cubicBezTo>
                    <a:pt x="1939" y="2662"/>
                    <a:pt x="2165" y="2692"/>
                    <a:pt x="2369" y="2692"/>
                  </a:cubicBezTo>
                  <a:cubicBezTo>
                    <a:pt x="2927" y="2692"/>
                    <a:pt x="3330" y="2471"/>
                    <a:pt x="3374" y="2316"/>
                  </a:cubicBezTo>
                  <a:cubicBezTo>
                    <a:pt x="3435" y="2072"/>
                    <a:pt x="3162" y="1009"/>
                    <a:pt x="2250" y="644"/>
                  </a:cubicBezTo>
                  <a:cubicBezTo>
                    <a:pt x="2002" y="552"/>
                    <a:pt x="1781" y="511"/>
                    <a:pt x="1592" y="511"/>
                  </a:cubicBezTo>
                  <a:cubicBezTo>
                    <a:pt x="1340" y="511"/>
                    <a:pt x="1142" y="583"/>
                    <a:pt x="1004" y="705"/>
                  </a:cubicBezTo>
                  <a:lnTo>
                    <a:pt x="760" y="583"/>
                  </a:lnTo>
                  <a:cubicBezTo>
                    <a:pt x="560" y="440"/>
                    <a:pt x="252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24;p64">
              <a:extLst>
                <a:ext uri="{FF2B5EF4-FFF2-40B4-BE49-F238E27FC236}">
                  <a16:creationId xmlns:a16="http://schemas.microsoft.com/office/drawing/2014/main" id="{178FF67C-617D-48B9-AB2C-5DC10FAA5135}"/>
                </a:ext>
              </a:extLst>
            </p:cNvPr>
            <p:cNvSpPr/>
            <p:nvPr/>
          </p:nvSpPr>
          <p:spPr>
            <a:xfrm>
              <a:off x="1318473" y="3427399"/>
              <a:ext cx="169192" cy="125015"/>
            </a:xfrm>
            <a:custGeom>
              <a:avLst/>
              <a:gdLst/>
              <a:ahLst/>
              <a:cxnLst/>
              <a:rect l="l" t="t" r="r" b="b"/>
              <a:pathLst>
                <a:path w="3314" h="2927" extrusionOk="0">
                  <a:moveTo>
                    <a:pt x="3023" y="1"/>
                  </a:moveTo>
                  <a:cubicBezTo>
                    <a:pt x="2938" y="1"/>
                    <a:pt x="2692" y="481"/>
                    <a:pt x="2523" y="649"/>
                  </a:cubicBezTo>
                  <a:cubicBezTo>
                    <a:pt x="2432" y="710"/>
                    <a:pt x="2371" y="771"/>
                    <a:pt x="2280" y="801"/>
                  </a:cubicBezTo>
                  <a:cubicBezTo>
                    <a:pt x="2163" y="736"/>
                    <a:pt x="2019" y="699"/>
                    <a:pt x="1849" y="699"/>
                  </a:cubicBezTo>
                  <a:cubicBezTo>
                    <a:pt x="1621" y="699"/>
                    <a:pt x="1347" y="766"/>
                    <a:pt x="1034" y="923"/>
                  </a:cubicBezTo>
                  <a:cubicBezTo>
                    <a:pt x="183" y="1379"/>
                    <a:pt x="1" y="2442"/>
                    <a:pt x="122" y="2655"/>
                  </a:cubicBezTo>
                  <a:cubicBezTo>
                    <a:pt x="181" y="2772"/>
                    <a:pt x="526" y="2926"/>
                    <a:pt x="990" y="2926"/>
                  </a:cubicBezTo>
                  <a:cubicBezTo>
                    <a:pt x="1250" y="2926"/>
                    <a:pt x="1549" y="2878"/>
                    <a:pt x="1855" y="2746"/>
                  </a:cubicBezTo>
                  <a:cubicBezTo>
                    <a:pt x="2463" y="2473"/>
                    <a:pt x="2797" y="2017"/>
                    <a:pt x="2767" y="1561"/>
                  </a:cubicBezTo>
                  <a:cubicBezTo>
                    <a:pt x="3314" y="831"/>
                    <a:pt x="3131" y="41"/>
                    <a:pt x="3040" y="11"/>
                  </a:cubicBezTo>
                  <a:cubicBezTo>
                    <a:pt x="3035" y="4"/>
                    <a:pt x="3030" y="1"/>
                    <a:pt x="3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25;p64">
              <a:extLst>
                <a:ext uri="{FF2B5EF4-FFF2-40B4-BE49-F238E27FC236}">
                  <a16:creationId xmlns:a16="http://schemas.microsoft.com/office/drawing/2014/main" id="{FAF320C9-F2E6-4417-BFE3-F6F797E3D4E3}"/>
                </a:ext>
              </a:extLst>
            </p:cNvPr>
            <p:cNvSpPr/>
            <p:nvPr/>
          </p:nvSpPr>
          <p:spPr>
            <a:xfrm>
              <a:off x="741190" y="3276326"/>
              <a:ext cx="178485" cy="114080"/>
            </a:xfrm>
            <a:custGeom>
              <a:avLst/>
              <a:gdLst/>
              <a:ahLst/>
              <a:cxnLst/>
              <a:rect l="l" t="t" r="r" b="b"/>
              <a:pathLst>
                <a:path w="3496" h="2671" extrusionOk="0">
                  <a:moveTo>
                    <a:pt x="2646" y="1"/>
                  </a:moveTo>
                  <a:cubicBezTo>
                    <a:pt x="2252" y="1"/>
                    <a:pt x="1777" y="114"/>
                    <a:pt x="1368" y="326"/>
                  </a:cubicBezTo>
                  <a:cubicBezTo>
                    <a:pt x="304" y="903"/>
                    <a:pt x="0" y="1694"/>
                    <a:pt x="31" y="2150"/>
                  </a:cubicBezTo>
                  <a:cubicBezTo>
                    <a:pt x="31" y="2535"/>
                    <a:pt x="279" y="2671"/>
                    <a:pt x="529" y="2671"/>
                  </a:cubicBezTo>
                  <a:cubicBezTo>
                    <a:pt x="556" y="2671"/>
                    <a:pt x="582" y="2669"/>
                    <a:pt x="608" y="2666"/>
                  </a:cubicBezTo>
                  <a:cubicBezTo>
                    <a:pt x="791" y="2666"/>
                    <a:pt x="1003" y="2423"/>
                    <a:pt x="1003" y="2423"/>
                  </a:cubicBezTo>
                  <a:cubicBezTo>
                    <a:pt x="1003" y="2423"/>
                    <a:pt x="1155" y="2241"/>
                    <a:pt x="1216" y="2180"/>
                  </a:cubicBezTo>
                  <a:cubicBezTo>
                    <a:pt x="1368" y="1967"/>
                    <a:pt x="1611" y="1785"/>
                    <a:pt x="1854" y="1602"/>
                  </a:cubicBezTo>
                  <a:cubicBezTo>
                    <a:pt x="1976" y="1511"/>
                    <a:pt x="2128" y="1451"/>
                    <a:pt x="2250" y="1359"/>
                  </a:cubicBezTo>
                  <a:cubicBezTo>
                    <a:pt x="2310" y="1329"/>
                    <a:pt x="2371" y="1329"/>
                    <a:pt x="2432" y="1299"/>
                  </a:cubicBezTo>
                  <a:cubicBezTo>
                    <a:pt x="2462" y="1238"/>
                    <a:pt x="2554" y="1238"/>
                    <a:pt x="2584" y="1207"/>
                  </a:cubicBezTo>
                  <a:cubicBezTo>
                    <a:pt x="2827" y="1147"/>
                    <a:pt x="3496" y="1086"/>
                    <a:pt x="3465" y="478"/>
                  </a:cubicBezTo>
                  <a:cubicBezTo>
                    <a:pt x="3449" y="152"/>
                    <a:pt x="3101" y="1"/>
                    <a:pt x="2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26;p64">
              <a:extLst>
                <a:ext uri="{FF2B5EF4-FFF2-40B4-BE49-F238E27FC236}">
                  <a16:creationId xmlns:a16="http://schemas.microsoft.com/office/drawing/2014/main" id="{8FECB475-8A7D-4AD0-9BEC-7F331F07FB1B}"/>
                </a:ext>
              </a:extLst>
            </p:cNvPr>
            <p:cNvSpPr/>
            <p:nvPr/>
          </p:nvSpPr>
          <p:spPr>
            <a:xfrm>
              <a:off x="969664" y="3658514"/>
              <a:ext cx="375247" cy="151026"/>
            </a:xfrm>
            <a:custGeom>
              <a:avLst/>
              <a:gdLst/>
              <a:ahLst/>
              <a:cxnLst/>
              <a:rect l="l" t="t" r="r" b="b"/>
              <a:pathLst>
                <a:path w="7350" h="3536" extrusionOk="0">
                  <a:moveTo>
                    <a:pt x="6683" y="0"/>
                  </a:moveTo>
                  <a:cubicBezTo>
                    <a:pt x="6195" y="0"/>
                    <a:pt x="5611" y="475"/>
                    <a:pt x="4067" y="588"/>
                  </a:cubicBezTo>
                  <a:cubicBezTo>
                    <a:pt x="3762" y="608"/>
                    <a:pt x="3485" y="616"/>
                    <a:pt x="3231" y="616"/>
                  </a:cubicBezTo>
                  <a:cubicBezTo>
                    <a:pt x="1900" y="616"/>
                    <a:pt x="1240" y="384"/>
                    <a:pt x="866" y="384"/>
                  </a:cubicBezTo>
                  <a:cubicBezTo>
                    <a:pt x="772" y="384"/>
                    <a:pt x="696" y="398"/>
                    <a:pt x="632" y="436"/>
                  </a:cubicBezTo>
                  <a:cubicBezTo>
                    <a:pt x="1" y="809"/>
                    <a:pt x="994" y="3536"/>
                    <a:pt x="3815" y="3536"/>
                  </a:cubicBezTo>
                  <a:cubicBezTo>
                    <a:pt x="3983" y="3536"/>
                    <a:pt x="4158" y="3526"/>
                    <a:pt x="4340" y="3506"/>
                  </a:cubicBezTo>
                  <a:cubicBezTo>
                    <a:pt x="6924" y="3202"/>
                    <a:pt x="7349" y="132"/>
                    <a:pt x="6802" y="10"/>
                  </a:cubicBezTo>
                  <a:cubicBezTo>
                    <a:pt x="6763" y="3"/>
                    <a:pt x="6723" y="0"/>
                    <a:pt x="66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27;p64">
              <a:extLst>
                <a:ext uri="{FF2B5EF4-FFF2-40B4-BE49-F238E27FC236}">
                  <a16:creationId xmlns:a16="http://schemas.microsoft.com/office/drawing/2014/main" id="{81F61475-85A0-46D3-B31E-4F6DD6D79A14}"/>
                </a:ext>
              </a:extLst>
            </p:cNvPr>
            <p:cNvSpPr/>
            <p:nvPr/>
          </p:nvSpPr>
          <p:spPr>
            <a:xfrm>
              <a:off x="624784" y="3321303"/>
              <a:ext cx="485779" cy="401269"/>
            </a:xfrm>
            <a:custGeom>
              <a:avLst/>
              <a:gdLst/>
              <a:ahLst/>
              <a:cxnLst/>
              <a:rect l="l" t="t" r="r" b="b"/>
              <a:pathLst>
                <a:path w="9515" h="9395" extrusionOk="0">
                  <a:moveTo>
                    <a:pt x="4742" y="732"/>
                  </a:moveTo>
                  <a:cubicBezTo>
                    <a:pt x="5776" y="732"/>
                    <a:pt x="6718" y="1157"/>
                    <a:pt x="7508" y="1826"/>
                  </a:cubicBezTo>
                  <a:cubicBezTo>
                    <a:pt x="8268" y="2586"/>
                    <a:pt x="8694" y="3559"/>
                    <a:pt x="8724" y="4592"/>
                  </a:cubicBezTo>
                  <a:cubicBezTo>
                    <a:pt x="8724" y="5656"/>
                    <a:pt x="8359" y="6659"/>
                    <a:pt x="7630" y="7419"/>
                  </a:cubicBezTo>
                  <a:cubicBezTo>
                    <a:pt x="6900" y="8179"/>
                    <a:pt x="5928" y="8604"/>
                    <a:pt x="4864" y="8635"/>
                  </a:cubicBezTo>
                  <a:cubicBezTo>
                    <a:pt x="3800" y="8635"/>
                    <a:pt x="2827" y="8240"/>
                    <a:pt x="2068" y="7540"/>
                  </a:cubicBezTo>
                  <a:cubicBezTo>
                    <a:pt x="1308" y="6781"/>
                    <a:pt x="882" y="5838"/>
                    <a:pt x="821" y="4774"/>
                  </a:cubicBezTo>
                  <a:cubicBezTo>
                    <a:pt x="761" y="2586"/>
                    <a:pt x="2493" y="762"/>
                    <a:pt x="4682" y="732"/>
                  </a:cubicBezTo>
                  <a:close/>
                  <a:moveTo>
                    <a:pt x="4798" y="1"/>
                  </a:moveTo>
                  <a:cubicBezTo>
                    <a:pt x="4760" y="1"/>
                    <a:pt x="4721" y="1"/>
                    <a:pt x="4682" y="2"/>
                  </a:cubicBezTo>
                  <a:cubicBezTo>
                    <a:pt x="2098" y="63"/>
                    <a:pt x="1" y="2221"/>
                    <a:pt x="92" y="4805"/>
                  </a:cubicBezTo>
                  <a:cubicBezTo>
                    <a:pt x="122" y="6051"/>
                    <a:pt x="609" y="7237"/>
                    <a:pt x="1520" y="8118"/>
                  </a:cubicBezTo>
                  <a:cubicBezTo>
                    <a:pt x="2402" y="8939"/>
                    <a:pt x="3527" y="9395"/>
                    <a:pt x="4742" y="9395"/>
                  </a:cubicBezTo>
                  <a:lnTo>
                    <a:pt x="4864" y="9395"/>
                  </a:lnTo>
                  <a:cubicBezTo>
                    <a:pt x="6110" y="9364"/>
                    <a:pt x="7296" y="8878"/>
                    <a:pt x="8177" y="7966"/>
                  </a:cubicBezTo>
                  <a:cubicBezTo>
                    <a:pt x="9028" y="7054"/>
                    <a:pt x="9514" y="5869"/>
                    <a:pt x="9454" y="4622"/>
                  </a:cubicBezTo>
                  <a:cubicBezTo>
                    <a:pt x="9423" y="3346"/>
                    <a:pt x="8937" y="2160"/>
                    <a:pt x="8025" y="1309"/>
                  </a:cubicBezTo>
                  <a:cubicBezTo>
                    <a:pt x="7142" y="456"/>
                    <a:pt x="6002" y="1"/>
                    <a:pt x="4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28;p64">
              <a:extLst>
                <a:ext uri="{FF2B5EF4-FFF2-40B4-BE49-F238E27FC236}">
                  <a16:creationId xmlns:a16="http://schemas.microsoft.com/office/drawing/2014/main" id="{842886E1-6115-41B5-8B7A-EF3C25002478}"/>
                </a:ext>
              </a:extLst>
            </p:cNvPr>
            <p:cNvSpPr/>
            <p:nvPr/>
          </p:nvSpPr>
          <p:spPr>
            <a:xfrm>
              <a:off x="1206764" y="3310924"/>
              <a:ext cx="485728" cy="399988"/>
            </a:xfrm>
            <a:custGeom>
              <a:avLst/>
              <a:gdLst/>
              <a:ahLst/>
              <a:cxnLst/>
              <a:rect l="l" t="t" r="r" b="b"/>
              <a:pathLst>
                <a:path w="9514" h="9365" extrusionOk="0">
                  <a:moveTo>
                    <a:pt x="4742" y="762"/>
                  </a:moveTo>
                  <a:cubicBezTo>
                    <a:pt x="6930" y="762"/>
                    <a:pt x="8663" y="2464"/>
                    <a:pt x="8663" y="4592"/>
                  </a:cubicBezTo>
                  <a:cubicBezTo>
                    <a:pt x="8754" y="6750"/>
                    <a:pt x="6991" y="8574"/>
                    <a:pt x="4833" y="8604"/>
                  </a:cubicBezTo>
                  <a:lnTo>
                    <a:pt x="4742" y="8604"/>
                  </a:lnTo>
                  <a:cubicBezTo>
                    <a:pt x="2614" y="8604"/>
                    <a:pt x="851" y="6902"/>
                    <a:pt x="790" y="4774"/>
                  </a:cubicBezTo>
                  <a:cubicBezTo>
                    <a:pt x="790" y="3710"/>
                    <a:pt x="1185" y="2738"/>
                    <a:pt x="1915" y="1978"/>
                  </a:cubicBezTo>
                  <a:cubicBezTo>
                    <a:pt x="2614" y="1218"/>
                    <a:pt x="3617" y="792"/>
                    <a:pt x="4681" y="762"/>
                  </a:cubicBezTo>
                  <a:close/>
                  <a:moveTo>
                    <a:pt x="4762" y="1"/>
                  </a:moveTo>
                  <a:cubicBezTo>
                    <a:pt x="4725" y="1"/>
                    <a:pt x="4688" y="1"/>
                    <a:pt x="4651" y="2"/>
                  </a:cubicBezTo>
                  <a:cubicBezTo>
                    <a:pt x="3374" y="33"/>
                    <a:pt x="2189" y="519"/>
                    <a:pt x="1337" y="1431"/>
                  </a:cubicBezTo>
                  <a:cubicBezTo>
                    <a:pt x="456" y="2343"/>
                    <a:pt x="0" y="3528"/>
                    <a:pt x="30" y="4774"/>
                  </a:cubicBezTo>
                  <a:cubicBezTo>
                    <a:pt x="122" y="7328"/>
                    <a:pt x="2189" y="9364"/>
                    <a:pt x="4742" y="9364"/>
                  </a:cubicBezTo>
                  <a:lnTo>
                    <a:pt x="4833" y="9364"/>
                  </a:lnTo>
                  <a:cubicBezTo>
                    <a:pt x="7417" y="9334"/>
                    <a:pt x="9514" y="7176"/>
                    <a:pt x="9423" y="4592"/>
                  </a:cubicBezTo>
                  <a:cubicBezTo>
                    <a:pt x="9393" y="2045"/>
                    <a:pt x="7296" y="1"/>
                    <a:pt x="4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29;p64">
              <a:extLst>
                <a:ext uri="{FF2B5EF4-FFF2-40B4-BE49-F238E27FC236}">
                  <a16:creationId xmlns:a16="http://schemas.microsoft.com/office/drawing/2014/main" id="{25DF641D-F894-4654-B710-C1B3341113B3}"/>
                </a:ext>
              </a:extLst>
            </p:cNvPr>
            <p:cNvSpPr/>
            <p:nvPr/>
          </p:nvSpPr>
          <p:spPr>
            <a:xfrm>
              <a:off x="1065546" y="3456230"/>
              <a:ext cx="187777" cy="69021"/>
            </a:xfrm>
            <a:custGeom>
              <a:avLst/>
              <a:gdLst/>
              <a:ahLst/>
              <a:cxnLst/>
              <a:rect l="l" t="t" r="r" b="b"/>
              <a:pathLst>
                <a:path w="3678" h="1616" extrusionOk="0">
                  <a:moveTo>
                    <a:pt x="2103" y="0"/>
                  </a:moveTo>
                  <a:cubicBezTo>
                    <a:pt x="1091" y="0"/>
                    <a:pt x="385" y="591"/>
                    <a:pt x="122" y="1008"/>
                  </a:cubicBezTo>
                  <a:cubicBezTo>
                    <a:pt x="0" y="1190"/>
                    <a:pt x="30" y="1403"/>
                    <a:pt x="213" y="1524"/>
                  </a:cubicBezTo>
                  <a:cubicBezTo>
                    <a:pt x="304" y="1555"/>
                    <a:pt x="365" y="1615"/>
                    <a:pt x="456" y="1615"/>
                  </a:cubicBezTo>
                  <a:cubicBezTo>
                    <a:pt x="578" y="1615"/>
                    <a:pt x="669" y="1555"/>
                    <a:pt x="760" y="1403"/>
                  </a:cubicBezTo>
                  <a:cubicBezTo>
                    <a:pt x="783" y="1380"/>
                    <a:pt x="1234" y="757"/>
                    <a:pt x="2101" y="757"/>
                  </a:cubicBezTo>
                  <a:cubicBezTo>
                    <a:pt x="2388" y="757"/>
                    <a:pt x="2722" y="826"/>
                    <a:pt x="3100" y="1008"/>
                  </a:cubicBezTo>
                  <a:cubicBezTo>
                    <a:pt x="3152" y="1022"/>
                    <a:pt x="3204" y="1030"/>
                    <a:pt x="3254" y="1030"/>
                  </a:cubicBezTo>
                  <a:cubicBezTo>
                    <a:pt x="3409" y="1030"/>
                    <a:pt x="3548" y="956"/>
                    <a:pt x="3617" y="795"/>
                  </a:cubicBezTo>
                  <a:cubicBezTo>
                    <a:pt x="3678" y="612"/>
                    <a:pt x="3617" y="400"/>
                    <a:pt x="3404" y="308"/>
                  </a:cubicBezTo>
                  <a:cubicBezTo>
                    <a:pt x="2930" y="88"/>
                    <a:pt x="2494" y="0"/>
                    <a:pt x="2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30;p64">
              <a:extLst>
                <a:ext uri="{FF2B5EF4-FFF2-40B4-BE49-F238E27FC236}">
                  <a16:creationId xmlns:a16="http://schemas.microsoft.com/office/drawing/2014/main" id="{4D72FB9D-C43B-417D-847B-3FAAF6348EBA}"/>
                </a:ext>
              </a:extLst>
            </p:cNvPr>
            <p:cNvSpPr/>
            <p:nvPr/>
          </p:nvSpPr>
          <p:spPr>
            <a:xfrm>
              <a:off x="1099651" y="3508124"/>
              <a:ext cx="152142" cy="103617"/>
            </a:xfrm>
            <a:custGeom>
              <a:avLst/>
              <a:gdLst/>
              <a:ahLst/>
              <a:cxnLst/>
              <a:rect l="l" t="t" r="r" b="b"/>
              <a:pathLst>
                <a:path w="2980" h="2426" extrusionOk="0">
                  <a:moveTo>
                    <a:pt x="1498" y="1"/>
                  </a:moveTo>
                  <a:cubicBezTo>
                    <a:pt x="1456" y="1"/>
                    <a:pt x="1412" y="2"/>
                    <a:pt x="1369" y="5"/>
                  </a:cubicBezTo>
                  <a:cubicBezTo>
                    <a:pt x="517" y="127"/>
                    <a:pt x="1" y="1039"/>
                    <a:pt x="153" y="1647"/>
                  </a:cubicBezTo>
                  <a:cubicBezTo>
                    <a:pt x="318" y="2119"/>
                    <a:pt x="758" y="2426"/>
                    <a:pt x="1387" y="2426"/>
                  </a:cubicBezTo>
                  <a:cubicBezTo>
                    <a:pt x="1569" y="2426"/>
                    <a:pt x="1766" y="2400"/>
                    <a:pt x="1976" y="2346"/>
                  </a:cubicBezTo>
                  <a:cubicBezTo>
                    <a:pt x="2858" y="2163"/>
                    <a:pt x="2980" y="1343"/>
                    <a:pt x="2888" y="948"/>
                  </a:cubicBezTo>
                  <a:cubicBezTo>
                    <a:pt x="2859" y="515"/>
                    <a:pt x="2284" y="1"/>
                    <a:pt x="1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080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52" y="284444"/>
            <a:ext cx="6489621" cy="64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D5D6B-AB77-4920-9E12-EE74B80F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8586" y="4000558"/>
            <a:ext cx="2104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alt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4: 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chuyện bất ngờ xảy ra khi mọi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uống trà.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E77F3-7BB8-4093-9750-82CE1152A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338" y="4152989"/>
            <a:ext cx="1981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alt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3: 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ảo thuật tìm đến tận nhà để cảm ơn hai chị em.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BFD144-2CED-4D48-8C94-4ABBDF212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997" y="1402087"/>
            <a:ext cx="2130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alt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1: 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Xô-phi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xem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93F62-A764-490E-83C6-BDC0F2B9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088" y="1402087"/>
            <a:ext cx="22032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vi-VN" alt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Xô-phi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mang 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153" y="598791"/>
            <a:ext cx="5185935" cy="58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My Pictures\My Scans\2013-02 (Feb)\scan0001.jpg">
            <a:extLst>
              <a:ext uri="{FF2B5EF4-FFF2-40B4-BE49-F238E27FC236}">
                <a16:creationId xmlns:a16="http://schemas.microsoft.com/office/drawing/2014/main" id="{47BB3D0D-CF85-4ADB-9079-A62543CD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3" y="231861"/>
            <a:ext cx="5121666" cy="625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C5DC38-7E3C-40E3-AD4A-173BD2306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424" y="1307550"/>
            <a:ext cx="523854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vi-VN" alt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 1: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Xô-phi:</a:t>
            </a:r>
            <a:r>
              <a:rPr lang="vi-VN" altLang="vi-VN" sz="2800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ấy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đâu</a:t>
            </a:r>
            <a:r>
              <a:rPr lang="en-US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dán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cáo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buổi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ảo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sinh đi xem. Riêng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em tôi không đi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tôi</a:t>
            </a:r>
            <a:r>
              <a:rPr lang="en-US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xin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mua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vé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ốm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chữa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bệnh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cho </a:t>
            </a:r>
            <a:r>
              <a:rPr lang="vi-VN" altLang="vi-VN" sz="2800" b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vi-VN" altLang="vi-VN" sz="2800" b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vi-VN" sz="2800" b="1" kern="0" dirty="0">
              <a:solidFill>
                <a:srgbClr val="4517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68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y Documents\My Pictures\My Scans\2013-02 (Feb)\scan0003.jpg">
            <a:extLst>
              <a:ext uri="{FF2B5EF4-FFF2-40B4-BE49-F238E27FC236}">
                <a16:creationId xmlns:a16="http://schemas.microsoft.com/office/drawing/2014/main" id="{02BA4BAA-DC52-4C10-A107-EDD1B0DF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1" y="183222"/>
            <a:ext cx="5080719" cy="638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A99F92-09E8-434F-89F2-D8C68BD09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425" y="1278403"/>
            <a:ext cx="6073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vi-VN" alt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 2: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Mác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ấy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trong khi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sinh trong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đi xem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xiếc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em tôi ra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mua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cờ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ảo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đang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túng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đạc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lỉnh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kỉnh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Tôi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ngay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trên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28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cáo</a:t>
            </a:r>
            <a:r>
              <a:rPr lang="vi-VN" altLang="vi-VN" sz="28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vi-VN" sz="2800" b="1" i="1" kern="0" dirty="0">
              <a:solidFill>
                <a:srgbClr val="4517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2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y Documents\My Pictures\My Scans\2013-02 (Feb)\scan0004.jpg">
            <a:extLst>
              <a:ext uri="{FF2B5EF4-FFF2-40B4-BE49-F238E27FC236}">
                <a16:creationId xmlns:a16="http://schemas.microsoft.com/office/drawing/2014/main" id="{FFBD39BF-98E9-48C2-A2C8-7273959BD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93" r="3407"/>
          <a:stretch/>
        </p:blipFill>
        <p:spPr bwMode="auto">
          <a:xfrm>
            <a:off x="6679228" y="320275"/>
            <a:ext cx="4973757" cy="647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0AA98E-0C38-40D7-BC33-BA16A97F4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55" y="1803245"/>
            <a:ext cx="573879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vi-VN" alt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 3: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ảo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tận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ơn hai </a:t>
            </a:r>
            <a:r>
              <a:rPr lang="vi-VN" altLang="vi-VN" sz="3600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vi-VN" altLang="vi-VN" sz="3600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em.</a:t>
            </a:r>
            <a:endParaRPr lang="en-US" altLang="vi-VN" sz="3600" b="1" i="1" kern="0" dirty="0">
              <a:solidFill>
                <a:srgbClr val="4517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9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My Documents\My Pictures\My Scans\2013-02 (Feb)\scan0005.jpg">
            <a:extLst>
              <a:ext uri="{FF2B5EF4-FFF2-40B4-BE49-F238E27FC236}">
                <a16:creationId xmlns:a16="http://schemas.microsoft.com/office/drawing/2014/main" id="{70D54D9F-4642-46D5-8830-294F5EC2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28" y="513791"/>
            <a:ext cx="5088163" cy="63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7BD1A2-B8B7-4466-9506-387D870DA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093" y="2205506"/>
            <a:ext cx="45867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vi-VN" altLang="vi-VN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 4:</a:t>
            </a:r>
            <a:r>
              <a:rPr lang="vi-VN" altLang="vi-VN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ngờ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xảy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khi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mọi</a:t>
            </a:r>
            <a:r>
              <a:rPr lang="en-US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uống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vi-VN" b="1" i="1" kern="0" dirty="0" err="1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</a:t>
            </a:r>
            <a:r>
              <a:rPr lang="vi-VN" altLang="vi-VN" b="1" i="1" kern="0" dirty="0">
                <a:solidFill>
                  <a:srgbClr val="451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1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D5D6B-AB77-4920-9E12-EE74B80F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298" y="4429183"/>
            <a:ext cx="2104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 4: 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chuyện bất ngờ xảy ra khi mọi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người uống trà.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E77F3-7BB8-4093-9750-82CE1152A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50" y="4581614"/>
            <a:ext cx="1981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 3: 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ảo thuật tìm đến tận nhà để cảm ơn hai chị em.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BFD144-2CED-4D48-8C94-4ABBDF212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709" y="1830712"/>
            <a:ext cx="2130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 1: 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Xô-phi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Mác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xem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000" b="0" i="0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93F62-A764-490E-83C6-BDC0F2B94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4800" y="1830712"/>
            <a:ext cx="22032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 2: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Xô-phi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ảo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mang 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đạc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rạp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vi-VN" alt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869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000" b="1" i="1" u="none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89" y="1291381"/>
            <a:ext cx="4714486" cy="5279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0AA98E-0C38-40D7-BC33-BA16A97F4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34" y="392255"/>
            <a:ext cx="9558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sz="2800" b="1" kern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altLang="vi-VN" sz="28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vi-VN" sz="2800" b="1" i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8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27" y="3533728"/>
            <a:ext cx="12180952" cy="2952381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914400" y="309490"/>
            <a:ext cx="10363200" cy="1836477"/>
          </a:xfrm>
          <a:prstGeom prst="hexagon">
            <a:avLst>
              <a:gd name="adj" fmla="val 20455"/>
              <a:gd name="vf" fmla="val 115470"/>
            </a:avLst>
          </a:prstGeom>
          <a:blipFill>
            <a:blip r:embed="rId11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1277600" y="2162126"/>
            <a:ext cx="91440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0" y="2167960"/>
            <a:ext cx="91440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7169" cy="1409700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43D39914-A70A-4DE9-A6DB-F83AE6423C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5" y="41908"/>
            <a:ext cx="1452120" cy="1466641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B79E521D-690E-42EF-8FB8-C3DB0EE491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942514" y="324327"/>
            <a:ext cx="763614" cy="92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857" y="16565"/>
            <a:ext cx="692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1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3976" r="9685" b="7390"/>
          <a:stretch/>
        </p:blipFill>
        <p:spPr>
          <a:xfrm>
            <a:off x="5195172" y="4263709"/>
            <a:ext cx="1631852" cy="218049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057868" y="5061953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55" y="5073320"/>
            <a:ext cx="835202" cy="9042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045171" y="5076490"/>
            <a:ext cx="1114452" cy="11306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3150" y="5077734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45350" y="5077733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48390" y="5072200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51609" y="5079140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40770" y="5086760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047336" y="5077733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52467" y="5077052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6" name="Oval 25"/>
          <p:cNvSpPr/>
          <p:nvPr/>
        </p:nvSpPr>
        <p:spPr>
          <a:xfrm>
            <a:off x="6046029" y="5075645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7" name="Oval 26"/>
          <p:cNvSpPr/>
          <p:nvPr/>
        </p:nvSpPr>
        <p:spPr>
          <a:xfrm>
            <a:off x="6047336" y="507219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6052414" y="5083946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6044883" y="5079592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6038501" y="507097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6047469" y="5071478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047759" y="5074420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044672" y="5071384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049161" y="507110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94" y="4878160"/>
            <a:ext cx="497414" cy="4096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28996" y="3997956"/>
            <a:ext cx="145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22006" y="4039541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69497" y="5318409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422006" y="5373611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12205520" y="3442168"/>
            <a:ext cx="2038350" cy="1590319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9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7 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re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cờ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chị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-phi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ngoan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đỡ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ảo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5"/>
            <a:ext cx="10688760" cy="16288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80625" y="5848660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296228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778" y="462279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82268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26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Kể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nghe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95061" y="3208784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Chuẩn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Chương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xiếc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8030201" y="259657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1181161" y="319911"/>
            <a:ext cx="464185" cy="37361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485324" y="1407006"/>
            <a:ext cx="6592918" cy="16712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Xin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chào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và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hẹn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gặp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lại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56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1819"/>
            <a:ext cx="12180952" cy="2952381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914400" y="309490"/>
            <a:ext cx="10363200" cy="2556045"/>
          </a:xfrm>
          <a:prstGeom prst="hexagon">
            <a:avLst>
              <a:gd name="adj" fmla="val 20455"/>
              <a:gd name="vf" fmla="val 115470"/>
            </a:avLst>
          </a:prstGeom>
          <a:blipFill>
            <a:blip r:embed="rId10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1277600" y="2162126"/>
            <a:ext cx="91440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0" y="2167960"/>
            <a:ext cx="914400" cy="0"/>
          </a:xfrm>
          <a:prstGeom prst="line">
            <a:avLst/>
          </a:prstGeom>
          <a:ln w="38100" cap="rnd"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7169" cy="1409700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43D39914-A70A-4DE9-A6DB-F83AE6423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5" y="41908"/>
            <a:ext cx="1452120" cy="1466641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B79E521D-690E-42EF-8FB8-C3DB0EE491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10942514" y="324327"/>
            <a:ext cx="763614" cy="921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857" y="16565"/>
            <a:ext cx="692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3976" r="9685" b="7390"/>
          <a:stretch/>
        </p:blipFill>
        <p:spPr>
          <a:xfrm>
            <a:off x="5287799" y="4677508"/>
            <a:ext cx="1631852" cy="218049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150495" y="5475752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82" y="5487119"/>
            <a:ext cx="835202" cy="9042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137798" y="5490289"/>
            <a:ext cx="1114452" cy="11306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25777" y="5491533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37977" y="5491532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41017" y="548599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44236" y="549293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33397" y="550055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39963" y="5491532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45094" y="5490851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6" name="Oval 25"/>
          <p:cNvSpPr/>
          <p:nvPr/>
        </p:nvSpPr>
        <p:spPr>
          <a:xfrm>
            <a:off x="6138656" y="5489444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7" name="Oval 26"/>
          <p:cNvSpPr/>
          <p:nvPr/>
        </p:nvSpPr>
        <p:spPr>
          <a:xfrm>
            <a:off x="6139963" y="5485998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6145041" y="5497745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6137510" y="5493391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6131128" y="5484778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6140096" y="5485277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40386" y="5488219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137299" y="5485183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141788" y="5484908"/>
            <a:ext cx="1113594" cy="11238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21" y="5291959"/>
            <a:ext cx="497414" cy="4096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11795" y="4425174"/>
            <a:ext cx="2627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16183" y="5543850"/>
            <a:ext cx="248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44043" y="5620941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15418" y="4394396"/>
            <a:ext cx="1790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12298146" y="5267312"/>
            <a:ext cx="2217953" cy="1590319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4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7 50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re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My Documents\My Pictures\My Scans\2012-02 (Feb)\scan0004.jpg">
            <a:extLst>
              <a:ext uri="{FF2B5EF4-FFF2-40B4-BE49-F238E27FC236}">
                <a16:creationId xmlns:a16="http://schemas.microsoft.com/office/drawing/2014/main" id="{DA6BCEBA-5051-48D9-92DD-01CB7AD2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3" y="365125"/>
            <a:ext cx="4912972" cy="604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7074005" y="1038492"/>
            <a:ext cx="3747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ao thuat 1">
            <a:extLst>
              <a:ext uri="{FF2B5EF4-FFF2-40B4-BE49-F238E27FC236}">
                <a16:creationId xmlns:a16="http://schemas.microsoft.com/office/drawing/2014/main" id="{C4FB5445-91FD-4EC0-A32E-B949D3DD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13" y="2057981"/>
            <a:ext cx="4579365" cy="371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8955577" y="2131855"/>
            <a:ext cx="2557110" cy="1349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Blai-Tơn</a:t>
            </a:r>
            <a:endParaRPr kumimoji="0" lang="en-US" sz="2475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873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3747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(40)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ao thuat 1">
            <a:extLst>
              <a:ext uri="{FF2B5EF4-FFF2-40B4-BE49-F238E27FC236}">
                <a16:creationId xmlns:a16="http://schemas.microsoft.com/office/drawing/2014/main" id="{C4FB5445-91FD-4EC0-A32E-B949D3DD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63" y="2611329"/>
            <a:ext cx="4579365" cy="371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8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Khen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chị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-phi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ngoan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sàng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đỡ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ảo</a:t>
            </a:r>
            <a:r>
              <a:rPr lang="en-US" alt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5"/>
            <a:ext cx="10688760" cy="16288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80625" y="5848660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B.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1367</Words>
  <Application>Microsoft Office PowerPoint</Application>
  <PresentationFormat>Widescreen</PresentationFormat>
  <Paragraphs>164</Paragraphs>
  <Slides>42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42</vt:i4>
      </vt:variant>
    </vt:vector>
  </HeadingPairs>
  <TitlesOfParts>
    <vt:vector size="83" baseType="lpstr">
      <vt:lpstr>Microsoft YaHei</vt:lpstr>
      <vt:lpstr>Calibri</vt:lpstr>
      <vt:lpstr>Manrope</vt:lpstr>
      <vt:lpstr>Lato Light</vt:lpstr>
      <vt:lpstr>Microsoft YaHei</vt:lpstr>
      <vt:lpstr>Time new ro</vt:lpstr>
      <vt:lpstr>Gulim</vt:lpstr>
      <vt:lpstr>Times New Roman</vt:lpstr>
      <vt:lpstr>Fredoka One</vt:lpstr>
      <vt:lpstr>Cambria</vt:lpstr>
      <vt:lpstr>Lato Regular</vt:lpstr>
      <vt:lpstr>Calibri Light</vt:lpstr>
      <vt:lpstr>Lato Hairline</vt:lpstr>
      <vt:lpstr>Chelsea Market</vt:lpstr>
      <vt:lpstr>Bowlby One</vt:lpstr>
      <vt:lpstr>Arial</vt:lpstr>
      <vt:lpstr>SimSun</vt:lpstr>
      <vt:lpstr>幼圆</vt:lpstr>
      <vt:lpstr>等线</vt:lpstr>
      <vt:lpstr>Darker Grotesque SemiBold</vt:lpstr>
      <vt:lpstr>Wingdings</vt:lpstr>
      <vt:lpstr>Bebas Neue</vt:lpstr>
      <vt:lpstr>字魂17号-萌趣果冻体</vt:lpstr>
      <vt:lpstr>字魂36号-正文宋楷</vt:lpstr>
      <vt:lpstr>Algerian</vt:lpstr>
      <vt:lpstr>Quicksand</vt:lpstr>
      <vt:lpstr>等线 Light</vt:lpstr>
      <vt:lpstr>Berlin Sans FB Demi</vt:lpstr>
      <vt:lpstr>Office Theme</vt:lpstr>
      <vt:lpstr>Office 主题​​</vt:lpstr>
      <vt:lpstr>4_Office Theme</vt:lpstr>
      <vt:lpstr>Flippy Cute Daily Activities by Slidesgo</vt:lpstr>
      <vt:lpstr>3_Office Theme</vt:lpstr>
      <vt:lpstr>Reading Comprehension Worksheets by Slidesgo</vt:lpstr>
      <vt:lpstr>6_Office Theme</vt:lpstr>
      <vt:lpstr>5_Office Theme</vt:lpstr>
      <vt:lpstr>Phonics Subject for High School - 9th Grade: Spanish by Slidesgo</vt:lpstr>
      <vt:lpstr>1_Phonics Subject for High School - 9th Grade: Spanish by Slidesgo</vt:lpstr>
      <vt:lpstr>2_Phonics Subject for High School - 9th Grade: Spanish by Slidesgo</vt:lpstr>
      <vt:lpstr>3_Phonics Subject for High School - 9th Grade: Spanish by Slidesgo</vt:lpstr>
      <vt:lpstr>4_Phonics Subject for High School - 9th Grade: Spanish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187</cp:revision>
  <dcterms:created xsi:type="dcterms:W3CDTF">2019-03-13T16:43:13Z</dcterms:created>
  <dcterms:modified xsi:type="dcterms:W3CDTF">2022-02-20T13:45:29Z</dcterms:modified>
</cp:coreProperties>
</file>