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53" r:id="rId2"/>
    <p:sldMasterId id="2147483837" r:id="rId3"/>
    <p:sldMasterId id="2147484082" r:id="rId4"/>
    <p:sldMasterId id="2147484094" r:id="rId5"/>
    <p:sldMasterId id="2147484106" r:id="rId6"/>
    <p:sldMasterId id="2147484118" r:id="rId7"/>
    <p:sldMasterId id="2147484131" r:id="rId8"/>
  </p:sldMasterIdLst>
  <p:notesMasterIdLst>
    <p:notesMasterId r:id="rId41"/>
  </p:notesMasterIdLst>
  <p:sldIdLst>
    <p:sldId id="675" r:id="rId9"/>
    <p:sldId id="676" r:id="rId10"/>
    <p:sldId id="677" r:id="rId11"/>
    <p:sldId id="502" r:id="rId12"/>
    <p:sldId id="579" r:id="rId13"/>
    <p:sldId id="678" r:id="rId14"/>
    <p:sldId id="627" r:id="rId15"/>
    <p:sldId id="266" r:id="rId16"/>
    <p:sldId id="470" r:id="rId17"/>
    <p:sldId id="472" r:id="rId18"/>
    <p:sldId id="657" r:id="rId19"/>
    <p:sldId id="664" r:id="rId20"/>
    <p:sldId id="460" r:id="rId21"/>
    <p:sldId id="666" r:id="rId22"/>
    <p:sldId id="667" r:id="rId23"/>
    <p:sldId id="668" r:id="rId24"/>
    <p:sldId id="669" r:id="rId25"/>
    <p:sldId id="679" r:id="rId26"/>
    <p:sldId id="680" r:id="rId27"/>
    <p:sldId id="681" r:id="rId28"/>
    <p:sldId id="521" r:id="rId29"/>
    <p:sldId id="673" r:id="rId30"/>
    <p:sldId id="682" r:id="rId31"/>
    <p:sldId id="683" r:id="rId32"/>
    <p:sldId id="684" r:id="rId33"/>
    <p:sldId id="685" r:id="rId34"/>
    <p:sldId id="686" r:id="rId35"/>
    <p:sldId id="481" r:id="rId36"/>
    <p:sldId id="654" r:id="rId37"/>
    <p:sldId id="687" r:id="rId38"/>
    <p:sldId id="485" r:id="rId39"/>
    <p:sldId id="486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5050"/>
    <a:srgbClr val="66FFFF"/>
    <a:srgbClr val="00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D466C-118D-44EC-A06B-035C5AB50A4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D3C5-7820-4753-B215-7E46A391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505C4-6322-4777-8978-C968A9E3A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12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384F1-7C2E-4FAC-AC5B-A0748932B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宋体" panose="02010600030101010101" pitchFamily="2" charset="-122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5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384F1-7C2E-4FAC-AC5B-A0748932B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宋体" panose="02010600030101010101" pitchFamily="2" charset="-122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03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70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384F1-7C2E-4FAC-AC5B-A0748932B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宋体" panose="02010600030101010101" pitchFamily="2" charset="-122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4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384F1-7C2E-4FAC-AC5B-A0748932B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宋体" panose="02010600030101010101" pitchFamily="2" charset="-122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01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894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34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7"/>
          <p:cNvSpPr/>
          <p:nvPr/>
        </p:nvSpPr>
        <p:spPr>
          <a:xfrm rot="10800000" flipH="1">
            <a:off x="-471699" y="-457461"/>
            <a:ext cx="12970604" cy="7455428"/>
          </a:xfrm>
          <a:custGeom>
            <a:avLst/>
            <a:gdLst/>
            <a:ahLst/>
            <a:cxnLst/>
            <a:rect l="l" t="t" r="r" b="b"/>
            <a:pathLst>
              <a:path w="325268" h="177948" extrusionOk="0">
                <a:moveTo>
                  <a:pt x="164369" y="0"/>
                </a:moveTo>
                <a:cubicBezTo>
                  <a:pt x="124940" y="0"/>
                  <a:pt x="117839" y="15517"/>
                  <a:pt x="113063" y="24295"/>
                </a:cubicBezTo>
                <a:cubicBezTo>
                  <a:pt x="112323" y="25651"/>
                  <a:pt x="110735" y="26161"/>
                  <a:pt x="108459" y="26161"/>
                </a:cubicBezTo>
                <a:cubicBezTo>
                  <a:pt x="101547" y="26161"/>
                  <a:pt x="88292" y="21456"/>
                  <a:pt x="73188" y="21456"/>
                </a:cubicBezTo>
                <a:cubicBezTo>
                  <a:pt x="60128" y="21456"/>
                  <a:pt x="45685" y="24974"/>
                  <a:pt x="32767" y="38094"/>
                </a:cubicBezTo>
                <a:cubicBezTo>
                  <a:pt x="1" y="71384"/>
                  <a:pt x="18837" y="117044"/>
                  <a:pt x="18837" y="117044"/>
                </a:cubicBezTo>
                <a:cubicBezTo>
                  <a:pt x="22107" y="140216"/>
                  <a:pt x="48895" y="157017"/>
                  <a:pt x="66235" y="157017"/>
                </a:cubicBezTo>
                <a:cubicBezTo>
                  <a:pt x="70608" y="157017"/>
                  <a:pt x="74380" y="155948"/>
                  <a:pt x="77022" y="153644"/>
                </a:cubicBezTo>
                <a:cubicBezTo>
                  <a:pt x="79095" y="151839"/>
                  <a:pt x="81290" y="151068"/>
                  <a:pt x="83592" y="151068"/>
                </a:cubicBezTo>
                <a:cubicBezTo>
                  <a:pt x="95851" y="151068"/>
                  <a:pt x="111135" y="172935"/>
                  <a:pt x="126993" y="176944"/>
                </a:cubicBezTo>
                <a:cubicBezTo>
                  <a:pt x="129738" y="177638"/>
                  <a:pt x="132552" y="177948"/>
                  <a:pt x="135382" y="177948"/>
                </a:cubicBezTo>
                <a:cubicBezTo>
                  <a:pt x="151988" y="177948"/>
                  <a:pt x="169155" y="167278"/>
                  <a:pt x="176154" y="160788"/>
                </a:cubicBezTo>
                <a:cubicBezTo>
                  <a:pt x="176976" y="160022"/>
                  <a:pt x="177947" y="159689"/>
                  <a:pt x="179086" y="159689"/>
                </a:cubicBezTo>
                <a:cubicBezTo>
                  <a:pt x="186763" y="159689"/>
                  <a:pt x="202077" y="174828"/>
                  <a:pt x="230874" y="174828"/>
                </a:cubicBezTo>
                <a:cubicBezTo>
                  <a:pt x="240330" y="174828"/>
                  <a:pt x="251238" y="173196"/>
                  <a:pt x="263808" y="168860"/>
                </a:cubicBezTo>
                <a:cubicBezTo>
                  <a:pt x="320350" y="149370"/>
                  <a:pt x="264629" y="129867"/>
                  <a:pt x="292490" y="127486"/>
                </a:cubicBezTo>
                <a:cubicBezTo>
                  <a:pt x="320350" y="125105"/>
                  <a:pt x="325268" y="68991"/>
                  <a:pt x="293692" y="34713"/>
                </a:cubicBezTo>
                <a:cubicBezTo>
                  <a:pt x="275738" y="15222"/>
                  <a:pt x="259274" y="9293"/>
                  <a:pt x="247504" y="9293"/>
                </a:cubicBezTo>
                <a:cubicBezTo>
                  <a:pt x="238574" y="9293"/>
                  <a:pt x="232347" y="12706"/>
                  <a:pt x="230220" y="16198"/>
                </a:cubicBezTo>
                <a:cubicBezTo>
                  <a:pt x="229494" y="17393"/>
                  <a:pt x="228555" y="17904"/>
                  <a:pt x="227343" y="17904"/>
                </a:cubicBezTo>
                <a:cubicBezTo>
                  <a:pt x="220345" y="17904"/>
                  <a:pt x="204274" y="854"/>
                  <a:pt x="167950" y="42"/>
                </a:cubicBezTo>
                <a:cubicBezTo>
                  <a:pt x="166728" y="14"/>
                  <a:pt x="165534" y="0"/>
                  <a:pt x="164369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7"/>
          <p:cNvSpPr/>
          <p:nvPr/>
        </p:nvSpPr>
        <p:spPr>
          <a:xfrm>
            <a:off x="647958" y="219177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39" y="1"/>
                </a:moveTo>
                <a:cubicBezTo>
                  <a:pt x="1596" y="1"/>
                  <a:pt x="1274" y="1763"/>
                  <a:pt x="1274" y="1763"/>
                </a:cubicBezTo>
                <a:cubicBezTo>
                  <a:pt x="1274" y="1763"/>
                  <a:pt x="167" y="2299"/>
                  <a:pt x="84" y="2418"/>
                </a:cubicBezTo>
                <a:cubicBezTo>
                  <a:pt x="0" y="2561"/>
                  <a:pt x="1298" y="2811"/>
                  <a:pt x="1298" y="2811"/>
                </a:cubicBezTo>
                <a:cubicBezTo>
                  <a:pt x="1298" y="2811"/>
                  <a:pt x="1869" y="4323"/>
                  <a:pt x="1977" y="4418"/>
                </a:cubicBezTo>
                <a:cubicBezTo>
                  <a:pt x="1979" y="4420"/>
                  <a:pt x="1982" y="4421"/>
                  <a:pt x="1985" y="4421"/>
                </a:cubicBezTo>
                <a:cubicBezTo>
                  <a:pt x="2104" y="4421"/>
                  <a:pt x="2503" y="2855"/>
                  <a:pt x="2608" y="2715"/>
                </a:cubicBezTo>
                <a:cubicBezTo>
                  <a:pt x="2703" y="2584"/>
                  <a:pt x="3572" y="2382"/>
                  <a:pt x="3715" y="2168"/>
                </a:cubicBezTo>
                <a:cubicBezTo>
                  <a:pt x="3870" y="1965"/>
                  <a:pt x="2584" y="1763"/>
                  <a:pt x="2465" y="1620"/>
                </a:cubicBezTo>
                <a:cubicBezTo>
                  <a:pt x="2381" y="1525"/>
                  <a:pt x="1893" y="1"/>
                  <a:pt x="17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1701746" y="4845972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51" y="1"/>
                </a:moveTo>
                <a:cubicBezTo>
                  <a:pt x="1596" y="1"/>
                  <a:pt x="1286" y="1775"/>
                  <a:pt x="1286" y="1775"/>
                </a:cubicBezTo>
                <a:cubicBezTo>
                  <a:pt x="1286" y="1775"/>
                  <a:pt x="179" y="2298"/>
                  <a:pt x="96" y="2429"/>
                </a:cubicBezTo>
                <a:cubicBezTo>
                  <a:pt x="1" y="2560"/>
                  <a:pt x="1298" y="2810"/>
                  <a:pt x="1298" y="2810"/>
                </a:cubicBezTo>
                <a:cubicBezTo>
                  <a:pt x="1298" y="2810"/>
                  <a:pt x="1882" y="4334"/>
                  <a:pt x="1977" y="4418"/>
                </a:cubicBezTo>
                <a:cubicBezTo>
                  <a:pt x="1980" y="4420"/>
                  <a:pt x="1983" y="4422"/>
                  <a:pt x="1987" y="4422"/>
                </a:cubicBezTo>
                <a:cubicBezTo>
                  <a:pt x="2107" y="4422"/>
                  <a:pt x="2504" y="2854"/>
                  <a:pt x="2608" y="2727"/>
                </a:cubicBezTo>
                <a:cubicBezTo>
                  <a:pt x="2715" y="2596"/>
                  <a:pt x="3572" y="2382"/>
                  <a:pt x="3727" y="2179"/>
                </a:cubicBezTo>
                <a:cubicBezTo>
                  <a:pt x="3870" y="1965"/>
                  <a:pt x="2596" y="1775"/>
                  <a:pt x="2477" y="1620"/>
                </a:cubicBezTo>
                <a:cubicBezTo>
                  <a:pt x="2382" y="1536"/>
                  <a:pt x="1894" y="1"/>
                  <a:pt x="17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7"/>
          <p:cNvSpPr/>
          <p:nvPr/>
        </p:nvSpPr>
        <p:spPr>
          <a:xfrm>
            <a:off x="1131307" y="3269581"/>
            <a:ext cx="165391" cy="188939"/>
          </a:xfrm>
          <a:custGeom>
            <a:avLst/>
            <a:gdLst/>
            <a:ahLst/>
            <a:cxnLst/>
            <a:rect l="l" t="t" r="r" b="b"/>
            <a:pathLst>
              <a:path w="3870" h="4421" extrusionOk="0">
                <a:moveTo>
                  <a:pt x="1750" y="0"/>
                </a:moveTo>
                <a:cubicBezTo>
                  <a:pt x="1596" y="0"/>
                  <a:pt x="1286" y="1762"/>
                  <a:pt x="1286" y="1762"/>
                </a:cubicBezTo>
                <a:cubicBezTo>
                  <a:pt x="1286" y="1762"/>
                  <a:pt x="179" y="2298"/>
                  <a:pt x="95" y="2417"/>
                </a:cubicBezTo>
                <a:cubicBezTo>
                  <a:pt x="0" y="2560"/>
                  <a:pt x="1298" y="2810"/>
                  <a:pt x="1298" y="2810"/>
                </a:cubicBezTo>
                <a:cubicBezTo>
                  <a:pt x="1298" y="2810"/>
                  <a:pt x="1881" y="4322"/>
                  <a:pt x="1989" y="4418"/>
                </a:cubicBezTo>
                <a:cubicBezTo>
                  <a:pt x="1991" y="4420"/>
                  <a:pt x="1993" y="4421"/>
                  <a:pt x="1996" y="4421"/>
                </a:cubicBezTo>
                <a:cubicBezTo>
                  <a:pt x="2104" y="4421"/>
                  <a:pt x="2503" y="2854"/>
                  <a:pt x="2608" y="2715"/>
                </a:cubicBezTo>
                <a:cubicBezTo>
                  <a:pt x="2715" y="2584"/>
                  <a:pt x="3572" y="2382"/>
                  <a:pt x="3727" y="2167"/>
                </a:cubicBezTo>
                <a:cubicBezTo>
                  <a:pt x="3870" y="1953"/>
                  <a:pt x="2596" y="1762"/>
                  <a:pt x="2477" y="1620"/>
                </a:cubicBezTo>
                <a:cubicBezTo>
                  <a:pt x="2381" y="1524"/>
                  <a:pt x="1893" y="0"/>
                  <a:pt x="17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7"/>
          <p:cNvSpPr/>
          <p:nvPr/>
        </p:nvSpPr>
        <p:spPr>
          <a:xfrm>
            <a:off x="2046573" y="1873082"/>
            <a:ext cx="165433" cy="189452"/>
          </a:xfrm>
          <a:custGeom>
            <a:avLst/>
            <a:gdLst/>
            <a:ahLst/>
            <a:cxnLst/>
            <a:rect l="l" t="t" r="r" b="b"/>
            <a:pathLst>
              <a:path w="3871" h="4433" extrusionOk="0">
                <a:moveTo>
                  <a:pt x="1739" y="0"/>
                </a:moveTo>
                <a:cubicBezTo>
                  <a:pt x="1596" y="0"/>
                  <a:pt x="1275" y="1774"/>
                  <a:pt x="1275" y="1774"/>
                </a:cubicBezTo>
                <a:cubicBezTo>
                  <a:pt x="1275" y="1774"/>
                  <a:pt x="167" y="2298"/>
                  <a:pt x="84" y="2429"/>
                </a:cubicBezTo>
                <a:cubicBezTo>
                  <a:pt x="1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29"/>
                </a:cubicBezTo>
                <a:cubicBezTo>
                  <a:pt x="1980" y="4431"/>
                  <a:pt x="1983" y="4432"/>
                  <a:pt x="1986" y="4432"/>
                </a:cubicBezTo>
                <a:cubicBezTo>
                  <a:pt x="2105" y="4432"/>
                  <a:pt x="2504" y="2855"/>
                  <a:pt x="2608" y="2727"/>
                </a:cubicBezTo>
                <a:cubicBezTo>
                  <a:pt x="2703" y="2596"/>
                  <a:pt x="3573" y="2393"/>
                  <a:pt x="3715" y="2179"/>
                </a:cubicBezTo>
                <a:cubicBezTo>
                  <a:pt x="3870" y="1965"/>
                  <a:pt x="2584" y="1774"/>
                  <a:pt x="2465" y="1631"/>
                </a:cubicBezTo>
                <a:cubicBezTo>
                  <a:pt x="2382" y="1536"/>
                  <a:pt x="1894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17"/>
          <p:cNvGrpSpPr/>
          <p:nvPr/>
        </p:nvGrpSpPr>
        <p:grpSpPr>
          <a:xfrm rot="-1674015">
            <a:off x="5355779" y="721835"/>
            <a:ext cx="1618279" cy="1053725"/>
            <a:chOff x="5640092" y="225779"/>
            <a:chExt cx="1213796" cy="790351"/>
          </a:xfrm>
        </p:grpSpPr>
        <p:sp>
          <p:nvSpPr>
            <p:cNvPr id="15" name="Google Shape;15;p17"/>
            <p:cNvSpPr/>
            <p:nvPr/>
          </p:nvSpPr>
          <p:spPr>
            <a:xfrm>
              <a:off x="5897545" y="509964"/>
              <a:ext cx="546495" cy="404278"/>
            </a:xfrm>
            <a:custGeom>
              <a:avLst/>
              <a:gdLst/>
              <a:ahLst/>
              <a:cxnLst/>
              <a:rect l="l" t="t" r="r" b="b"/>
              <a:pathLst>
                <a:path w="17050" h="12613" extrusionOk="0">
                  <a:moveTo>
                    <a:pt x="8646" y="0"/>
                  </a:moveTo>
                  <a:cubicBezTo>
                    <a:pt x="4474" y="0"/>
                    <a:pt x="1389" y="3882"/>
                    <a:pt x="0" y="6028"/>
                  </a:cubicBezTo>
                  <a:cubicBezTo>
                    <a:pt x="1119" y="6600"/>
                    <a:pt x="2012" y="6993"/>
                    <a:pt x="2334" y="6993"/>
                  </a:cubicBezTo>
                  <a:cubicBezTo>
                    <a:pt x="3247" y="6983"/>
                    <a:pt x="5961" y="2583"/>
                    <a:pt x="8931" y="2583"/>
                  </a:cubicBezTo>
                  <a:cubicBezTo>
                    <a:pt x="9484" y="2583"/>
                    <a:pt x="10047" y="2736"/>
                    <a:pt x="10609" y="3099"/>
                  </a:cubicBezTo>
                  <a:cubicBezTo>
                    <a:pt x="14180" y="5409"/>
                    <a:pt x="11525" y="10291"/>
                    <a:pt x="12418" y="11434"/>
                  </a:cubicBezTo>
                  <a:cubicBezTo>
                    <a:pt x="12645" y="11731"/>
                    <a:pt x="13287" y="12148"/>
                    <a:pt x="14097" y="12613"/>
                  </a:cubicBezTo>
                  <a:cubicBezTo>
                    <a:pt x="15133" y="9886"/>
                    <a:pt x="17050" y="3052"/>
                    <a:pt x="11633" y="659"/>
                  </a:cubicBezTo>
                  <a:cubicBezTo>
                    <a:pt x="10586" y="198"/>
                    <a:pt x="9588" y="0"/>
                    <a:pt x="8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5809751" y="400502"/>
              <a:ext cx="744964" cy="563355"/>
            </a:xfrm>
            <a:custGeom>
              <a:avLst/>
              <a:gdLst/>
              <a:ahLst/>
              <a:cxnLst/>
              <a:rect l="l" t="t" r="r" b="b"/>
              <a:pathLst>
                <a:path w="23242" h="17576" extrusionOk="0">
                  <a:moveTo>
                    <a:pt x="11893" y="1"/>
                  </a:moveTo>
                  <a:cubicBezTo>
                    <a:pt x="5974" y="1"/>
                    <a:pt x="1473" y="5802"/>
                    <a:pt x="1" y="7967"/>
                  </a:cubicBezTo>
                  <a:cubicBezTo>
                    <a:pt x="941" y="8491"/>
                    <a:pt x="1906" y="9015"/>
                    <a:pt x="2739" y="9443"/>
                  </a:cubicBezTo>
                  <a:cubicBezTo>
                    <a:pt x="4128" y="7306"/>
                    <a:pt x="7215" y="3416"/>
                    <a:pt x="11389" y="3416"/>
                  </a:cubicBezTo>
                  <a:cubicBezTo>
                    <a:pt x="12330" y="3416"/>
                    <a:pt x="13327" y="3614"/>
                    <a:pt x="14372" y="4074"/>
                  </a:cubicBezTo>
                  <a:cubicBezTo>
                    <a:pt x="19789" y="6455"/>
                    <a:pt x="17860" y="13301"/>
                    <a:pt x="16848" y="16004"/>
                  </a:cubicBezTo>
                  <a:cubicBezTo>
                    <a:pt x="17765" y="16516"/>
                    <a:pt x="18896" y="17063"/>
                    <a:pt x="20003" y="17575"/>
                  </a:cubicBezTo>
                  <a:cubicBezTo>
                    <a:pt x="20813" y="14849"/>
                    <a:pt x="23242" y="4848"/>
                    <a:pt x="16646" y="1276"/>
                  </a:cubicBezTo>
                  <a:cubicBezTo>
                    <a:pt x="14988" y="374"/>
                    <a:pt x="13395" y="1"/>
                    <a:pt x="1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5721219" y="305720"/>
              <a:ext cx="903336" cy="695539"/>
            </a:xfrm>
            <a:custGeom>
              <a:avLst/>
              <a:gdLst/>
              <a:ahLst/>
              <a:cxnLst/>
              <a:rect l="l" t="t" r="r" b="b"/>
              <a:pathLst>
                <a:path w="28183" h="21700" extrusionOk="0">
                  <a:moveTo>
                    <a:pt x="14802" y="1"/>
                  </a:moveTo>
                  <a:cubicBezTo>
                    <a:pt x="13783" y="1"/>
                    <a:pt x="12730" y="123"/>
                    <a:pt x="11657" y="387"/>
                  </a:cubicBezTo>
                  <a:cubicBezTo>
                    <a:pt x="5525" y="1911"/>
                    <a:pt x="1286" y="7471"/>
                    <a:pt x="0" y="9340"/>
                  </a:cubicBezTo>
                  <a:cubicBezTo>
                    <a:pt x="762" y="9781"/>
                    <a:pt x="1751" y="10353"/>
                    <a:pt x="2775" y="10912"/>
                  </a:cubicBezTo>
                  <a:cubicBezTo>
                    <a:pt x="4238" y="8755"/>
                    <a:pt x="8749" y="2952"/>
                    <a:pt x="14668" y="2952"/>
                  </a:cubicBezTo>
                  <a:cubicBezTo>
                    <a:pt x="16167" y="2952"/>
                    <a:pt x="17755" y="3324"/>
                    <a:pt x="19408" y="4221"/>
                  </a:cubicBezTo>
                  <a:cubicBezTo>
                    <a:pt x="26004" y="7793"/>
                    <a:pt x="23575" y="17794"/>
                    <a:pt x="22753" y="20532"/>
                  </a:cubicBezTo>
                  <a:cubicBezTo>
                    <a:pt x="23777" y="20985"/>
                    <a:pt x="24777" y="21425"/>
                    <a:pt x="25563" y="21699"/>
                  </a:cubicBezTo>
                  <a:cubicBezTo>
                    <a:pt x="26492" y="18592"/>
                    <a:pt x="28183" y="11257"/>
                    <a:pt x="25706" y="6483"/>
                  </a:cubicBezTo>
                  <a:cubicBezTo>
                    <a:pt x="23796" y="2810"/>
                    <a:pt x="19679" y="1"/>
                    <a:pt x="14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5640092" y="225779"/>
              <a:ext cx="1213796" cy="790351"/>
            </a:xfrm>
            <a:custGeom>
              <a:avLst/>
              <a:gdLst/>
              <a:ahLst/>
              <a:cxnLst/>
              <a:rect l="l" t="t" r="r" b="b"/>
              <a:pathLst>
                <a:path w="37869" h="24658" extrusionOk="0">
                  <a:moveTo>
                    <a:pt x="16682" y="0"/>
                  </a:moveTo>
                  <a:cubicBezTo>
                    <a:pt x="6315" y="0"/>
                    <a:pt x="0" y="10284"/>
                    <a:pt x="1067" y="10965"/>
                  </a:cubicBezTo>
                  <a:cubicBezTo>
                    <a:pt x="1067" y="10965"/>
                    <a:pt x="1650" y="11311"/>
                    <a:pt x="2531" y="11834"/>
                  </a:cubicBezTo>
                  <a:cubicBezTo>
                    <a:pt x="3817" y="9965"/>
                    <a:pt x="8032" y="4405"/>
                    <a:pt x="14188" y="2881"/>
                  </a:cubicBezTo>
                  <a:cubicBezTo>
                    <a:pt x="15263" y="2617"/>
                    <a:pt x="16318" y="2494"/>
                    <a:pt x="17340" y="2494"/>
                  </a:cubicBezTo>
                  <a:cubicBezTo>
                    <a:pt x="22213" y="2494"/>
                    <a:pt x="26328" y="5296"/>
                    <a:pt x="28237" y="8977"/>
                  </a:cubicBezTo>
                  <a:cubicBezTo>
                    <a:pt x="30714" y="13763"/>
                    <a:pt x="29023" y="21086"/>
                    <a:pt x="28118" y="24229"/>
                  </a:cubicBezTo>
                  <a:cubicBezTo>
                    <a:pt x="28785" y="24479"/>
                    <a:pt x="29309" y="24646"/>
                    <a:pt x="29523" y="24658"/>
                  </a:cubicBezTo>
                  <a:cubicBezTo>
                    <a:pt x="29525" y="24658"/>
                    <a:pt x="29526" y="24658"/>
                    <a:pt x="29528" y="24658"/>
                  </a:cubicBezTo>
                  <a:cubicBezTo>
                    <a:pt x="30584" y="24658"/>
                    <a:pt x="37868" y="7573"/>
                    <a:pt x="23558" y="1476"/>
                  </a:cubicBezTo>
                  <a:cubicBezTo>
                    <a:pt x="21114" y="435"/>
                    <a:pt x="18812" y="0"/>
                    <a:pt x="16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17"/>
          <p:cNvGrpSpPr/>
          <p:nvPr/>
        </p:nvGrpSpPr>
        <p:grpSpPr>
          <a:xfrm rot="775931">
            <a:off x="-3566" y="-478027"/>
            <a:ext cx="3992723" cy="2297080"/>
            <a:chOff x="-22388" y="-12378"/>
            <a:chExt cx="2221316" cy="1278053"/>
          </a:xfrm>
        </p:grpSpPr>
        <p:sp>
          <p:nvSpPr>
            <p:cNvPr id="20" name="Google Shape;20;p17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7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7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7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7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7"/>
          <p:cNvSpPr/>
          <p:nvPr/>
        </p:nvSpPr>
        <p:spPr>
          <a:xfrm>
            <a:off x="523780" y="3932966"/>
            <a:ext cx="124193" cy="142612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9549891" y="60824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11467295" y="324310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/>
          <p:nvPr/>
        </p:nvSpPr>
        <p:spPr>
          <a:xfrm>
            <a:off x="9634241" y="5181770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/>
          <p:nvPr/>
        </p:nvSpPr>
        <p:spPr>
          <a:xfrm>
            <a:off x="10601219" y="2956243"/>
            <a:ext cx="201973" cy="145091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7"/>
          <p:cNvSpPr/>
          <p:nvPr/>
        </p:nvSpPr>
        <p:spPr>
          <a:xfrm>
            <a:off x="11206091" y="2191547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7"/>
          <p:cNvSpPr/>
          <p:nvPr/>
        </p:nvSpPr>
        <p:spPr>
          <a:xfrm>
            <a:off x="10117825" y="18221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7"/>
          <p:cNvGrpSpPr/>
          <p:nvPr/>
        </p:nvGrpSpPr>
        <p:grpSpPr>
          <a:xfrm rot="9621805">
            <a:off x="5758827" y="5354716"/>
            <a:ext cx="771101" cy="739931"/>
            <a:chOff x="16870550" y="-1013100"/>
            <a:chExt cx="417325" cy="306025"/>
          </a:xfrm>
        </p:grpSpPr>
        <p:sp>
          <p:nvSpPr>
            <p:cNvPr id="34" name="Google Shape;34;p17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7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7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2424400" y="2177867"/>
            <a:ext cx="7343200" cy="1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ubTitle" idx="1"/>
          </p:nvPr>
        </p:nvSpPr>
        <p:spPr>
          <a:xfrm>
            <a:off x="2711200" y="4088933"/>
            <a:ext cx="6769600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grpSp>
        <p:nvGrpSpPr>
          <p:cNvPr id="39" name="Google Shape;39;p17"/>
          <p:cNvGrpSpPr/>
          <p:nvPr/>
        </p:nvGrpSpPr>
        <p:grpSpPr>
          <a:xfrm rot="-775931" flipH="1">
            <a:off x="8299601" y="-478027"/>
            <a:ext cx="3992723" cy="2297080"/>
            <a:chOff x="-22388" y="-12378"/>
            <a:chExt cx="2221316" cy="1278053"/>
          </a:xfrm>
        </p:grpSpPr>
        <p:sp>
          <p:nvSpPr>
            <p:cNvPr id="40" name="Google Shape;40;p17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7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7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7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7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7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6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53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0343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7286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3735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9677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0042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3947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316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40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2426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278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83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833770"/>
            <a:ext cx="12192000" cy="20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319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96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42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83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29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68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96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82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21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133217" y="2386900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title" idx="2"/>
          </p:nvPr>
        </p:nvSpPr>
        <p:spPr>
          <a:xfrm>
            <a:off x="4588951" y="2386900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ubTitle" idx="1"/>
          </p:nvPr>
        </p:nvSpPr>
        <p:spPr>
          <a:xfrm>
            <a:off x="2325584" y="2386900"/>
            <a:ext cx="2016000" cy="7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ubTitle" idx="3"/>
          </p:nvPr>
        </p:nvSpPr>
        <p:spPr>
          <a:xfrm>
            <a:off x="5782551" y="2396567"/>
            <a:ext cx="2016000" cy="7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title" idx="5"/>
          </p:nvPr>
        </p:nvSpPr>
        <p:spPr>
          <a:xfrm>
            <a:off x="1133219" y="4587833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title" idx="6"/>
          </p:nvPr>
        </p:nvSpPr>
        <p:spPr>
          <a:xfrm>
            <a:off x="4589084" y="4587833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ubTitle" idx="7"/>
          </p:nvPr>
        </p:nvSpPr>
        <p:spPr>
          <a:xfrm>
            <a:off x="2325584" y="4587833"/>
            <a:ext cx="17604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ubTitle" idx="8"/>
          </p:nvPr>
        </p:nvSpPr>
        <p:spPr>
          <a:xfrm>
            <a:off x="5782551" y="4597367"/>
            <a:ext cx="2016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title" idx="9"/>
          </p:nvPr>
        </p:nvSpPr>
        <p:spPr>
          <a:xfrm>
            <a:off x="8053657" y="2386900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3"/>
          </p:nvPr>
        </p:nvSpPr>
        <p:spPr>
          <a:xfrm>
            <a:off x="9247116" y="2396567"/>
            <a:ext cx="2016000" cy="7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title" idx="14"/>
          </p:nvPr>
        </p:nvSpPr>
        <p:spPr>
          <a:xfrm>
            <a:off x="8053657" y="4587833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ubTitle" idx="15"/>
          </p:nvPr>
        </p:nvSpPr>
        <p:spPr>
          <a:xfrm>
            <a:off x="9247116" y="4597367"/>
            <a:ext cx="2016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9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63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/>
          <p:nvPr/>
        </p:nvSpPr>
        <p:spPr>
          <a:xfrm>
            <a:off x="8200125" y="6462381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742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782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subTitle" idx="1"/>
          </p:nvPr>
        </p:nvSpPr>
        <p:spPr>
          <a:xfrm>
            <a:off x="2148000" y="2084333"/>
            <a:ext cx="7896000" cy="3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138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334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395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7650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890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/>
          <p:nvPr/>
        </p:nvSpPr>
        <p:spPr>
          <a:xfrm>
            <a:off x="134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1"/>
          <p:cNvSpPr/>
          <p:nvPr/>
        </p:nvSpPr>
        <p:spPr>
          <a:xfrm flipH="1">
            <a:off x="9445861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31"/>
          <p:cNvGrpSpPr/>
          <p:nvPr/>
        </p:nvGrpSpPr>
        <p:grpSpPr>
          <a:xfrm>
            <a:off x="10050258" y="813304"/>
            <a:ext cx="1895861" cy="4212929"/>
            <a:chOff x="7521693" y="305177"/>
            <a:chExt cx="1421896" cy="3159697"/>
          </a:xfrm>
        </p:grpSpPr>
        <p:sp>
          <p:nvSpPr>
            <p:cNvPr id="87" name="Google Shape;87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1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31"/>
          <p:cNvGrpSpPr/>
          <p:nvPr/>
        </p:nvGrpSpPr>
        <p:grpSpPr>
          <a:xfrm flipH="1">
            <a:off x="245858" y="813303"/>
            <a:ext cx="1641573" cy="2877408"/>
            <a:chOff x="7712409" y="305177"/>
            <a:chExt cx="1231180" cy="2158056"/>
          </a:xfrm>
        </p:grpSpPr>
        <p:sp>
          <p:nvSpPr>
            <p:cNvPr id="94" name="Google Shape;94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85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/>
          <p:nvPr/>
        </p:nvSpPr>
        <p:spPr>
          <a:xfrm>
            <a:off x="8496667" y="-525634"/>
            <a:ext cx="3695333" cy="2135667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2"/>
          <p:cNvSpPr/>
          <p:nvPr/>
        </p:nvSpPr>
        <p:spPr>
          <a:xfrm>
            <a:off x="-3217466" y="4952467"/>
            <a:ext cx="4781567" cy="1905533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97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63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1953-43D7-40DE-80AD-F4544D838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1AAD0-2FCB-4B1C-98B8-9D7799F2C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693DC-0AB3-48C7-99E7-C22023BF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106E6-DC2A-4FCB-9E9B-CEB140E8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BD59B-9A8D-42D4-B074-9C1FCDF9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55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F881B-3188-4239-97E4-59DC9AA3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9005-DBC8-4F2A-A8C0-6B33D631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FD8C-2044-4DE9-9289-627B0958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AD93F-26B6-4AF9-8355-5C4F04C5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1A7D2-5F4D-4134-9B2E-0D44A51D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34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D2B2-C7EB-42A5-A78A-71BD3687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0E6FA-C1DD-45E1-9512-E330346F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DD0E-69CF-4EE8-ACA7-65D570E0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204CF-838B-48A5-9798-76F05A98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4F43D-DEC3-4B2C-8031-7778C7F7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364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011D-311E-4035-B291-1A8DDF0D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5DC24-9580-41A3-BF14-16BC51D86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A3384-D777-40BD-BC9B-6E8EE1AC8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84C44-8714-4E8B-8BB5-DB24BF0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5C747-B32D-44DD-9B2B-B5E824C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76311-DEB6-49B8-8AD0-32C9C8F6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7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3AAD-D773-47C0-9F2C-3FCA2ED1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37017-E437-4AC9-B2FC-D9F01B504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FA31E-23A6-4370-A642-DEF919C8F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D3575-45EC-4256-9DD1-7B2027C15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6EB5B-7560-4E23-AD1A-F9775CDB7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A4851-4E39-4B85-9249-3D18C2E8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897E2-E783-498D-B2AA-9ED30B51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2D3BF-A62F-4CC1-907A-72AED3B2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0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551F-38BA-47CD-A942-4ECCBBF4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72332-8A74-44E6-A110-1CAB8404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42E16-23F4-420C-84C6-D52DA0304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77CDF-A68F-4335-B88B-24146397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702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E51B3-BFF1-4F66-B15F-2D20592E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1907D-9372-4EE2-A022-61C8FF64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91495-E45B-43EB-8235-4782A092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05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1ED0-29F5-493B-A4EB-5989B3DE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49DF-B186-4E67-BD3E-03F24E3A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AB176-D593-4F3D-8C42-EB8EC9CD8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F40EB-B3E6-4539-AB2E-E3F5EB8B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672A5-ADAF-438D-B002-9F43B553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3DF6C-F79C-4085-B35C-4DEBC2A2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980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FA06-D157-4543-BF74-6BD64983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2C01-313A-4244-9AF2-2A5D65C22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F63F5-19D3-492E-8E89-9481722F5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C46E1-59B6-4565-8E09-DA74A528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A981E-07E7-47F9-AAB3-8360F5E7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03965-867E-4B72-9298-62E9360D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889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B8D89-47DE-48F7-8C7A-4E155ABD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BB886-BA92-49E4-9A1C-296317802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C34B-AFEF-4D83-B475-7B503B5A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CD21-54B7-466E-937D-DBD04F61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53D19-5D7C-4296-913D-2998DB13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3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40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45E75-A0A7-4209-81CE-F049A0AD6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E5417-E663-442F-87AF-2D3DC0E1F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C0573-5D78-4970-BCBF-794360DC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7F697-F09B-49F6-A6FC-668FE09D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9BBE7-561E-4781-AEBA-5D308632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742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3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4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3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8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82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54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88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94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8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1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1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43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310701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26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69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9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982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611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4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98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3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712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613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161738-FE30-4E55-B2E7-4E5A0D54B1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284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83F257-112E-4A0F-AA58-234DB949E93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567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0B8D85-E21A-4A59-B5EE-A0855E15FE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19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B35604-5B15-48C3-BB24-298B9C61C7B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449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EE2402-060C-4331-B957-0967048F50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1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68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D327F2-B1EF-4F6E-B01D-A0968FFC3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620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CD2C80-61C6-4EF1-B2C0-0B04DC6D5D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89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45D7BF-D5ED-4CCF-9777-A63C39CC5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246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356BA0-6321-406B-903C-0BAADD295A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525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519B3C-52BE-4FA2-859A-9871D270C5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55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E7A1C-7BD8-4E06-A44C-32F1C85315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106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161738-FE30-4E55-B2E7-4E5A0D54B1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525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83F257-112E-4A0F-AA58-234DB949E93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56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0B8D85-E21A-4A59-B5EE-A0855E15FE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391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B35604-5B15-48C3-BB24-298B9C61C7B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5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39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EE2402-060C-4331-B957-0967048F50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325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D327F2-B1EF-4F6E-B01D-A0968FFC3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115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CD2C80-61C6-4EF1-B2C0-0B04DC6D5D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609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45D7BF-D5ED-4CCF-9777-A63C39CC5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400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356BA0-6321-406B-903C-0BAADD295A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66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519B3C-52BE-4FA2-859A-9871D270C5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062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E7A1C-7BD8-4E06-A44C-32F1C85315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246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161738-FE30-4E55-B2E7-4E5A0D54B1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438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83F257-112E-4A0F-AA58-234DB949E93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301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0B8D85-E21A-4A59-B5EE-A0855E15FE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7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80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B35604-5B15-48C3-BB24-298B9C61C7B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457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EE2402-060C-4331-B957-0967048F50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126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D327F2-B1EF-4F6E-B01D-A0968FFC3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744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CD2C80-61C6-4EF1-B2C0-0B04DC6D5D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587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45D7BF-D5ED-4CCF-9777-A63C39CC5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447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356BA0-6321-406B-903C-0BAADD295A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208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519B3C-52BE-4FA2-859A-9871D270C5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57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E7A1C-7BD8-4E06-A44C-32F1C85315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754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2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9" y="5461980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80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7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3454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6" r:id="rId3"/>
    <p:sldLayoutId id="2147484045" r:id="rId4"/>
    <p:sldLayoutId id="2147484043" r:id="rId5"/>
    <p:sldLayoutId id="2147484042" r:id="rId6"/>
    <p:sldLayoutId id="2147484041" r:id="rId7"/>
    <p:sldLayoutId id="2147484040" r:id="rId8"/>
    <p:sldLayoutId id="2147484039" r:id="rId9"/>
    <p:sldLayoutId id="2147484038" r:id="rId10"/>
    <p:sldLayoutId id="2147484037" r:id="rId11"/>
    <p:sldLayoutId id="2147484036" r:id="rId12"/>
    <p:sldLayoutId id="2147484035" r:id="rId13"/>
    <p:sldLayoutId id="2147484034" r:id="rId14"/>
    <p:sldLayoutId id="2147484033" r:id="rId15"/>
    <p:sldLayoutId id="2147484032" r:id="rId16"/>
    <p:sldLayoutId id="2147484031" r:id="rId17"/>
    <p:sldLayoutId id="2147484030" r:id="rId18"/>
    <p:sldLayoutId id="2147484029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C1962-34B8-4CC1-9600-5E8F193C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0B1DB-2F84-4813-B990-1849E677E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713BC-E2D6-4F8B-B767-5A2AB7FB8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83FEC-2A3B-4AC3-BC67-804120542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F5B5E-A008-4599-BDDE-EE86202E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15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1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4044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E9D68AE-923D-4511-8533-520FFD1D75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15F3BF2-463B-49CF-BAC7-93B0210A63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3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78A34-B13C-429A-A9F4-88135504EB0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8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78A34-B13C-429A-A9F4-88135504EB0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6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78A34-B13C-429A-A9F4-88135504EB0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7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8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0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16C2E7-7E33-453C-B8DD-E7147E07A68C}"/>
              </a:ext>
            </a:extLst>
          </p:cNvPr>
          <p:cNvSpPr txBox="1"/>
          <p:nvPr/>
        </p:nvSpPr>
        <p:spPr>
          <a:xfrm>
            <a:off x="4175787" y="2564904"/>
            <a:ext cx="8977733" cy="313746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CHÀO MỪNG CÁC CON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ĐẾN VỚI TIẾT HỌC</a:t>
            </a:r>
            <a:r>
              <a:rPr lang="en-US" sz="3200" b="1" dirty="0">
                <a:ln/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DEA8C-170F-45A2-8F66-1747067552F1}"/>
              </a:ext>
            </a:extLst>
          </p:cNvPr>
          <p:cNvSpPr txBox="1"/>
          <p:nvPr/>
        </p:nvSpPr>
        <p:spPr>
          <a:xfrm>
            <a:off x="7440150" y="3140969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2065" y="44851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762" y="1837647"/>
            <a:ext cx="5535484" cy="175515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10CA698-769E-4E1F-916F-B50D0CF5DF1D}"/>
              </a:ext>
            </a:extLst>
          </p:cNvPr>
          <p:cNvSpPr txBox="1"/>
          <p:nvPr/>
        </p:nvSpPr>
        <p:spPr>
          <a:xfrm>
            <a:off x="2650451" y="607376"/>
            <a:ext cx="6629400" cy="58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457200">
              <a:lnSpc>
                <a:spcPts val="4950"/>
              </a:lnSpc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847991" y="2264274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013370" y="2264274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570784" y="2715223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996957" y="2708978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09004" y="3074682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1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10CA698-769E-4E1F-916F-B50D0CF5DF1D}"/>
              </a:ext>
            </a:extLst>
          </p:cNvPr>
          <p:cNvSpPr txBox="1"/>
          <p:nvPr/>
        </p:nvSpPr>
        <p:spPr>
          <a:xfrm>
            <a:off x="2650451" y="607376"/>
            <a:ext cx="66294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noProof="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80827" y="1852353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213521" y="1852353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363110" y="2305415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32341" y="1739812"/>
            <a:ext cx="67712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710070" y="2280306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304961" y="2704023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5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656" y="1857864"/>
            <a:ext cx="5866263" cy="1782157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10CA698-769E-4E1F-916F-B50D0CF5DF1D}"/>
              </a:ext>
            </a:extLst>
          </p:cNvPr>
          <p:cNvSpPr txBox="1"/>
          <p:nvPr/>
        </p:nvSpPr>
        <p:spPr>
          <a:xfrm>
            <a:off x="2650451" y="607376"/>
            <a:ext cx="66294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912421" y="1886215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680827" y="2297195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985584" y="2297195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477953" y="2748942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00181" y="1893176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43909" y="3126474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0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183" y="3883120"/>
            <a:ext cx="5563570" cy="3613055"/>
          </a:xfrm>
          <a:prstGeom prst="ellipse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331986" y="76428"/>
            <a:ext cx="2535555" cy="2363470"/>
            <a:chOff x="13633" y="617"/>
            <a:chExt cx="3993" cy="3722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08" y="1864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993" y="1374"/>
              <a:ext cx="268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字体管家棉花糖" panose="00020600040101010101" charset="-122"/>
                  <a:ea typeface="字体管家棉花糖" panose="00020600040101010101" charset="-122"/>
                  <a:cs typeface="+mn-cs"/>
                </a:rPr>
                <a:t>目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1" i="0" u="none" strike="noStrike" kern="1200" cap="none" spc="2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字体管家棉花糖" panose="00020600040101010101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20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字体管家棉花糖" panose="00020600040101010101" charset="-122"/>
                  <a:cs typeface="+mn-cs"/>
                </a:rPr>
                <a:t>HOẠT ĐỘNG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3318" y="1494971"/>
            <a:ext cx="10458410" cy="4945199"/>
            <a:chOff x="7770" y="3574"/>
            <a:chExt cx="8694" cy="7144"/>
          </a:xfrm>
        </p:grpSpPr>
        <p:grpSp>
          <p:nvGrpSpPr>
            <p:cNvPr id="11" name="组合 10"/>
            <p:cNvGrpSpPr/>
            <p:nvPr/>
          </p:nvGrpSpPr>
          <p:grpSpPr>
            <a:xfrm>
              <a:off x="7770" y="3574"/>
              <a:ext cx="8249" cy="3211"/>
              <a:chOff x="7770" y="3574"/>
              <a:chExt cx="8249" cy="3211"/>
            </a:xfrm>
          </p:grpSpPr>
          <p:sp>
            <p:nvSpPr>
              <p:cNvPr id="9" name="云形 8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927" y="5585"/>
                <a:ext cx="7620" cy="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1. Luyện đọc</a:t>
                </a: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đoạn</a:t>
                </a: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(</a:t>
                </a:r>
                <a:r>
                  <a:rPr kumimoji="0" lang="en-US" altLang="zh-CN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lần</a:t>
                </a: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2)</a:t>
                </a:r>
                <a:endParaRPr kumimoji="0" lang="zh-CN" altLang="en-US" sz="4800" b="1" i="0" u="none" strike="noStrike" kern="1200" cap="none" spc="300" normalizeH="0" baseline="0" noProof="0" dirty="0">
                  <a:ln>
                    <a:noFill/>
                  </a:ln>
                  <a:solidFill>
                    <a:srgbClr val="2E7E3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云形 15"/>
            <p:cNvSpPr/>
            <p:nvPr/>
          </p:nvSpPr>
          <p:spPr>
            <a:xfrm>
              <a:off x="7809" y="7335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云形 25"/>
            <p:cNvSpPr/>
            <p:nvPr/>
          </p:nvSpPr>
          <p:spPr>
            <a:xfrm>
              <a:off x="8215" y="9115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53054" y="5817"/>
            <a:ext cx="4719320" cy="25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73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CA7EC09-71AC-4125-BF3C-940FDCBCEECB}"/>
              </a:ext>
            </a:extLst>
          </p:cNvPr>
          <p:cNvSpPr txBox="1"/>
          <p:nvPr/>
        </p:nvSpPr>
        <p:spPr>
          <a:xfrm>
            <a:off x="2619944" y="656433"/>
            <a:ext cx="7121527" cy="58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129" y="1847455"/>
            <a:ext cx="5721126" cy="18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93" y="1950189"/>
            <a:ext cx="5535484" cy="175515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10CA698-769E-4E1F-916F-B50D0CF5DF1D}"/>
              </a:ext>
            </a:extLst>
          </p:cNvPr>
          <p:cNvSpPr txBox="1"/>
          <p:nvPr/>
        </p:nvSpPr>
        <p:spPr>
          <a:xfrm>
            <a:off x="66235" y="866514"/>
            <a:ext cx="6629400" cy="58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152516" y="2730016"/>
            <a:ext cx="7172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4198" y="4318377"/>
            <a:ext cx="106814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Chum 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23" y="699574"/>
            <a:ext cx="4136558" cy="3124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63642" y="3501395"/>
            <a:ext cx="5015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198" y="5380206"/>
            <a:ext cx="952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7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10CA698-769E-4E1F-916F-B50D0CF5DF1D}"/>
              </a:ext>
            </a:extLst>
          </p:cNvPr>
          <p:cNvSpPr txBox="1"/>
          <p:nvPr/>
        </p:nvSpPr>
        <p:spPr>
          <a:xfrm>
            <a:off x="2650451" y="607376"/>
            <a:ext cx="66294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2341" y="1739812"/>
            <a:ext cx="67712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10CA698-769E-4E1F-916F-B50D0CF5DF1D}"/>
              </a:ext>
            </a:extLst>
          </p:cNvPr>
          <p:cNvSpPr txBox="1"/>
          <p:nvPr/>
        </p:nvSpPr>
        <p:spPr>
          <a:xfrm>
            <a:off x="610636" y="813096"/>
            <a:ext cx="66294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89" y="2016360"/>
            <a:ext cx="5866263" cy="178215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210028" y="3215006"/>
            <a:ext cx="1209822" cy="46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10518" y="4516416"/>
            <a:ext cx="106814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8" name="Picture 4" descr="Xứ Thanh, những dòng sông mang nặng phù 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36" y="813096"/>
            <a:ext cx="4443484" cy="2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5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97" y="635461"/>
            <a:ext cx="5039428" cy="5277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177" y="895334"/>
            <a:ext cx="5534797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E2935A4-F2ED-46A6-81FD-6A96D76A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6164" y="215437"/>
            <a:ext cx="2447422" cy="77694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4FAF63-D4C8-42BD-9405-612C3F38A403}"/>
              </a:ext>
            </a:extLst>
          </p:cNvPr>
          <p:cNvSpPr/>
          <p:nvPr/>
        </p:nvSpPr>
        <p:spPr>
          <a:xfrm>
            <a:off x="1136468" y="1477590"/>
            <a:ext cx="10449891" cy="1194023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6128-5617-4A63-AF04-42E77778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936" y="1477590"/>
            <a:ext cx="10256424" cy="38133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chảy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dễ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nghỉ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chum,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ngòi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sông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Mã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3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alt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r>
              <a:rPr kumimoji="0" lang="en-US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ND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cha,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hào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cha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chiếc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do cha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đẹp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96488" y="2953593"/>
            <a:ext cx="10449891" cy="1004454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A5A37-6125-4C13-AC57-B527E306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78" y="12210"/>
            <a:ext cx="1660550" cy="1183401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96488" y="4168851"/>
            <a:ext cx="10613770" cy="1404070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2412A26F-6E6E-480D-9243-2821102D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481" y="1477590"/>
            <a:ext cx="971952" cy="9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2412A26F-6E6E-480D-9243-2821102D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383" y="3055250"/>
            <a:ext cx="971952" cy="10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69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0418" y="-996950"/>
            <a:ext cx="10610851" cy="867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21750"/>
          <a:stretch>
            <a:fillRect/>
          </a:stretch>
        </p:blipFill>
        <p:spPr bwMode="auto">
          <a:xfrm>
            <a:off x="0" y="4397376"/>
            <a:ext cx="12192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2029884" y="-190499"/>
            <a:ext cx="265641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9209619" y="-171449"/>
            <a:ext cx="329776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58092" y="2249989"/>
            <a:ext cx="31646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0070C0"/>
                </a:solidFill>
                <a:latin typeface="Times New Roman" pitchFamily="18" charset="0"/>
                <a:ea typeface="Segoe UI Black"/>
                <a:cs typeface="Times New Roman" pitchFamily="18" charset="0"/>
              </a:rPr>
              <a:t>  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itchFamily="18" charset="0"/>
                <a:ea typeface="Segoe UI Black"/>
                <a:cs typeface="Times New Roman" pitchFamily="18" charset="0"/>
              </a:rPr>
              <a:t>Khởi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itchFamily="18" charset="0"/>
                <a:ea typeface="Segoe UI Black"/>
                <a:cs typeface="Times New Roman" pitchFamily="18" charset="0"/>
              </a:rPr>
              <a:t>động</a:t>
            </a:r>
            <a:endParaRPr lang="en-US" altLang="zh-CN" sz="4400" b="1" dirty="0">
              <a:solidFill>
                <a:srgbClr val="0070C0"/>
              </a:solidFill>
              <a:latin typeface="Times New Roman" pitchFamily="18" charset="0"/>
              <a:ea typeface="Segoe UI Black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4884" y="2130426"/>
            <a:ext cx="3299883" cy="50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6858098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0418" y="-996950"/>
            <a:ext cx="10610851" cy="867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21750"/>
          <a:stretch>
            <a:fillRect/>
          </a:stretch>
        </p:blipFill>
        <p:spPr bwMode="auto">
          <a:xfrm>
            <a:off x="0" y="4397376"/>
            <a:ext cx="12192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2029884" y="-190499"/>
            <a:ext cx="265641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9209619" y="-171449"/>
            <a:ext cx="329776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04308" y="2249989"/>
            <a:ext cx="36722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 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Tìm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hiểu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bài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Segoe UI Black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4884" y="2130426"/>
            <a:ext cx="3299883" cy="50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92991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79919" y="942535"/>
            <a:ext cx="2865472" cy="60840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Đọc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thầm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bài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thơ</a:t>
            </a:r>
            <a:endParaRPr lang="en-US" sz="2400" dirty="0">
              <a:solidFill>
                <a:schemeClr val="bg2"/>
              </a:solidFill>
              <a:latin typeface="Time new ro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900175" y="2865336"/>
            <a:ext cx="7929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38" y="466680"/>
            <a:ext cx="3210373" cy="196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858" y="466680"/>
            <a:ext cx="3429479" cy="18862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A659FA-1624-492F-A0C2-ED6E299F0489}"/>
              </a:ext>
            </a:extLst>
          </p:cNvPr>
          <p:cNvSpPr/>
          <p:nvPr/>
        </p:nvSpPr>
        <p:spPr>
          <a:xfrm>
            <a:off x="1322122" y="3861868"/>
            <a:ext cx="9706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73540" y="254340"/>
            <a:ext cx="4016114" cy="59389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Đọc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thầm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khổ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2, 3, 4</a:t>
            </a:r>
            <a:endParaRPr lang="en-US" sz="2400" dirty="0">
              <a:solidFill>
                <a:schemeClr val="bg2"/>
              </a:solidFill>
              <a:latin typeface="Time new ro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22696" y="3026496"/>
            <a:ext cx="7997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582" y="1395096"/>
            <a:ext cx="3229426" cy="1190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08" y="1123274"/>
            <a:ext cx="3429479" cy="1886213"/>
          </a:xfrm>
          <a:prstGeom prst="rect">
            <a:avLst/>
          </a:prstGeom>
        </p:spPr>
      </p:pic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23F7F58F-C7AA-450F-893F-45DE77C14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25" y="908365"/>
            <a:ext cx="3204916" cy="180276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BDE0B4E-64A8-4A9F-B4F1-AE504C1A4349}"/>
              </a:ext>
            </a:extLst>
          </p:cNvPr>
          <p:cNvGrpSpPr/>
          <p:nvPr/>
        </p:nvGrpSpPr>
        <p:grpSpPr>
          <a:xfrm>
            <a:off x="2564245" y="3689703"/>
            <a:ext cx="4977603" cy="1330733"/>
            <a:chOff x="1755646" y="2848482"/>
            <a:chExt cx="3517492" cy="78664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8603EF-DF75-42D9-820F-53D0D57B9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646" y="2848482"/>
              <a:ext cx="3517492" cy="78664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A72067-2D75-4A32-975D-A6F158D3FE4D}"/>
                </a:ext>
              </a:extLst>
            </p:cNvPr>
            <p:cNvSpPr/>
            <p:nvPr/>
          </p:nvSpPr>
          <p:spPr>
            <a:xfrm>
              <a:off x="1966804" y="2976063"/>
              <a:ext cx="2929804" cy="344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sợi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nhện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qua chum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0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02E7D9-5357-4C84-B6AE-699051975EEA}"/>
              </a:ext>
            </a:extLst>
          </p:cNvPr>
          <p:cNvGrpSpPr/>
          <p:nvPr/>
        </p:nvGrpSpPr>
        <p:grpSpPr>
          <a:xfrm>
            <a:off x="7557457" y="3605505"/>
            <a:ext cx="3844533" cy="1355306"/>
            <a:chOff x="5273138" y="2880978"/>
            <a:chExt cx="3517492" cy="8546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E391F5F-12AB-4F61-A932-C72C27201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138" y="2880978"/>
              <a:ext cx="3517492" cy="85463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AA3CE-EEEC-4D76-A091-7FCE8D5F43D1}"/>
                </a:ext>
              </a:extLst>
            </p:cNvPr>
            <p:cNvSpPr/>
            <p:nvPr/>
          </p:nvSpPr>
          <p:spPr>
            <a:xfrm>
              <a:off x="5522125" y="3038568"/>
              <a:ext cx="3019517" cy="446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ngọn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sáo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sông</a:t>
              </a:r>
              <a:endParaRPr lang="en-US" sz="20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9DDF9E-5BCF-4E60-B77A-41D19D499324}"/>
              </a:ext>
            </a:extLst>
          </p:cNvPr>
          <p:cNvGrpSpPr/>
          <p:nvPr/>
        </p:nvGrpSpPr>
        <p:grpSpPr>
          <a:xfrm rot="21308196">
            <a:off x="202104" y="4874579"/>
            <a:ext cx="3411308" cy="1395979"/>
            <a:chOff x="2100442" y="3411775"/>
            <a:chExt cx="3534592" cy="85463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EB2BC8-6D9C-44B7-89FE-FBEC73303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442" y="3411775"/>
              <a:ext cx="3517492" cy="85463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A659FA-1624-492F-A0C2-ED6E299F0489}"/>
                </a:ext>
              </a:extLst>
            </p:cNvPr>
            <p:cNvSpPr/>
            <p:nvPr/>
          </p:nvSpPr>
          <p:spPr>
            <a:xfrm>
              <a:off x="2425619" y="3522963"/>
              <a:ext cx="3209415" cy="737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90000"/>
                <a:defRPr/>
              </a:pP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tre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ngòi</a:t>
              </a:r>
              <a:endPara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DC0CE6-E872-4AE3-B156-B6BAAA9956AC}"/>
              </a:ext>
            </a:extLst>
          </p:cNvPr>
          <p:cNvGrpSpPr/>
          <p:nvPr/>
        </p:nvGrpSpPr>
        <p:grpSpPr>
          <a:xfrm>
            <a:off x="6859528" y="4980067"/>
            <a:ext cx="4759313" cy="1825837"/>
            <a:chOff x="5721137" y="3697078"/>
            <a:chExt cx="3517492" cy="85617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A365F01-D24A-4C0F-8152-B743ADC3C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137" y="3697078"/>
              <a:ext cx="3517492" cy="85463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7DF2E71-38FA-43BB-A8B9-25D4BE77CE6D}"/>
                </a:ext>
              </a:extLst>
            </p:cNvPr>
            <p:cNvSpPr/>
            <p:nvPr/>
          </p:nvSpPr>
          <p:spPr>
            <a:xfrm>
              <a:off x="5863932" y="3834367"/>
              <a:ext cx="3098230" cy="718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treo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êm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võng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ru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endParaRPr lang="en-US" sz="20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A62C4A-8574-4483-BA29-18D0D1D49F40}"/>
              </a:ext>
            </a:extLst>
          </p:cNvPr>
          <p:cNvGrpSpPr/>
          <p:nvPr/>
        </p:nvGrpSpPr>
        <p:grpSpPr>
          <a:xfrm>
            <a:off x="3665612" y="5271380"/>
            <a:ext cx="2964321" cy="1367669"/>
            <a:chOff x="1567206" y="3505838"/>
            <a:chExt cx="4351446" cy="109228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A2472B3-811B-4294-8DFD-8095ECD0E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206" y="3505838"/>
              <a:ext cx="4351446" cy="109228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385D98-0B4D-4E40-8460-CE483498B842}"/>
                </a:ext>
              </a:extLst>
            </p:cNvPr>
            <p:cNvSpPr/>
            <p:nvPr/>
          </p:nvSpPr>
          <p:spPr>
            <a:xfrm>
              <a:off x="2413266" y="3633574"/>
              <a:ext cx="2996357" cy="737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90000"/>
                <a:defRPr/>
              </a:pP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đãi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đỗ</a:t>
              </a:r>
              <a:endPara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6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73540" y="254340"/>
            <a:ext cx="4016114" cy="59389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Đọc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thầm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khổ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2, 3, 4</a:t>
            </a:r>
            <a:endParaRPr lang="en-US" sz="2400" dirty="0">
              <a:solidFill>
                <a:schemeClr val="bg2"/>
              </a:solidFill>
              <a:latin typeface="Time new 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582" y="1395096"/>
            <a:ext cx="3229426" cy="1190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08" y="1123274"/>
            <a:ext cx="3429479" cy="1886213"/>
          </a:xfrm>
          <a:prstGeom prst="rect">
            <a:avLst/>
          </a:prstGeom>
        </p:spPr>
      </p:pic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23F7F58F-C7AA-450F-893F-45DE77C14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25" y="908365"/>
            <a:ext cx="3204916" cy="180276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A15A79-339D-45EA-989B-2E0BA3B7091E}"/>
              </a:ext>
            </a:extLst>
          </p:cNvPr>
          <p:cNvGrpSpPr/>
          <p:nvPr/>
        </p:nvGrpSpPr>
        <p:grpSpPr>
          <a:xfrm>
            <a:off x="2500249" y="3370736"/>
            <a:ext cx="5913676" cy="584775"/>
            <a:chOff x="1296999" y="1505814"/>
            <a:chExt cx="5220342" cy="584775"/>
          </a:xfrm>
        </p:grpSpPr>
        <p:sp>
          <p:nvSpPr>
            <p:cNvPr id="7" name="Rectangle: Rounded Corners 43">
              <a:extLst>
                <a:ext uri="{FF2B5EF4-FFF2-40B4-BE49-F238E27FC236}">
                  <a16:creationId xmlns:a16="http://schemas.microsoft.com/office/drawing/2014/main" id="{07B05ECB-F863-42A4-B6D2-567AA4ED476D}"/>
                </a:ext>
              </a:extLst>
            </p:cNvPr>
            <p:cNvSpPr/>
            <p:nvPr/>
          </p:nvSpPr>
          <p:spPr>
            <a:xfrm>
              <a:off x="1296999" y="1505814"/>
              <a:ext cx="5220342" cy="584775"/>
            </a:xfrm>
            <a:custGeom>
              <a:avLst/>
              <a:gdLst>
                <a:gd name="connsiteX0" fmla="*/ 0 w 5220342"/>
                <a:gd name="connsiteY0" fmla="*/ 97464 h 584775"/>
                <a:gd name="connsiteX1" fmla="*/ 97464 w 5220342"/>
                <a:gd name="connsiteY1" fmla="*/ 0 h 584775"/>
                <a:gd name="connsiteX2" fmla="*/ 706097 w 5220342"/>
                <a:gd name="connsiteY2" fmla="*/ 0 h 584775"/>
                <a:gd name="connsiteX3" fmla="*/ 1163969 w 5220342"/>
                <a:gd name="connsiteY3" fmla="*/ 0 h 584775"/>
                <a:gd name="connsiteX4" fmla="*/ 1722348 w 5220342"/>
                <a:gd name="connsiteY4" fmla="*/ 0 h 584775"/>
                <a:gd name="connsiteX5" fmla="*/ 2230473 w 5220342"/>
                <a:gd name="connsiteY5" fmla="*/ 0 h 584775"/>
                <a:gd name="connsiteX6" fmla="*/ 2688344 w 5220342"/>
                <a:gd name="connsiteY6" fmla="*/ 0 h 584775"/>
                <a:gd name="connsiteX7" fmla="*/ 3347232 w 5220342"/>
                <a:gd name="connsiteY7" fmla="*/ 0 h 584775"/>
                <a:gd name="connsiteX8" fmla="*/ 3805103 w 5220342"/>
                <a:gd name="connsiteY8" fmla="*/ 0 h 584775"/>
                <a:gd name="connsiteX9" fmla="*/ 4413736 w 5220342"/>
                <a:gd name="connsiteY9" fmla="*/ 0 h 584775"/>
                <a:gd name="connsiteX10" fmla="*/ 5122878 w 5220342"/>
                <a:gd name="connsiteY10" fmla="*/ 0 h 584775"/>
                <a:gd name="connsiteX11" fmla="*/ 5220342 w 5220342"/>
                <a:gd name="connsiteY11" fmla="*/ 97464 h 584775"/>
                <a:gd name="connsiteX12" fmla="*/ 5220342 w 5220342"/>
                <a:gd name="connsiteY12" fmla="*/ 487311 h 584775"/>
                <a:gd name="connsiteX13" fmla="*/ 5122878 w 5220342"/>
                <a:gd name="connsiteY13" fmla="*/ 584775 h 584775"/>
                <a:gd name="connsiteX14" fmla="*/ 4614753 w 5220342"/>
                <a:gd name="connsiteY14" fmla="*/ 584775 h 584775"/>
                <a:gd name="connsiteX15" fmla="*/ 4006119 w 5220342"/>
                <a:gd name="connsiteY15" fmla="*/ 584775 h 584775"/>
                <a:gd name="connsiteX16" fmla="*/ 3598502 w 5220342"/>
                <a:gd name="connsiteY16" fmla="*/ 584775 h 584775"/>
                <a:gd name="connsiteX17" fmla="*/ 3190886 w 5220342"/>
                <a:gd name="connsiteY17" fmla="*/ 584775 h 584775"/>
                <a:gd name="connsiteX18" fmla="*/ 2783269 w 5220342"/>
                <a:gd name="connsiteY18" fmla="*/ 584775 h 584775"/>
                <a:gd name="connsiteX19" fmla="*/ 2325398 w 5220342"/>
                <a:gd name="connsiteY19" fmla="*/ 584775 h 584775"/>
                <a:gd name="connsiteX20" fmla="*/ 1716764 w 5220342"/>
                <a:gd name="connsiteY20" fmla="*/ 584775 h 584775"/>
                <a:gd name="connsiteX21" fmla="*/ 1309147 w 5220342"/>
                <a:gd name="connsiteY21" fmla="*/ 584775 h 584775"/>
                <a:gd name="connsiteX22" fmla="*/ 801022 w 5220342"/>
                <a:gd name="connsiteY22" fmla="*/ 584775 h 584775"/>
                <a:gd name="connsiteX23" fmla="*/ 97464 w 5220342"/>
                <a:gd name="connsiteY23" fmla="*/ 584775 h 584775"/>
                <a:gd name="connsiteX24" fmla="*/ 0 w 5220342"/>
                <a:gd name="connsiteY24" fmla="*/ 487311 h 584775"/>
                <a:gd name="connsiteX25" fmla="*/ 0 w 5220342"/>
                <a:gd name="connsiteY25" fmla="*/ 97464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20342" h="584775" fill="none" extrusionOk="0">
                  <a:moveTo>
                    <a:pt x="0" y="97464"/>
                  </a:moveTo>
                  <a:cubicBezTo>
                    <a:pt x="-11758" y="49793"/>
                    <a:pt x="52865" y="-12920"/>
                    <a:pt x="97464" y="0"/>
                  </a:cubicBezTo>
                  <a:cubicBezTo>
                    <a:pt x="375329" y="-72773"/>
                    <a:pt x="425343" y="1745"/>
                    <a:pt x="706097" y="0"/>
                  </a:cubicBezTo>
                  <a:cubicBezTo>
                    <a:pt x="986851" y="-1745"/>
                    <a:pt x="940335" y="38530"/>
                    <a:pt x="1163969" y="0"/>
                  </a:cubicBezTo>
                  <a:cubicBezTo>
                    <a:pt x="1387603" y="-38530"/>
                    <a:pt x="1603722" y="1203"/>
                    <a:pt x="1722348" y="0"/>
                  </a:cubicBezTo>
                  <a:cubicBezTo>
                    <a:pt x="1840974" y="-1203"/>
                    <a:pt x="2091195" y="3910"/>
                    <a:pt x="2230473" y="0"/>
                  </a:cubicBezTo>
                  <a:cubicBezTo>
                    <a:pt x="2369751" y="-3910"/>
                    <a:pt x="2520153" y="2734"/>
                    <a:pt x="2688344" y="0"/>
                  </a:cubicBezTo>
                  <a:cubicBezTo>
                    <a:pt x="2856535" y="-2734"/>
                    <a:pt x="3204918" y="60329"/>
                    <a:pt x="3347232" y="0"/>
                  </a:cubicBezTo>
                  <a:cubicBezTo>
                    <a:pt x="3489546" y="-60329"/>
                    <a:pt x="3599579" y="47114"/>
                    <a:pt x="3805103" y="0"/>
                  </a:cubicBezTo>
                  <a:cubicBezTo>
                    <a:pt x="4010627" y="-47114"/>
                    <a:pt x="4258159" y="31419"/>
                    <a:pt x="4413736" y="0"/>
                  </a:cubicBezTo>
                  <a:cubicBezTo>
                    <a:pt x="4569313" y="-31419"/>
                    <a:pt x="4838128" y="4945"/>
                    <a:pt x="5122878" y="0"/>
                  </a:cubicBezTo>
                  <a:cubicBezTo>
                    <a:pt x="5178875" y="-2511"/>
                    <a:pt x="5232081" y="54332"/>
                    <a:pt x="5220342" y="97464"/>
                  </a:cubicBezTo>
                  <a:cubicBezTo>
                    <a:pt x="5244431" y="230502"/>
                    <a:pt x="5191516" y="293777"/>
                    <a:pt x="5220342" y="487311"/>
                  </a:cubicBezTo>
                  <a:cubicBezTo>
                    <a:pt x="5211874" y="534538"/>
                    <a:pt x="5177939" y="579860"/>
                    <a:pt x="5122878" y="584775"/>
                  </a:cubicBezTo>
                  <a:cubicBezTo>
                    <a:pt x="4954771" y="643496"/>
                    <a:pt x="4739457" y="580446"/>
                    <a:pt x="4614753" y="584775"/>
                  </a:cubicBezTo>
                  <a:cubicBezTo>
                    <a:pt x="4490050" y="589104"/>
                    <a:pt x="4274030" y="572061"/>
                    <a:pt x="4006119" y="584775"/>
                  </a:cubicBezTo>
                  <a:cubicBezTo>
                    <a:pt x="3738208" y="597489"/>
                    <a:pt x="3741145" y="554331"/>
                    <a:pt x="3598502" y="584775"/>
                  </a:cubicBezTo>
                  <a:cubicBezTo>
                    <a:pt x="3455859" y="615219"/>
                    <a:pt x="3380734" y="549148"/>
                    <a:pt x="3190886" y="584775"/>
                  </a:cubicBezTo>
                  <a:cubicBezTo>
                    <a:pt x="3001038" y="620402"/>
                    <a:pt x="2886606" y="541003"/>
                    <a:pt x="2783269" y="584775"/>
                  </a:cubicBezTo>
                  <a:cubicBezTo>
                    <a:pt x="2679932" y="628547"/>
                    <a:pt x="2475984" y="577133"/>
                    <a:pt x="2325398" y="584775"/>
                  </a:cubicBezTo>
                  <a:cubicBezTo>
                    <a:pt x="2174812" y="592417"/>
                    <a:pt x="1913395" y="519542"/>
                    <a:pt x="1716764" y="584775"/>
                  </a:cubicBezTo>
                  <a:cubicBezTo>
                    <a:pt x="1520133" y="650008"/>
                    <a:pt x="1445001" y="541733"/>
                    <a:pt x="1309147" y="584775"/>
                  </a:cubicBezTo>
                  <a:cubicBezTo>
                    <a:pt x="1173293" y="627817"/>
                    <a:pt x="1044930" y="548231"/>
                    <a:pt x="801022" y="584775"/>
                  </a:cubicBezTo>
                  <a:cubicBezTo>
                    <a:pt x="557114" y="621319"/>
                    <a:pt x="431603" y="513998"/>
                    <a:pt x="97464" y="584775"/>
                  </a:cubicBezTo>
                  <a:cubicBezTo>
                    <a:pt x="50225" y="595649"/>
                    <a:pt x="5473" y="542083"/>
                    <a:pt x="0" y="487311"/>
                  </a:cubicBezTo>
                  <a:cubicBezTo>
                    <a:pt x="-4144" y="395002"/>
                    <a:pt x="16019" y="287686"/>
                    <a:pt x="0" y="97464"/>
                  </a:cubicBezTo>
                  <a:close/>
                </a:path>
                <a:path w="5220342" h="584775" stroke="0" extrusionOk="0">
                  <a:moveTo>
                    <a:pt x="0" y="97464"/>
                  </a:moveTo>
                  <a:cubicBezTo>
                    <a:pt x="-1388" y="43226"/>
                    <a:pt x="47327" y="2810"/>
                    <a:pt x="97464" y="0"/>
                  </a:cubicBezTo>
                  <a:cubicBezTo>
                    <a:pt x="311359" y="-48424"/>
                    <a:pt x="403432" y="53896"/>
                    <a:pt x="706097" y="0"/>
                  </a:cubicBezTo>
                  <a:cubicBezTo>
                    <a:pt x="1008762" y="-53896"/>
                    <a:pt x="1177271" y="53906"/>
                    <a:pt x="1314731" y="0"/>
                  </a:cubicBezTo>
                  <a:cubicBezTo>
                    <a:pt x="1452191" y="-53906"/>
                    <a:pt x="1641656" y="34324"/>
                    <a:pt x="1923364" y="0"/>
                  </a:cubicBezTo>
                  <a:cubicBezTo>
                    <a:pt x="2205072" y="-34324"/>
                    <a:pt x="2286426" y="33048"/>
                    <a:pt x="2582252" y="0"/>
                  </a:cubicBezTo>
                  <a:cubicBezTo>
                    <a:pt x="2878078" y="-33048"/>
                    <a:pt x="2827364" y="28457"/>
                    <a:pt x="3040123" y="0"/>
                  </a:cubicBezTo>
                  <a:cubicBezTo>
                    <a:pt x="3252882" y="-28457"/>
                    <a:pt x="3336129" y="17063"/>
                    <a:pt x="3598502" y="0"/>
                  </a:cubicBezTo>
                  <a:cubicBezTo>
                    <a:pt x="3860875" y="-17063"/>
                    <a:pt x="3929072" y="916"/>
                    <a:pt x="4106628" y="0"/>
                  </a:cubicBezTo>
                  <a:cubicBezTo>
                    <a:pt x="4284184" y="-916"/>
                    <a:pt x="4419997" y="16921"/>
                    <a:pt x="4564499" y="0"/>
                  </a:cubicBezTo>
                  <a:cubicBezTo>
                    <a:pt x="4709001" y="-16921"/>
                    <a:pt x="4924243" y="65585"/>
                    <a:pt x="5122878" y="0"/>
                  </a:cubicBezTo>
                  <a:cubicBezTo>
                    <a:pt x="5178456" y="4452"/>
                    <a:pt x="5223922" y="46190"/>
                    <a:pt x="5220342" y="97464"/>
                  </a:cubicBezTo>
                  <a:cubicBezTo>
                    <a:pt x="5248903" y="177881"/>
                    <a:pt x="5194933" y="304063"/>
                    <a:pt x="5220342" y="487311"/>
                  </a:cubicBezTo>
                  <a:cubicBezTo>
                    <a:pt x="5221424" y="539877"/>
                    <a:pt x="5181212" y="585699"/>
                    <a:pt x="5122878" y="584775"/>
                  </a:cubicBezTo>
                  <a:cubicBezTo>
                    <a:pt x="4962921" y="629845"/>
                    <a:pt x="4812690" y="538113"/>
                    <a:pt x="4665007" y="584775"/>
                  </a:cubicBezTo>
                  <a:cubicBezTo>
                    <a:pt x="4517324" y="631437"/>
                    <a:pt x="4142237" y="568398"/>
                    <a:pt x="4006119" y="584775"/>
                  </a:cubicBezTo>
                  <a:cubicBezTo>
                    <a:pt x="3870001" y="601152"/>
                    <a:pt x="3709785" y="533723"/>
                    <a:pt x="3497994" y="584775"/>
                  </a:cubicBezTo>
                  <a:cubicBezTo>
                    <a:pt x="3286203" y="635827"/>
                    <a:pt x="2982499" y="512425"/>
                    <a:pt x="2839107" y="584775"/>
                  </a:cubicBezTo>
                  <a:cubicBezTo>
                    <a:pt x="2695715" y="657125"/>
                    <a:pt x="2508225" y="583690"/>
                    <a:pt x="2330981" y="584775"/>
                  </a:cubicBezTo>
                  <a:cubicBezTo>
                    <a:pt x="2153737" y="585860"/>
                    <a:pt x="1980575" y="583421"/>
                    <a:pt x="1722348" y="584775"/>
                  </a:cubicBezTo>
                  <a:cubicBezTo>
                    <a:pt x="1464121" y="586129"/>
                    <a:pt x="1356754" y="549105"/>
                    <a:pt x="1264477" y="584775"/>
                  </a:cubicBezTo>
                  <a:cubicBezTo>
                    <a:pt x="1172200" y="620445"/>
                    <a:pt x="945572" y="570767"/>
                    <a:pt x="806606" y="584775"/>
                  </a:cubicBezTo>
                  <a:cubicBezTo>
                    <a:pt x="667640" y="598783"/>
                    <a:pt x="356554" y="501120"/>
                    <a:pt x="97464" y="584775"/>
                  </a:cubicBezTo>
                  <a:cubicBezTo>
                    <a:pt x="56618" y="579893"/>
                    <a:pt x="-14370" y="534239"/>
                    <a:pt x="0" y="487311"/>
                  </a:cubicBezTo>
                  <a:cubicBezTo>
                    <a:pt x="-10232" y="370674"/>
                    <a:pt x="44103" y="256186"/>
                    <a:pt x="0" y="97464"/>
                  </a:cubicBezTo>
                  <a:close/>
                </a:path>
              </a:pathLst>
            </a:custGeom>
            <a:solidFill>
              <a:srgbClr val="E6D5F3"/>
            </a:solidFill>
            <a:ln w="12700" cap="flat" cmpd="sng" algn="ctr">
              <a:solidFill>
                <a:srgbClr val="F79AF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5913676"/>
                        <a:gd name="connsiteY0" fmla="*/ 97464 h 584775"/>
                        <a:gd name="connsiteX1" fmla="*/ 97464 w 5913676"/>
                        <a:gd name="connsiteY1" fmla="*/ 0 h 584775"/>
                        <a:gd name="connsiteX2" fmla="*/ 669339 w 5913676"/>
                        <a:gd name="connsiteY2" fmla="*/ 0 h 584775"/>
                        <a:gd name="connsiteX3" fmla="*/ 1184026 w 5913676"/>
                        <a:gd name="connsiteY3" fmla="*/ 0 h 584775"/>
                        <a:gd name="connsiteX4" fmla="*/ 1641526 w 5913676"/>
                        <a:gd name="connsiteY4" fmla="*/ 0 h 584775"/>
                        <a:gd name="connsiteX5" fmla="*/ 2327776 w 5913676"/>
                        <a:gd name="connsiteY5" fmla="*/ 0 h 584775"/>
                        <a:gd name="connsiteX6" fmla="*/ 2785276 w 5913676"/>
                        <a:gd name="connsiteY6" fmla="*/ 0 h 584775"/>
                        <a:gd name="connsiteX7" fmla="*/ 3414338 w 5913676"/>
                        <a:gd name="connsiteY7" fmla="*/ 0 h 584775"/>
                        <a:gd name="connsiteX8" fmla="*/ 3871838 w 5913676"/>
                        <a:gd name="connsiteY8" fmla="*/ 0 h 584775"/>
                        <a:gd name="connsiteX9" fmla="*/ 4329338 w 5913676"/>
                        <a:gd name="connsiteY9" fmla="*/ 0 h 584775"/>
                        <a:gd name="connsiteX10" fmla="*/ 5015587 w 5913676"/>
                        <a:gd name="connsiteY10" fmla="*/ 0 h 584775"/>
                        <a:gd name="connsiteX11" fmla="*/ 5816212 w 5913676"/>
                        <a:gd name="connsiteY11" fmla="*/ 0 h 584775"/>
                        <a:gd name="connsiteX12" fmla="*/ 5913676 w 5913676"/>
                        <a:gd name="connsiteY12" fmla="*/ 97464 h 584775"/>
                        <a:gd name="connsiteX13" fmla="*/ 5913676 w 5913676"/>
                        <a:gd name="connsiteY13" fmla="*/ 487311 h 584775"/>
                        <a:gd name="connsiteX14" fmla="*/ 5816212 w 5913676"/>
                        <a:gd name="connsiteY14" fmla="*/ 584775 h 584775"/>
                        <a:gd name="connsiteX15" fmla="*/ 5358712 w 5913676"/>
                        <a:gd name="connsiteY15" fmla="*/ 584775 h 584775"/>
                        <a:gd name="connsiteX16" fmla="*/ 4958400 w 5913676"/>
                        <a:gd name="connsiteY16" fmla="*/ 584775 h 584775"/>
                        <a:gd name="connsiteX17" fmla="*/ 4500900 w 5913676"/>
                        <a:gd name="connsiteY17" fmla="*/ 584775 h 584775"/>
                        <a:gd name="connsiteX18" fmla="*/ 3871838 w 5913676"/>
                        <a:gd name="connsiteY18" fmla="*/ 584775 h 584775"/>
                        <a:gd name="connsiteX19" fmla="*/ 3471525 w 5913676"/>
                        <a:gd name="connsiteY19" fmla="*/ 584775 h 584775"/>
                        <a:gd name="connsiteX20" fmla="*/ 2956838 w 5913676"/>
                        <a:gd name="connsiteY20" fmla="*/ 584775 h 584775"/>
                        <a:gd name="connsiteX21" fmla="*/ 2499338 w 5913676"/>
                        <a:gd name="connsiteY21" fmla="*/ 584775 h 584775"/>
                        <a:gd name="connsiteX22" fmla="*/ 1984651 w 5913676"/>
                        <a:gd name="connsiteY22" fmla="*/ 584775 h 584775"/>
                        <a:gd name="connsiteX23" fmla="*/ 1527151 w 5913676"/>
                        <a:gd name="connsiteY23" fmla="*/ 584775 h 584775"/>
                        <a:gd name="connsiteX24" fmla="*/ 955276 w 5913676"/>
                        <a:gd name="connsiteY24" fmla="*/ 584775 h 584775"/>
                        <a:gd name="connsiteX25" fmla="*/ 97464 w 5913676"/>
                        <a:gd name="connsiteY25" fmla="*/ 584775 h 584775"/>
                        <a:gd name="connsiteX26" fmla="*/ 0 w 5913676"/>
                        <a:gd name="connsiteY26" fmla="*/ 487311 h 584775"/>
                        <a:gd name="connsiteX27" fmla="*/ 0 w 5913676"/>
                        <a:gd name="connsiteY27" fmla="*/ 97464 h 58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5913676" h="584775" fill="none" extrusionOk="0">
                          <a:moveTo>
                            <a:pt x="0" y="97464"/>
                          </a:moveTo>
                          <a:cubicBezTo>
                            <a:pt x="-1447" y="44234"/>
                            <a:pt x="45270" y="-13559"/>
                            <a:pt x="97464" y="0"/>
                          </a:cubicBezTo>
                          <a:cubicBezTo>
                            <a:pt x="347851" y="-33315"/>
                            <a:pt x="435387" y="35404"/>
                            <a:pt x="669339" y="0"/>
                          </a:cubicBezTo>
                          <a:cubicBezTo>
                            <a:pt x="903292" y="-35404"/>
                            <a:pt x="994689" y="15151"/>
                            <a:pt x="1184026" y="0"/>
                          </a:cubicBezTo>
                          <a:cubicBezTo>
                            <a:pt x="1373363" y="-15151"/>
                            <a:pt x="1493741" y="10029"/>
                            <a:pt x="1641526" y="0"/>
                          </a:cubicBezTo>
                          <a:cubicBezTo>
                            <a:pt x="1789311" y="-10029"/>
                            <a:pt x="2019371" y="60369"/>
                            <a:pt x="2327776" y="0"/>
                          </a:cubicBezTo>
                          <a:cubicBezTo>
                            <a:pt x="2636181" y="-60369"/>
                            <a:pt x="2629474" y="16365"/>
                            <a:pt x="2785276" y="0"/>
                          </a:cubicBezTo>
                          <a:cubicBezTo>
                            <a:pt x="2941078" y="-16365"/>
                            <a:pt x="3146511" y="54209"/>
                            <a:pt x="3414338" y="0"/>
                          </a:cubicBezTo>
                          <a:cubicBezTo>
                            <a:pt x="3682165" y="-54209"/>
                            <a:pt x="3656739" y="4542"/>
                            <a:pt x="3871838" y="0"/>
                          </a:cubicBezTo>
                          <a:cubicBezTo>
                            <a:pt x="4086937" y="-4542"/>
                            <a:pt x="4124658" y="38919"/>
                            <a:pt x="4329338" y="0"/>
                          </a:cubicBezTo>
                          <a:cubicBezTo>
                            <a:pt x="4534018" y="-38919"/>
                            <a:pt x="4742979" y="30079"/>
                            <a:pt x="5015587" y="0"/>
                          </a:cubicBezTo>
                          <a:cubicBezTo>
                            <a:pt x="5288195" y="-30079"/>
                            <a:pt x="5447741" y="57656"/>
                            <a:pt x="5816212" y="0"/>
                          </a:cubicBezTo>
                          <a:cubicBezTo>
                            <a:pt x="5861572" y="-6601"/>
                            <a:pt x="5914909" y="38721"/>
                            <a:pt x="5913676" y="97464"/>
                          </a:cubicBezTo>
                          <a:cubicBezTo>
                            <a:pt x="5940178" y="270557"/>
                            <a:pt x="5889154" y="380587"/>
                            <a:pt x="5913676" y="487311"/>
                          </a:cubicBezTo>
                          <a:cubicBezTo>
                            <a:pt x="5903024" y="532417"/>
                            <a:pt x="5874776" y="594320"/>
                            <a:pt x="5816212" y="584775"/>
                          </a:cubicBezTo>
                          <a:cubicBezTo>
                            <a:pt x="5621925" y="605673"/>
                            <a:pt x="5511475" y="534397"/>
                            <a:pt x="5358712" y="584775"/>
                          </a:cubicBezTo>
                          <a:cubicBezTo>
                            <a:pt x="5205949" y="635153"/>
                            <a:pt x="5101557" y="565603"/>
                            <a:pt x="4958400" y="584775"/>
                          </a:cubicBezTo>
                          <a:cubicBezTo>
                            <a:pt x="4815243" y="603947"/>
                            <a:pt x="4662531" y="562863"/>
                            <a:pt x="4500900" y="584775"/>
                          </a:cubicBezTo>
                          <a:cubicBezTo>
                            <a:pt x="4339269" y="606687"/>
                            <a:pt x="4017434" y="524053"/>
                            <a:pt x="3871838" y="584775"/>
                          </a:cubicBezTo>
                          <a:cubicBezTo>
                            <a:pt x="3726242" y="645497"/>
                            <a:pt x="3587342" y="577271"/>
                            <a:pt x="3471525" y="584775"/>
                          </a:cubicBezTo>
                          <a:cubicBezTo>
                            <a:pt x="3355708" y="592279"/>
                            <a:pt x="3112923" y="529533"/>
                            <a:pt x="2956838" y="584775"/>
                          </a:cubicBezTo>
                          <a:cubicBezTo>
                            <a:pt x="2800753" y="640017"/>
                            <a:pt x="2609828" y="531098"/>
                            <a:pt x="2499338" y="584775"/>
                          </a:cubicBezTo>
                          <a:cubicBezTo>
                            <a:pt x="2388848" y="638452"/>
                            <a:pt x="2121807" y="564850"/>
                            <a:pt x="1984651" y="584775"/>
                          </a:cubicBezTo>
                          <a:cubicBezTo>
                            <a:pt x="1847495" y="604700"/>
                            <a:pt x="1718180" y="571371"/>
                            <a:pt x="1527151" y="584775"/>
                          </a:cubicBezTo>
                          <a:cubicBezTo>
                            <a:pt x="1336122" y="598179"/>
                            <a:pt x="1236985" y="540777"/>
                            <a:pt x="955276" y="584775"/>
                          </a:cubicBezTo>
                          <a:cubicBezTo>
                            <a:pt x="673567" y="628773"/>
                            <a:pt x="452925" y="510867"/>
                            <a:pt x="97464" y="584775"/>
                          </a:cubicBezTo>
                          <a:cubicBezTo>
                            <a:pt x="41362" y="583266"/>
                            <a:pt x="2848" y="531478"/>
                            <a:pt x="0" y="487311"/>
                          </a:cubicBezTo>
                          <a:cubicBezTo>
                            <a:pt x="-31076" y="335779"/>
                            <a:pt x="15287" y="260193"/>
                            <a:pt x="0" y="97464"/>
                          </a:cubicBezTo>
                          <a:close/>
                        </a:path>
                        <a:path w="5913676" h="584775" stroke="0" extrusionOk="0">
                          <a:moveTo>
                            <a:pt x="0" y="97464"/>
                          </a:moveTo>
                          <a:cubicBezTo>
                            <a:pt x="-1388" y="43226"/>
                            <a:pt x="47327" y="2810"/>
                            <a:pt x="97464" y="0"/>
                          </a:cubicBezTo>
                          <a:cubicBezTo>
                            <a:pt x="274879" y="-66907"/>
                            <a:pt x="452954" y="6928"/>
                            <a:pt x="726526" y="0"/>
                          </a:cubicBezTo>
                          <a:cubicBezTo>
                            <a:pt x="1000098" y="-6928"/>
                            <a:pt x="1136806" y="4453"/>
                            <a:pt x="1355589" y="0"/>
                          </a:cubicBezTo>
                          <a:cubicBezTo>
                            <a:pt x="1574372" y="-4453"/>
                            <a:pt x="1780888" y="794"/>
                            <a:pt x="1984651" y="0"/>
                          </a:cubicBezTo>
                          <a:cubicBezTo>
                            <a:pt x="2188414" y="-794"/>
                            <a:pt x="2461209" y="65904"/>
                            <a:pt x="2670901" y="0"/>
                          </a:cubicBezTo>
                          <a:cubicBezTo>
                            <a:pt x="2880593" y="-65904"/>
                            <a:pt x="2930679" y="54052"/>
                            <a:pt x="3128400" y="0"/>
                          </a:cubicBezTo>
                          <a:cubicBezTo>
                            <a:pt x="3326121" y="-54052"/>
                            <a:pt x="3582438" y="49287"/>
                            <a:pt x="3700275" y="0"/>
                          </a:cubicBezTo>
                          <a:cubicBezTo>
                            <a:pt x="3818112" y="-49287"/>
                            <a:pt x="4006245" y="10206"/>
                            <a:pt x="4214963" y="0"/>
                          </a:cubicBezTo>
                          <a:cubicBezTo>
                            <a:pt x="4423681" y="-10206"/>
                            <a:pt x="4569285" y="33588"/>
                            <a:pt x="4672462" y="0"/>
                          </a:cubicBezTo>
                          <a:cubicBezTo>
                            <a:pt x="4775639" y="-33588"/>
                            <a:pt x="5082820" y="9453"/>
                            <a:pt x="5301525" y="0"/>
                          </a:cubicBezTo>
                          <a:cubicBezTo>
                            <a:pt x="5520230" y="-9453"/>
                            <a:pt x="5573955" y="50925"/>
                            <a:pt x="5816212" y="0"/>
                          </a:cubicBezTo>
                          <a:cubicBezTo>
                            <a:pt x="5875158" y="12661"/>
                            <a:pt x="5911800" y="53310"/>
                            <a:pt x="5913676" y="97464"/>
                          </a:cubicBezTo>
                          <a:cubicBezTo>
                            <a:pt x="5952517" y="260838"/>
                            <a:pt x="5886566" y="306189"/>
                            <a:pt x="5913676" y="487311"/>
                          </a:cubicBezTo>
                          <a:cubicBezTo>
                            <a:pt x="5924241" y="540647"/>
                            <a:pt x="5872736" y="599408"/>
                            <a:pt x="5816212" y="584775"/>
                          </a:cubicBezTo>
                          <a:cubicBezTo>
                            <a:pt x="5615355" y="609658"/>
                            <a:pt x="5521625" y="572415"/>
                            <a:pt x="5301525" y="584775"/>
                          </a:cubicBezTo>
                          <a:cubicBezTo>
                            <a:pt x="5081425" y="597135"/>
                            <a:pt x="4970290" y="570358"/>
                            <a:pt x="4786837" y="584775"/>
                          </a:cubicBezTo>
                          <a:cubicBezTo>
                            <a:pt x="4603384" y="599192"/>
                            <a:pt x="4433823" y="582336"/>
                            <a:pt x="4100588" y="584775"/>
                          </a:cubicBezTo>
                          <a:cubicBezTo>
                            <a:pt x="3767353" y="587214"/>
                            <a:pt x="3833977" y="581771"/>
                            <a:pt x="3585900" y="584775"/>
                          </a:cubicBezTo>
                          <a:cubicBezTo>
                            <a:pt x="3337823" y="587779"/>
                            <a:pt x="3190041" y="581512"/>
                            <a:pt x="2956838" y="584775"/>
                          </a:cubicBezTo>
                          <a:cubicBezTo>
                            <a:pt x="2723635" y="588038"/>
                            <a:pt x="2679983" y="572580"/>
                            <a:pt x="2499338" y="584775"/>
                          </a:cubicBezTo>
                          <a:cubicBezTo>
                            <a:pt x="2318693" y="596970"/>
                            <a:pt x="2249270" y="561216"/>
                            <a:pt x="2041838" y="584775"/>
                          </a:cubicBezTo>
                          <a:cubicBezTo>
                            <a:pt x="1834406" y="608334"/>
                            <a:pt x="1687775" y="551965"/>
                            <a:pt x="1469964" y="584775"/>
                          </a:cubicBezTo>
                          <a:cubicBezTo>
                            <a:pt x="1252153" y="617585"/>
                            <a:pt x="1143913" y="567001"/>
                            <a:pt x="898089" y="584775"/>
                          </a:cubicBezTo>
                          <a:cubicBezTo>
                            <a:pt x="652265" y="602549"/>
                            <a:pt x="495995" y="540072"/>
                            <a:pt x="97464" y="584775"/>
                          </a:cubicBezTo>
                          <a:cubicBezTo>
                            <a:pt x="46438" y="598529"/>
                            <a:pt x="8472" y="530472"/>
                            <a:pt x="0" y="487311"/>
                          </a:cubicBezTo>
                          <a:cubicBezTo>
                            <a:pt x="-44509" y="348616"/>
                            <a:pt x="24269" y="268667"/>
                            <a:pt x="0" y="97464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9AF4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D3D07C-091B-4CA4-A5BA-5E52978BF127}"/>
                </a:ext>
              </a:extLst>
            </p:cNvPr>
            <p:cNvSpPr/>
            <p:nvPr/>
          </p:nvSpPr>
          <p:spPr>
            <a:xfrm>
              <a:off x="1496532" y="1527960"/>
              <a:ext cx="50208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12">
            <a:extLst>
              <a:ext uri="{FF2B5EF4-FFF2-40B4-BE49-F238E27FC236}">
                <a16:creationId xmlns:a16="http://schemas.microsoft.com/office/drawing/2014/main" id="{C58541DA-1F09-45A7-8F1A-92C4C1284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66" y="4253868"/>
            <a:ext cx="10127789" cy="89255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cha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03" y="783089"/>
            <a:ext cx="5806123" cy="3317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5234" y="19831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73011FF1-DB2C-4190-BFA5-B8B28F888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633" y="4303107"/>
            <a:ext cx="97489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Rồng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bờ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Mã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endParaRPr lang="en-US" altLang="en-US" sz="24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79919" y="942535"/>
            <a:ext cx="2865472" cy="60840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Time new ro"/>
                <a:ea typeface="+mn-ea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Time new r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Time new ro"/>
                <a:ea typeface="+mn-ea"/>
                <a:cs typeface="+mn-cs"/>
              </a:rPr>
              <a:t>thầm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Time new r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Time new ro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Time new r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Time new ro"/>
                <a:ea typeface="+mn-ea"/>
                <a:cs typeface="+mn-cs"/>
              </a:rPr>
              <a:t>thơ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1E35"/>
              </a:solidFill>
              <a:effectLst/>
              <a:uLnTx/>
              <a:uFillTx/>
              <a:latin typeface="Time new ro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38" y="466680"/>
            <a:ext cx="3210373" cy="196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858" y="466680"/>
            <a:ext cx="3429479" cy="1886213"/>
          </a:xfrm>
          <a:prstGeom prst="rect">
            <a:avLst/>
          </a:prstGeom>
        </p:spPr>
      </p:pic>
      <p:sp>
        <p:nvSpPr>
          <p:cNvPr id="7" name="Rectangle: Rounded Corners 43">
            <a:extLst>
              <a:ext uri="{FF2B5EF4-FFF2-40B4-BE49-F238E27FC236}">
                <a16:creationId xmlns:a16="http://schemas.microsoft.com/office/drawing/2014/main" id="{A4F993D9-447A-4FFA-88EF-85DFED2574D4}"/>
              </a:ext>
            </a:extLst>
          </p:cNvPr>
          <p:cNvSpPr/>
          <p:nvPr/>
        </p:nvSpPr>
        <p:spPr>
          <a:xfrm>
            <a:off x="3142862" y="2798761"/>
            <a:ext cx="6298122" cy="698431"/>
          </a:xfrm>
          <a:custGeom>
            <a:avLst/>
            <a:gdLst>
              <a:gd name="connsiteX0" fmla="*/ 0 w 8180152"/>
              <a:gd name="connsiteY0" fmla="*/ 202481 h 1214863"/>
              <a:gd name="connsiteX1" fmla="*/ 202481 w 8180152"/>
              <a:gd name="connsiteY1" fmla="*/ 0 h 1214863"/>
              <a:gd name="connsiteX2" fmla="*/ 722821 w 8180152"/>
              <a:gd name="connsiteY2" fmla="*/ 0 h 1214863"/>
              <a:gd name="connsiteX3" fmla="*/ 1243160 w 8180152"/>
              <a:gd name="connsiteY3" fmla="*/ 0 h 1214863"/>
              <a:gd name="connsiteX4" fmla="*/ 1919004 w 8180152"/>
              <a:gd name="connsiteY4" fmla="*/ 0 h 1214863"/>
              <a:gd name="connsiteX5" fmla="*/ 2594847 w 8180152"/>
              <a:gd name="connsiteY5" fmla="*/ 0 h 1214863"/>
              <a:gd name="connsiteX6" fmla="*/ 2959683 w 8180152"/>
              <a:gd name="connsiteY6" fmla="*/ 0 h 1214863"/>
              <a:gd name="connsiteX7" fmla="*/ 3324519 w 8180152"/>
              <a:gd name="connsiteY7" fmla="*/ 0 h 1214863"/>
              <a:gd name="connsiteX8" fmla="*/ 3689355 w 8180152"/>
              <a:gd name="connsiteY8" fmla="*/ 0 h 1214863"/>
              <a:gd name="connsiteX9" fmla="*/ 4131942 w 8180152"/>
              <a:gd name="connsiteY9" fmla="*/ 0 h 1214863"/>
              <a:gd name="connsiteX10" fmla="*/ 4807786 w 8180152"/>
              <a:gd name="connsiteY10" fmla="*/ 0 h 1214863"/>
              <a:gd name="connsiteX11" fmla="*/ 5172622 w 8180152"/>
              <a:gd name="connsiteY11" fmla="*/ 0 h 1214863"/>
              <a:gd name="connsiteX12" fmla="*/ 5692961 w 8180152"/>
              <a:gd name="connsiteY12" fmla="*/ 0 h 1214863"/>
              <a:gd name="connsiteX13" fmla="*/ 6135549 w 8180152"/>
              <a:gd name="connsiteY13" fmla="*/ 0 h 1214863"/>
              <a:gd name="connsiteX14" fmla="*/ 6655889 w 8180152"/>
              <a:gd name="connsiteY14" fmla="*/ 0 h 1214863"/>
              <a:gd name="connsiteX15" fmla="*/ 7098476 w 8180152"/>
              <a:gd name="connsiteY15" fmla="*/ 0 h 1214863"/>
              <a:gd name="connsiteX16" fmla="*/ 7977671 w 8180152"/>
              <a:gd name="connsiteY16" fmla="*/ 0 h 1214863"/>
              <a:gd name="connsiteX17" fmla="*/ 8180152 w 8180152"/>
              <a:gd name="connsiteY17" fmla="*/ 202481 h 1214863"/>
              <a:gd name="connsiteX18" fmla="*/ 8180152 w 8180152"/>
              <a:gd name="connsiteY18" fmla="*/ 615531 h 1214863"/>
              <a:gd name="connsiteX19" fmla="*/ 8180152 w 8180152"/>
              <a:gd name="connsiteY19" fmla="*/ 1012382 h 1214863"/>
              <a:gd name="connsiteX20" fmla="*/ 7977671 w 8180152"/>
              <a:gd name="connsiteY20" fmla="*/ 1214863 h 1214863"/>
              <a:gd name="connsiteX21" fmla="*/ 7224076 w 8180152"/>
              <a:gd name="connsiteY21" fmla="*/ 1214863 h 1214863"/>
              <a:gd name="connsiteX22" fmla="*/ 6470480 w 8180152"/>
              <a:gd name="connsiteY22" fmla="*/ 1214863 h 1214863"/>
              <a:gd name="connsiteX23" fmla="*/ 5716885 w 8180152"/>
              <a:gd name="connsiteY23" fmla="*/ 1214863 h 1214863"/>
              <a:gd name="connsiteX24" fmla="*/ 5274297 w 8180152"/>
              <a:gd name="connsiteY24" fmla="*/ 1214863 h 1214863"/>
              <a:gd name="connsiteX25" fmla="*/ 4520702 w 8180152"/>
              <a:gd name="connsiteY25" fmla="*/ 1214863 h 1214863"/>
              <a:gd name="connsiteX26" fmla="*/ 3922610 w 8180152"/>
              <a:gd name="connsiteY26" fmla="*/ 1214863 h 1214863"/>
              <a:gd name="connsiteX27" fmla="*/ 3557775 w 8180152"/>
              <a:gd name="connsiteY27" fmla="*/ 1214863 h 1214863"/>
              <a:gd name="connsiteX28" fmla="*/ 2804179 w 8180152"/>
              <a:gd name="connsiteY28" fmla="*/ 1214863 h 1214863"/>
              <a:gd name="connsiteX29" fmla="*/ 2050584 w 8180152"/>
              <a:gd name="connsiteY29" fmla="*/ 1214863 h 1214863"/>
              <a:gd name="connsiteX30" fmla="*/ 1374740 w 8180152"/>
              <a:gd name="connsiteY30" fmla="*/ 1214863 h 1214863"/>
              <a:gd name="connsiteX31" fmla="*/ 202481 w 8180152"/>
              <a:gd name="connsiteY31" fmla="*/ 1214863 h 1214863"/>
              <a:gd name="connsiteX32" fmla="*/ 0 w 8180152"/>
              <a:gd name="connsiteY32" fmla="*/ 1012382 h 1214863"/>
              <a:gd name="connsiteX33" fmla="*/ 0 w 8180152"/>
              <a:gd name="connsiteY33" fmla="*/ 599332 h 1214863"/>
              <a:gd name="connsiteX34" fmla="*/ 0 w 8180152"/>
              <a:gd name="connsiteY34" fmla="*/ 202481 h 121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180152" h="1214863" fill="none" extrusionOk="0">
                <a:moveTo>
                  <a:pt x="0" y="202481"/>
                </a:moveTo>
                <a:cubicBezTo>
                  <a:pt x="-9607" y="92656"/>
                  <a:pt x="90601" y="2380"/>
                  <a:pt x="202481" y="0"/>
                </a:cubicBezTo>
                <a:cubicBezTo>
                  <a:pt x="396290" y="-18688"/>
                  <a:pt x="597201" y="48042"/>
                  <a:pt x="722821" y="0"/>
                </a:cubicBezTo>
                <a:cubicBezTo>
                  <a:pt x="848441" y="-48042"/>
                  <a:pt x="998838" y="52696"/>
                  <a:pt x="1243160" y="0"/>
                </a:cubicBezTo>
                <a:cubicBezTo>
                  <a:pt x="1487482" y="-52696"/>
                  <a:pt x="1612673" y="72601"/>
                  <a:pt x="1919004" y="0"/>
                </a:cubicBezTo>
                <a:cubicBezTo>
                  <a:pt x="2225335" y="-72601"/>
                  <a:pt x="2437262" y="34724"/>
                  <a:pt x="2594847" y="0"/>
                </a:cubicBezTo>
                <a:cubicBezTo>
                  <a:pt x="2752432" y="-34724"/>
                  <a:pt x="2858810" y="23246"/>
                  <a:pt x="2959683" y="0"/>
                </a:cubicBezTo>
                <a:cubicBezTo>
                  <a:pt x="3060556" y="-23246"/>
                  <a:pt x="3198892" y="39751"/>
                  <a:pt x="3324519" y="0"/>
                </a:cubicBezTo>
                <a:cubicBezTo>
                  <a:pt x="3450146" y="-39751"/>
                  <a:pt x="3527715" y="29418"/>
                  <a:pt x="3689355" y="0"/>
                </a:cubicBezTo>
                <a:cubicBezTo>
                  <a:pt x="3850995" y="-29418"/>
                  <a:pt x="3929607" y="51402"/>
                  <a:pt x="4131942" y="0"/>
                </a:cubicBezTo>
                <a:cubicBezTo>
                  <a:pt x="4334277" y="-51402"/>
                  <a:pt x="4612115" y="17360"/>
                  <a:pt x="4807786" y="0"/>
                </a:cubicBezTo>
                <a:cubicBezTo>
                  <a:pt x="5003457" y="-17360"/>
                  <a:pt x="5058012" y="37147"/>
                  <a:pt x="5172622" y="0"/>
                </a:cubicBezTo>
                <a:cubicBezTo>
                  <a:pt x="5287232" y="-37147"/>
                  <a:pt x="5521413" y="39229"/>
                  <a:pt x="5692961" y="0"/>
                </a:cubicBezTo>
                <a:cubicBezTo>
                  <a:pt x="5864509" y="-39229"/>
                  <a:pt x="5995934" y="1964"/>
                  <a:pt x="6135549" y="0"/>
                </a:cubicBezTo>
                <a:cubicBezTo>
                  <a:pt x="6275164" y="-1964"/>
                  <a:pt x="6531581" y="61532"/>
                  <a:pt x="6655889" y="0"/>
                </a:cubicBezTo>
                <a:cubicBezTo>
                  <a:pt x="6780197" y="-61532"/>
                  <a:pt x="6886777" y="27352"/>
                  <a:pt x="7098476" y="0"/>
                </a:cubicBezTo>
                <a:cubicBezTo>
                  <a:pt x="7310175" y="-27352"/>
                  <a:pt x="7608269" y="65258"/>
                  <a:pt x="7977671" y="0"/>
                </a:cubicBezTo>
                <a:cubicBezTo>
                  <a:pt x="8080245" y="-16840"/>
                  <a:pt x="8180202" y="98161"/>
                  <a:pt x="8180152" y="202481"/>
                </a:cubicBezTo>
                <a:cubicBezTo>
                  <a:pt x="8181631" y="305208"/>
                  <a:pt x="8168624" y="430653"/>
                  <a:pt x="8180152" y="615531"/>
                </a:cubicBezTo>
                <a:cubicBezTo>
                  <a:pt x="8191680" y="800409"/>
                  <a:pt x="8138911" y="862700"/>
                  <a:pt x="8180152" y="1012382"/>
                </a:cubicBezTo>
                <a:cubicBezTo>
                  <a:pt x="8169278" y="1145867"/>
                  <a:pt x="8119204" y="1216029"/>
                  <a:pt x="7977671" y="1214863"/>
                </a:cubicBezTo>
                <a:cubicBezTo>
                  <a:pt x="7653734" y="1238700"/>
                  <a:pt x="7594410" y="1165893"/>
                  <a:pt x="7224076" y="1214863"/>
                </a:cubicBezTo>
                <a:cubicBezTo>
                  <a:pt x="6853743" y="1263833"/>
                  <a:pt x="6842441" y="1159880"/>
                  <a:pt x="6470480" y="1214863"/>
                </a:cubicBezTo>
                <a:cubicBezTo>
                  <a:pt x="6098519" y="1269846"/>
                  <a:pt x="5943823" y="1150606"/>
                  <a:pt x="5716885" y="1214863"/>
                </a:cubicBezTo>
                <a:cubicBezTo>
                  <a:pt x="5489947" y="1279120"/>
                  <a:pt x="5488207" y="1165962"/>
                  <a:pt x="5274297" y="1214863"/>
                </a:cubicBezTo>
                <a:cubicBezTo>
                  <a:pt x="5060387" y="1263764"/>
                  <a:pt x="4754696" y="1158038"/>
                  <a:pt x="4520702" y="1214863"/>
                </a:cubicBezTo>
                <a:cubicBezTo>
                  <a:pt x="4286709" y="1271688"/>
                  <a:pt x="4174711" y="1211427"/>
                  <a:pt x="3922610" y="1214863"/>
                </a:cubicBezTo>
                <a:cubicBezTo>
                  <a:pt x="3670509" y="1218299"/>
                  <a:pt x="3690774" y="1183752"/>
                  <a:pt x="3557775" y="1214863"/>
                </a:cubicBezTo>
                <a:cubicBezTo>
                  <a:pt x="3424776" y="1245974"/>
                  <a:pt x="3144136" y="1201457"/>
                  <a:pt x="2804179" y="1214863"/>
                </a:cubicBezTo>
                <a:cubicBezTo>
                  <a:pt x="2464222" y="1228269"/>
                  <a:pt x="2282683" y="1127529"/>
                  <a:pt x="2050584" y="1214863"/>
                </a:cubicBezTo>
                <a:cubicBezTo>
                  <a:pt x="1818485" y="1302197"/>
                  <a:pt x="1598828" y="1167314"/>
                  <a:pt x="1374740" y="1214863"/>
                </a:cubicBezTo>
                <a:cubicBezTo>
                  <a:pt x="1150652" y="1262412"/>
                  <a:pt x="666939" y="1079322"/>
                  <a:pt x="202481" y="1214863"/>
                </a:cubicBezTo>
                <a:cubicBezTo>
                  <a:pt x="101310" y="1214364"/>
                  <a:pt x="10048" y="1115697"/>
                  <a:pt x="0" y="1012382"/>
                </a:cubicBezTo>
                <a:cubicBezTo>
                  <a:pt x="-23962" y="846499"/>
                  <a:pt x="38504" y="682870"/>
                  <a:pt x="0" y="599332"/>
                </a:cubicBezTo>
                <a:cubicBezTo>
                  <a:pt x="-38504" y="515794"/>
                  <a:pt x="3216" y="400284"/>
                  <a:pt x="0" y="202481"/>
                </a:cubicBezTo>
                <a:close/>
              </a:path>
              <a:path w="8180152" h="1214863" stroke="0" extrusionOk="0">
                <a:moveTo>
                  <a:pt x="0" y="202481"/>
                </a:moveTo>
                <a:cubicBezTo>
                  <a:pt x="-15590" y="86048"/>
                  <a:pt x="98017" y="5605"/>
                  <a:pt x="202481" y="0"/>
                </a:cubicBezTo>
                <a:cubicBezTo>
                  <a:pt x="478104" y="-49161"/>
                  <a:pt x="732690" y="35568"/>
                  <a:pt x="878324" y="0"/>
                </a:cubicBezTo>
                <a:cubicBezTo>
                  <a:pt x="1023958" y="-35568"/>
                  <a:pt x="1253857" y="16684"/>
                  <a:pt x="1554168" y="0"/>
                </a:cubicBezTo>
                <a:cubicBezTo>
                  <a:pt x="1854479" y="-16684"/>
                  <a:pt x="1943669" y="5615"/>
                  <a:pt x="2230011" y="0"/>
                </a:cubicBezTo>
                <a:cubicBezTo>
                  <a:pt x="2516353" y="-5615"/>
                  <a:pt x="2736552" y="35090"/>
                  <a:pt x="2983607" y="0"/>
                </a:cubicBezTo>
                <a:cubicBezTo>
                  <a:pt x="3230662" y="-35090"/>
                  <a:pt x="3206211" y="26614"/>
                  <a:pt x="3426194" y="0"/>
                </a:cubicBezTo>
                <a:cubicBezTo>
                  <a:pt x="3646177" y="-26614"/>
                  <a:pt x="3848964" y="14194"/>
                  <a:pt x="4024286" y="0"/>
                </a:cubicBezTo>
                <a:cubicBezTo>
                  <a:pt x="4199608" y="-14194"/>
                  <a:pt x="4385652" y="45821"/>
                  <a:pt x="4544626" y="0"/>
                </a:cubicBezTo>
                <a:cubicBezTo>
                  <a:pt x="4703600" y="-45821"/>
                  <a:pt x="4813899" y="10549"/>
                  <a:pt x="4987213" y="0"/>
                </a:cubicBezTo>
                <a:cubicBezTo>
                  <a:pt x="5160527" y="-10549"/>
                  <a:pt x="5526882" y="4056"/>
                  <a:pt x="5663057" y="0"/>
                </a:cubicBezTo>
                <a:cubicBezTo>
                  <a:pt x="5799232" y="-4056"/>
                  <a:pt x="5848740" y="30472"/>
                  <a:pt x="6027893" y="0"/>
                </a:cubicBezTo>
                <a:cubicBezTo>
                  <a:pt x="6207046" y="-30472"/>
                  <a:pt x="6250381" y="2782"/>
                  <a:pt x="6392728" y="0"/>
                </a:cubicBezTo>
                <a:cubicBezTo>
                  <a:pt x="6535075" y="-2782"/>
                  <a:pt x="6780538" y="2337"/>
                  <a:pt x="7068572" y="0"/>
                </a:cubicBezTo>
                <a:cubicBezTo>
                  <a:pt x="7356606" y="-2337"/>
                  <a:pt x="7741969" y="89566"/>
                  <a:pt x="7977671" y="0"/>
                </a:cubicBezTo>
                <a:cubicBezTo>
                  <a:pt x="8121390" y="-1485"/>
                  <a:pt x="8182984" y="106025"/>
                  <a:pt x="8180152" y="202481"/>
                </a:cubicBezTo>
                <a:cubicBezTo>
                  <a:pt x="8197356" y="377141"/>
                  <a:pt x="8142181" y="465229"/>
                  <a:pt x="8180152" y="599332"/>
                </a:cubicBezTo>
                <a:cubicBezTo>
                  <a:pt x="8218123" y="733435"/>
                  <a:pt x="8145648" y="920352"/>
                  <a:pt x="8180152" y="1012382"/>
                </a:cubicBezTo>
                <a:cubicBezTo>
                  <a:pt x="8181479" y="1114849"/>
                  <a:pt x="8097005" y="1232638"/>
                  <a:pt x="7977671" y="1214863"/>
                </a:cubicBezTo>
                <a:cubicBezTo>
                  <a:pt x="7691941" y="1283292"/>
                  <a:pt x="7514883" y="1170532"/>
                  <a:pt x="7301828" y="1214863"/>
                </a:cubicBezTo>
                <a:cubicBezTo>
                  <a:pt x="7088773" y="1259194"/>
                  <a:pt x="7030652" y="1167481"/>
                  <a:pt x="6859240" y="1214863"/>
                </a:cubicBezTo>
                <a:cubicBezTo>
                  <a:pt x="6687828" y="1262245"/>
                  <a:pt x="6599627" y="1192661"/>
                  <a:pt x="6416652" y="1214863"/>
                </a:cubicBezTo>
                <a:cubicBezTo>
                  <a:pt x="6233677" y="1237065"/>
                  <a:pt x="6027117" y="1165216"/>
                  <a:pt x="5818561" y="1214863"/>
                </a:cubicBezTo>
                <a:cubicBezTo>
                  <a:pt x="5610005" y="1264510"/>
                  <a:pt x="5430110" y="1151112"/>
                  <a:pt x="5220469" y="1214863"/>
                </a:cubicBezTo>
                <a:cubicBezTo>
                  <a:pt x="5010828" y="1278614"/>
                  <a:pt x="4984823" y="1171601"/>
                  <a:pt x="4855633" y="1214863"/>
                </a:cubicBezTo>
                <a:cubicBezTo>
                  <a:pt x="4726443" y="1258125"/>
                  <a:pt x="4544298" y="1181994"/>
                  <a:pt x="4413045" y="1214863"/>
                </a:cubicBezTo>
                <a:cubicBezTo>
                  <a:pt x="4281792" y="1247732"/>
                  <a:pt x="4163839" y="1211149"/>
                  <a:pt x="4048210" y="1214863"/>
                </a:cubicBezTo>
                <a:cubicBezTo>
                  <a:pt x="3932581" y="1218577"/>
                  <a:pt x="3748547" y="1178568"/>
                  <a:pt x="3605622" y="1214863"/>
                </a:cubicBezTo>
                <a:cubicBezTo>
                  <a:pt x="3462697" y="1251158"/>
                  <a:pt x="3107575" y="1161137"/>
                  <a:pt x="2929778" y="1214863"/>
                </a:cubicBezTo>
                <a:cubicBezTo>
                  <a:pt x="2751981" y="1268589"/>
                  <a:pt x="2679335" y="1184101"/>
                  <a:pt x="2487191" y="1214863"/>
                </a:cubicBezTo>
                <a:cubicBezTo>
                  <a:pt x="2295047" y="1245625"/>
                  <a:pt x="2168636" y="1203461"/>
                  <a:pt x="1889099" y="1214863"/>
                </a:cubicBezTo>
                <a:cubicBezTo>
                  <a:pt x="1609562" y="1226265"/>
                  <a:pt x="1519247" y="1152586"/>
                  <a:pt x="1368760" y="1214863"/>
                </a:cubicBezTo>
                <a:cubicBezTo>
                  <a:pt x="1218273" y="1277140"/>
                  <a:pt x="1028650" y="1185322"/>
                  <a:pt x="926172" y="1214863"/>
                </a:cubicBezTo>
                <a:cubicBezTo>
                  <a:pt x="823694" y="1244404"/>
                  <a:pt x="420325" y="1205144"/>
                  <a:pt x="202481" y="1214863"/>
                </a:cubicBezTo>
                <a:cubicBezTo>
                  <a:pt x="84220" y="1202847"/>
                  <a:pt x="2676" y="1125867"/>
                  <a:pt x="0" y="1012382"/>
                </a:cubicBezTo>
                <a:cubicBezTo>
                  <a:pt x="-28997" y="891366"/>
                  <a:pt x="12971" y="769969"/>
                  <a:pt x="0" y="631729"/>
                </a:cubicBezTo>
                <a:cubicBezTo>
                  <a:pt x="-12971" y="493489"/>
                  <a:pt x="9083" y="312993"/>
                  <a:pt x="0" y="20248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custGeom>
                    <a:avLst/>
                    <a:gdLst>
                      <a:gd name="connsiteX0" fmla="*/ 0 w 5163822"/>
                      <a:gd name="connsiteY0" fmla="*/ 116407 h 698431"/>
                      <a:gd name="connsiteX1" fmla="*/ 127818 w 5163822"/>
                      <a:gd name="connsiteY1" fmla="*/ 0 h 698431"/>
                      <a:gd name="connsiteX2" fmla="*/ 456289 w 5163822"/>
                      <a:gd name="connsiteY2" fmla="*/ 0 h 698431"/>
                      <a:gd name="connsiteX3" fmla="*/ 784760 w 5163822"/>
                      <a:gd name="connsiteY3" fmla="*/ 0 h 698431"/>
                      <a:gd name="connsiteX4" fmla="*/ 1211394 w 5163822"/>
                      <a:gd name="connsiteY4" fmla="*/ 0 h 698431"/>
                      <a:gd name="connsiteX5" fmla="*/ 1638029 w 5163822"/>
                      <a:gd name="connsiteY5" fmla="*/ 0 h 698431"/>
                      <a:gd name="connsiteX6" fmla="*/ 1868336 w 5163822"/>
                      <a:gd name="connsiteY6" fmla="*/ 0 h 698431"/>
                      <a:gd name="connsiteX7" fmla="*/ 2098643 w 5163822"/>
                      <a:gd name="connsiteY7" fmla="*/ 0 h 698431"/>
                      <a:gd name="connsiteX8" fmla="*/ 2328950 w 5163822"/>
                      <a:gd name="connsiteY8" fmla="*/ 0 h 698431"/>
                      <a:gd name="connsiteX9" fmla="*/ 2608339 w 5163822"/>
                      <a:gd name="connsiteY9" fmla="*/ 0 h 698431"/>
                      <a:gd name="connsiteX10" fmla="*/ 3034974 w 5163822"/>
                      <a:gd name="connsiteY10" fmla="*/ 0 h 698431"/>
                      <a:gd name="connsiteX11" fmla="*/ 3265281 w 5163822"/>
                      <a:gd name="connsiteY11" fmla="*/ 0 h 698431"/>
                      <a:gd name="connsiteX12" fmla="*/ 3593751 w 5163822"/>
                      <a:gd name="connsiteY12" fmla="*/ 0 h 698431"/>
                      <a:gd name="connsiteX13" fmla="*/ 3873141 w 5163822"/>
                      <a:gd name="connsiteY13" fmla="*/ 0 h 698431"/>
                      <a:gd name="connsiteX14" fmla="*/ 4201612 w 5163822"/>
                      <a:gd name="connsiteY14" fmla="*/ 0 h 698431"/>
                      <a:gd name="connsiteX15" fmla="*/ 4481000 w 5163822"/>
                      <a:gd name="connsiteY15" fmla="*/ 0 h 698431"/>
                      <a:gd name="connsiteX16" fmla="*/ 5036003 w 5163822"/>
                      <a:gd name="connsiteY16" fmla="*/ 0 h 698431"/>
                      <a:gd name="connsiteX17" fmla="*/ 5163822 w 5163822"/>
                      <a:gd name="connsiteY17" fmla="*/ 116407 h 698431"/>
                      <a:gd name="connsiteX18" fmla="*/ 5163822 w 5163822"/>
                      <a:gd name="connsiteY18" fmla="*/ 353871 h 698431"/>
                      <a:gd name="connsiteX19" fmla="*/ 5163822 w 5163822"/>
                      <a:gd name="connsiteY19" fmla="*/ 582023 h 698431"/>
                      <a:gd name="connsiteX20" fmla="*/ 5036003 w 5163822"/>
                      <a:gd name="connsiteY20" fmla="*/ 698431 h 698431"/>
                      <a:gd name="connsiteX21" fmla="*/ 4560287 w 5163822"/>
                      <a:gd name="connsiteY21" fmla="*/ 698431 h 698431"/>
                      <a:gd name="connsiteX22" fmla="*/ 4084570 w 5163822"/>
                      <a:gd name="connsiteY22" fmla="*/ 698431 h 698431"/>
                      <a:gd name="connsiteX23" fmla="*/ 3608854 w 5163822"/>
                      <a:gd name="connsiteY23" fmla="*/ 698431 h 698431"/>
                      <a:gd name="connsiteX24" fmla="*/ 3329465 w 5163822"/>
                      <a:gd name="connsiteY24" fmla="*/ 698431 h 698431"/>
                      <a:gd name="connsiteX25" fmla="*/ 2853748 w 5163822"/>
                      <a:gd name="connsiteY25" fmla="*/ 698431 h 698431"/>
                      <a:gd name="connsiteX26" fmla="*/ 2476196 w 5163822"/>
                      <a:gd name="connsiteY26" fmla="*/ 698431 h 698431"/>
                      <a:gd name="connsiteX27" fmla="*/ 2245889 w 5163822"/>
                      <a:gd name="connsiteY27" fmla="*/ 698431 h 698431"/>
                      <a:gd name="connsiteX28" fmla="*/ 1770172 w 5163822"/>
                      <a:gd name="connsiteY28" fmla="*/ 698431 h 698431"/>
                      <a:gd name="connsiteX29" fmla="*/ 1294456 w 5163822"/>
                      <a:gd name="connsiteY29" fmla="*/ 698431 h 698431"/>
                      <a:gd name="connsiteX30" fmla="*/ 867821 w 5163822"/>
                      <a:gd name="connsiteY30" fmla="*/ 698431 h 698431"/>
                      <a:gd name="connsiteX31" fmla="*/ 127818 w 5163822"/>
                      <a:gd name="connsiteY31" fmla="*/ 698431 h 698431"/>
                      <a:gd name="connsiteX32" fmla="*/ 0 w 5163822"/>
                      <a:gd name="connsiteY32" fmla="*/ 582023 h 698431"/>
                      <a:gd name="connsiteX33" fmla="*/ 0 w 5163822"/>
                      <a:gd name="connsiteY33" fmla="*/ 344559 h 698431"/>
                      <a:gd name="connsiteX34" fmla="*/ 0 w 5163822"/>
                      <a:gd name="connsiteY34" fmla="*/ 116407 h 698431"/>
                      <a:gd name="connsiteX0" fmla="*/ 0 w 5163822"/>
                      <a:gd name="connsiteY0" fmla="*/ 116407 h 698431"/>
                      <a:gd name="connsiteX1" fmla="*/ 127818 w 5163822"/>
                      <a:gd name="connsiteY1" fmla="*/ 0 h 698431"/>
                      <a:gd name="connsiteX2" fmla="*/ 554452 w 5163822"/>
                      <a:gd name="connsiteY2" fmla="*/ 0 h 698431"/>
                      <a:gd name="connsiteX3" fmla="*/ 981087 w 5163822"/>
                      <a:gd name="connsiteY3" fmla="*/ 0 h 698431"/>
                      <a:gd name="connsiteX4" fmla="*/ 1407721 w 5163822"/>
                      <a:gd name="connsiteY4" fmla="*/ 0 h 698431"/>
                      <a:gd name="connsiteX5" fmla="*/ 1883438 w 5163822"/>
                      <a:gd name="connsiteY5" fmla="*/ 0 h 698431"/>
                      <a:gd name="connsiteX6" fmla="*/ 2162827 w 5163822"/>
                      <a:gd name="connsiteY6" fmla="*/ 0 h 698431"/>
                      <a:gd name="connsiteX7" fmla="*/ 2540380 w 5163822"/>
                      <a:gd name="connsiteY7" fmla="*/ 0 h 698431"/>
                      <a:gd name="connsiteX8" fmla="*/ 2868851 w 5163822"/>
                      <a:gd name="connsiteY8" fmla="*/ 0 h 698431"/>
                      <a:gd name="connsiteX9" fmla="*/ 3148239 w 5163822"/>
                      <a:gd name="connsiteY9" fmla="*/ 0 h 698431"/>
                      <a:gd name="connsiteX10" fmla="*/ 3574874 w 5163822"/>
                      <a:gd name="connsiteY10" fmla="*/ 0 h 698431"/>
                      <a:gd name="connsiteX11" fmla="*/ 3805181 w 5163822"/>
                      <a:gd name="connsiteY11" fmla="*/ 0 h 698431"/>
                      <a:gd name="connsiteX12" fmla="*/ 4035488 w 5163822"/>
                      <a:gd name="connsiteY12" fmla="*/ 0 h 698431"/>
                      <a:gd name="connsiteX13" fmla="*/ 4462123 w 5163822"/>
                      <a:gd name="connsiteY13" fmla="*/ 0 h 698431"/>
                      <a:gd name="connsiteX14" fmla="*/ 5036003 w 5163822"/>
                      <a:gd name="connsiteY14" fmla="*/ 0 h 698431"/>
                      <a:gd name="connsiteX15" fmla="*/ 5163822 w 5163822"/>
                      <a:gd name="connsiteY15" fmla="*/ 116407 h 698431"/>
                      <a:gd name="connsiteX16" fmla="*/ 5163822 w 5163822"/>
                      <a:gd name="connsiteY16" fmla="*/ 344559 h 698431"/>
                      <a:gd name="connsiteX17" fmla="*/ 5163822 w 5163822"/>
                      <a:gd name="connsiteY17" fmla="*/ 582023 h 698431"/>
                      <a:gd name="connsiteX18" fmla="*/ 5036003 w 5163822"/>
                      <a:gd name="connsiteY18" fmla="*/ 698431 h 698431"/>
                      <a:gd name="connsiteX19" fmla="*/ 4609369 w 5163822"/>
                      <a:gd name="connsiteY19" fmla="*/ 698431 h 698431"/>
                      <a:gd name="connsiteX20" fmla="*/ 4329979 w 5163822"/>
                      <a:gd name="connsiteY20" fmla="*/ 698431 h 698431"/>
                      <a:gd name="connsiteX21" fmla="*/ 4050590 w 5163822"/>
                      <a:gd name="connsiteY21" fmla="*/ 698431 h 698431"/>
                      <a:gd name="connsiteX22" fmla="*/ 3673038 w 5163822"/>
                      <a:gd name="connsiteY22" fmla="*/ 698431 h 698431"/>
                      <a:gd name="connsiteX23" fmla="*/ 3295485 w 5163822"/>
                      <a:gd name="connsiteY23" fmla="*/ 698431 h 698431"/>
                      <a:gd name="connsiteX24" fmla="*/ 3065178 w 5163822"/>
                      <a:gd name="connsiteY24" fmla="*/ 698431 h 698431"/>
                      <a:gd name="connsiteX25" fmla="*/ 2785789 w 5163822"/>
                      <a:gd name="connsiteY25" fmla="*/ 698431 h 698431"/>
                      <a:gd name="connsiteX26" fmla="*/ 2555482 w 5163822"/>
                      <a:gd name="connsiteY26" fmla="*/ 698431 h 698431"/>
                      <a:gd name="connsiteX27" fmla="*/ 2276093 w 5163822"/>
                      <a:gd name="connsiteY27" fmla="*/ 698431 h 698431"/>
                      <a:gd name="connsiteX28" fmla="*/ 1849458 w 5163822"/>
                      <a:gd name="connsiteY28" fmla="*/ 698431 h 698431"/>
                      <a:gd name="connsiteX29" fmla="*/ 1570070 w 5163822"/>
                      <a:gd name="connsiteY29" fmla="*/ 698431 h 698431"/>
                      <a:gd name="connsiteX30" fmla="*/ 1192517 w 5163822"/>
                      <a:gd name="connsiteY30" fmla="*/ 698431 h 698431"/>
                      <a:gd name="connsiteX31" fmla="*/ 864046 w 5163822"/>
                      <a:gd name="connsiteY31" fmla="*/ 698431 h 698431"/>
                      <a:gd name="connsiteX32" fmla="*/ 584657 w 5163822"/>
                      <a:gd name="connsiteY32" fmla="*/ 698431 h 698431"/>
                      <a:gd name="connsiteX33" fmla="*/ 127818 w 5163822"/>
                      <a:gd name="connsiteY33" fmla="*/ 698431 h 698431"/>
                      <a:gd name="connsiteX34" fmla="*/ 0 w 5163822"/>
                      <a:gd name="connsiteY34" fmla="*/ 582023 h 698431"/>
                      <a:gd name="connsiteX35" fmla="*/ 0 w 5163822"/>
                      <a:gd name="connsiteY35" fmla="*/ 363184 h 698431"/>
                      <a:gd name="connsiteX36" fmla="*/ 0 w 5163822"/>
                      <a:gd name="connsiteY36" fmla="*/ 116407 h 69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5163822" h="698431" fill="none" extrusionOk="0">
                        <a:moveTo>
                          <a:pt x="0" y="116407"/>
                        </a:moveTo>
                        <a:cubicBezTo>
                          <a:pt x="7826" y="38087"/>
                          <a:pt x="71373" y="13636"/>
                          <a:pt x="127818" y="0"/>
                        </a:cubicBezTo>
                        <a:cubicBezTo>
                          <a:pt x="250166" y="-13603"/>
                          <a:pt x="370513" y="32328"/>
                          <a:pt x="456289" y="0"/>
                        </a:cubicBezTo>
                        <a:cubicBezTo>
                          <a:pt x="509072" y="-27647"/>
                          <a:pt x="616473" y="47383"/>
                          <a:pt x="784760" y="0"/>
                        </a:cubicBezTo>
                        <a:cubicBezTo>
                          <a:pt x="949513" y="-44266"/>
                          <a:pt x="990051" y="29782"/>
                          <a:pt x="1211394" y="0"/>
                        </a:cubicBezTo>
                        <a:cubicBezTo>
                          <a:pt x="1418729" y="-58170"/>
                          <a:pt x="1524234" y="16165"/>
                          <a:pt x="1638029" y="0"/>
                        </a:cubicBezTo>
                        <a:cubicBezTo>
                          <a:pt x="1724572" y="-12227"/>
                          <a:pt x="1817590" y="15223"/>
                          <a:pt x="1868336" y="0"/>
                        </a:cubicBezTo>
                        <a:cubicBezTo>
                          <a:pt x="1946380" y="-9413"/>
                          <a:pt x="2027385" y="36131"/>
                          <a:pt x="2098643" y="0"/>
                        </a:cubicBezTo>
                        <a:cubicBezTo>
                          <a:pt x="2187617" y="-21186"/>
                          <a:pt x="2219762" y="26868"/>
                          <a:pt x="2328950" y="0"/>
                        </a:cubicBezTo>
                        <a:cubicBezTo>
                          <a:pt x="2423889" y="-28814"/>
                          <a:pt x="2485122" y="11780"/>
                          <a:pt x="2608339" y="0"/>
                        </a:cubicBezTo>
                        <a:cubicBezTo>
                          <a:pt x="2721870" y="-32971"/>
                          <a:pt x="2892081" y="-2878"/>
                          <a:pt x="3034974" y="0"/>
                        </a:cubicBezTo>
                        <a:cubicBezTo>
                          <a:pt x="3162235" y="-22667"/>
                          <a:pt x="3183773" y="31295"/>
                          <a:pt x="3265281" y="0"/>
                        </a:cubicBezTo>
                        <a:cubicBezTo>
                          <a:pt x="3353992" y="-36910"/>
                          <a:pt x="3482808" y="22283"/>
                          <a:pt x="3593751" y="0"/>
                        </a:cubicBezTo>
                        <a:cubicBezTo>
                          <a:pt x="3705877" y="-4875"/>
                          <a:pt x="3775732" y="-200"/>
                          <a:pt x="3873141" y="0"/>
                        </a:cubicBezTo>
                        <a:cubicBezTo>
                          <a:pt x="3972996" y="12395"/>
                          <a:pt x="4126305" y="25732"/>
                          <a:pt x="4201612" y="0"/>
                        </a:cubicBezTo>
                        <a:cubicBezTo>
                          <a:pt x="4281433" y="-33748"/>
                          <a:pt x="4371552" y="10306"/>
                          <a:pt x="4481000" y="0"/>
                        </a:cubicBezTo>
                        <a:cubicBezTo>
                          <a:pt x="4664669" y="-16181"/>
                          <a:pt x="4753883" y="64974"/>
                          <a:pt x="5036003" y="0"/>
                        </a:cubicBezTo>
                        <a:cubicBezTo>
                          <a:pt x="5088004" y="-2483"/>
                          <a:pt x="5161429" y="54815"/>
                          <a:pt x="5163822" y="116407"/>
                        </a:cubicBezTo>
                        <a:cubicBezTo>
                          <a:pt x="5172729" y="192950"/>
                          <a:pt x="5155020" y="248595"/>
                          <a:pt x="5163822" y="353871"/>
                        </a:cubicBezTo>
                        <a:cubicBezTo>
                          <a:pt x="5175706" y="448526"/>
                          <a:pt x="5129957" y="497300"/>
                          <a:pt x="5163822" y="582023"/>
                        </a:cubicBezTo>
                        <a:cubicBezTo>
                          <a:pt x="5153609" y="671831"/>
                          <a:pt x="5116862" y="692085"/>
                          <a:pt x="5036003" y="698431"/>
                        </a:cubicBezTo>
                        <a:cubicBezTo>
                          <a:pt x="4820815" y="708781"/>
                          <a:pt x="4809767" y="673764"/>
                          <a:pt x="4560287" y="698431"/>
                        </a:cubicBezTo>
                        <a:cubicBezTo>
                          <a:pt x="4331281" y="725678"/>
                          <a:pt x="4321472" y="666722"/>
                          <a:pt x="4084570" y="698431"/>
                        </a:cubicBezTo>
                        <a:cubicBezTo>
                          <a:pt x="3876159" y="707683"/>
                          <a:pt x="3729963" y="637277"/>
                          <a:pt x="3608854" y="698431"/>
                        </a:cubicBezTo>
                        <a:cubicBezTo>
                          <a:pt x="3471225" y="740756"/>
                          <a:pt x="3462613" y="678313"/>
                          <a:pt x="3329465" y="698431"/>
                        </a:cubicBezTo>
                        <a:cubicBezTo>
                          <a:pt x="3235684" y="724134"/>
                          <a:pt x="2994572" y="656464"/>
                          <a:pt x="2853748" y="698431"/>
                        </a:cubicBezTo>
                        <a:cubicBezTo>
                          <a:pt x="2701120" y="728958"/>
                          <a:pt x="2633038" y="710818"/>
                          <a:pt x="2476196" y="698431"/>
                        </a:cubicBezTo>
                        <a:cubicBezTo>
                          <a:pt x="2311112" y="699530"/>
                          <a:pt x="2326932" y="684981"/>
                          <a:pt x="2245889" y="698431"/>
                        </a:cubicBezTo>
                        <a:cubicBezTo>
                          <a:pt x="2198297" y="678134"/>
                          <a:pt x="1994817" y="682125"/>
                          <a:pt x="1770172" y="698431"/>
                        </a:cubicBezTo>
                        <a:cubicBezTo>
                          <a:pt x="1571982" y="718929"/>
                          <a:pt x="1472522" y="647714"/>
                          <a:pt x="1294456" y="698431"/>
                        </a:cubicBezTo>
                        <a:cubicBezTo>
                          <a:pt x="1136210" y="724554"/>
                          <a:pt x="1011700" y="674689"/>
                          <a:pt x="867821" y="698431"/>
                        </a:cubicBezTo>
                        <a:cubicBezTo>
                          <a:pt x="727072" y="814117"/>
                          <a:pt x="445978" y="635163"/>
                          <a:pt x="127818" y="698431"/>
                        </a:cubicBezTo>
                        <a:cubicBezTo>
                          <a:pt x="59142" y="698019"/>
                          <a:pt x="3460" y="641380"/>
                          <a:pt x="0" y="582023"/>
                        </a:cubicBezTo>
                        <a:cubicBezTo>
                          <a:pt x="-14073" y="471060"/>
                          <a:pt x="23696" y="406176"/>
                          <a:pt x="0" y="344559"/>
                        </a:cubicBezTo>
                        <a:cubicBezTo>
                          <a:pt x="-22792" y="298463"/>
                          <a:pt x="301" y="227471"/>
                          <a:pt x="0" y="116407"/>
                        </a:cubicBezTo>
                        <a:close/>
                      </a:path>
                      <a:path w="5163822" h="698431" stroke="0" extrusionOk="0">
                        <a:moveTo>
                          <a:pt x="0" y="116407"/>
                        </a:moveTo>
                        <a:cubicBezTo>
                          <a:pt x="-5027" y="45739"/>
                          <a:pt x="65993" y="6143"/>
                          <a:pt x="127818" y="0"/>
                        </a:cubicBezTo>
                        <a:cubicBezTo>
                          <a:pt x="300238" y="-24223"/>
                          <a:pt x="474039" y="40012"/>
                          <a:pt x="554452" y="0"/>
                        </a:cubicBezTo>
                        <a:cubicBezTo>
                          <a:pt x="655285" y="-27490"/>
                          <a:pt x="780545" y="-2183"/>
                          <a:pt x="981087" y="0"/>
                        </a:cubicBezTo>
                        <a:cubicBezTo>
                          <a:pt x="1169884" y="-7551"/>
                          <a:pt x="1237399" y="1926"/>
                          <a:pt x="1407721" y="0"/>
                        </a:cubicBezTo>
                        <a:cubicBezTo>
                          <a:pt x="1603645" y="5485"/>
                          <a:pt x="1761075" y="42392"/>
                          <a:pt x="1883438" y="0"/>
                        </a:cubicBezTo>
                        <a:cubicBezTo>
                          <a:pt x="2037320" y="-15781"/>
                          <a:pt x="2015793" y="19848"/>
                          <a:pt x="2162827" y="0"/>
                        </a:cubicBezTo>
                        <a:cubicBezTo>
                          <a:pt x="2327624" y="-36025"/>
                          <a:pt x="2449314" y="26128"/>
                          <a:pt x="2540380" y="0"/>
                        </a:cubicBezTo>
                        <a:cubicBezTo>
                          <a:pt x="2648301" y="21719"/>
                          <a:pt x="2765924" y="7390"/>
                          <a:pt x="2868851" y="0"/>
                        </a:cubicBezTo>
                        <a:cubicBezTo>
                          <a:pt x="2970924" y="-41676"/>
                          <a:pt x="3033254" y="11657"/>
                          <a:pt x="3148239" y="0"/>
                        </a:cubicBezTo>
                        <a:cubicBezTo>
                          <a:pt x="3254543" y="-1033"/>
                          <a:pt x="3490833" y="12495"/>
                          <a:pt x="3574874" y="0"/>
                        </a:cubicBezTo>
                        <a:cubicBezTo>
                          <a:pt x="3660542" y="6328"/>
                          <a:pt x="3693119" y="25797"/>
                          <a:pt x="3805181" y="0"/>
                        </a:cubicBezTo>
                        <a:cubicBezTo>
                          <a:pt x="3916158" y="-8153"/>
                          <a:pt x="3943080" y="4001"/>
                          <a:pt x="4035488" y="0"/>
                        </a:cubicBezTo>
                        <a:cubicBezTo>
                          <a:pt x="4114739" y="9826"/>
                          <a:pt x="4266656" y="-1877"/>
                          <a:pt x="4462123" y="0"/>
                        </a:cubicBezTo>
                        <a:cubicBezTo>
                          <a:pt x="4681267" y="-3767"/>
                          <a:pt x="4889986" y="66463"/>
                          <a:pt x="5036003" y="0"/>
                        </a:cubicBezTo>
                        <a:cubicBezTo>
                          <a:pt x="5133449" y="-6366"/>
                          <a:pt x="5165333" y="68092"/>
                          <a:pt x="5163822" y="116407"/>
                        </a:cubicBezTo>
                        <a:cubicBezTo>
                          <a:pt x="5166759" y="205420"/>
                          <a:pt x="5132946" y="251225"/>
                          <a:pt x="5163822" y="344559"/>
                        </a:cubicBezTo>
                        <a:cubicBezTo>
                          <a:pt x="5194631" y="418150"/>
                          <a:pt x="5152243" y="530089"/>
                          <a:pt x="5163822" y="582023"/>
                        </a:cubicBezTo>
                        <a:cubicBezTo>
                          <a:pt x="5156374" y="648338"/>
                          <a:pt x="5128557" y="694121"/>
                          <a:pt x="5036003" y="698431"/>
                        </a:cubicBezTo>
                        <a:cubicBezTo>
                          <a:pt x="4872416" y="760871"/>
                          <a:pt x="4731981" y="667596"/>
                          <a:pt x="4609369" y="698431"/>
                        </a:cubicBezTo>
                        <a:cubicBezTo>
                          <a:pt x="4484007" y="725110"/>
                          <a:pt x="4431556" y="677276"/>
                          <a:pt x="4329979" y="698431"/>
                        </a:cubicBezTo>
                        <a:cubicBezTo>
                          <a:pt x="4212551" y="714505"/>
                          <a:pt x="4160996" y="693867"/>
                          <a:pt x="4050590" y="698431"/>
                        </a:cubicBezTo>
                        <a:cubicBezTo>
                          <a:pt x="3922651" y="705699"/>
                          <a:pt x="3808966" y="658933"/>
                          <a:pt x="3673038" y="698431"/>
                        </a:cubicBezTo>
                        <a:cubicBezTo>
                          <a:pt x="3550022" y="755299"/>
                          <a:pt x="3434987" y="666096"/>
                          <a:pt x="3295485" y="698431"/>
                        </a:cubicBezTo>
                        <a:cubicBezTo>
                          <a:pt x="3148792" y="734612"/>
                          <a:pt x="3149075" y="690683"/>
                          <a:pt x="3065178" y="698431"/>
                        </a:cubicBezTo>
                        <a:cubicBezTo>
                          <a:pt x="2981510" y="715578"/>
                          <a:pt x="2861217" y="676995"/>
                          <a:pt x="2785789" y="698431"/>
                        </a:cubicBezTo>
                        <a:cubicBezTo>
                          <a:pt x="2703277" y="715558"/>
                          <a:pt x="2626814" y="699272"/>
                          <a:pt x="2555482" y="698431"/>
                        </a:cubicBezTo>
                        <a:cubicBezTo>
                          <a:pt x="2501914" y="715604"/>
                          <a:pt x="2366137" y="674705"/>
                          <a:pt x="2276093" y="698431"/>
                        </a:cubicBezTo>
                        <a:cubicBezTo>
                          <a:pt x="2182960" y="727712"/>
                          <a:pt x="1956363" y="663633"/>
                          <a:pt x="1849458" y="698431"/>
                        </a:cubicBezTo>
                        <a:cubicBezTo>
                          <a:pt x="1741257" y="734852"/>
                          <a:pt x="1679746" y="686414"/>
                          <a:pt x="1570070" y="698431"/>
                        </a:cubicBezTo>
                        <a:cubicBezTo>
                          <a:pt x="1447927" y="733706"/>
                          <a:pt x="1363244" y="688687"/>
                          <a:pt x="1192517" y="698431"/>
                        </a:cubicBezTo>
                        <a:cubicBezTo>
                          <a:pt x="1014543" y="719472"/>
                          <a:pt x="956739" y="669550"/>
                          <a:pt x="864046" y="698431"/>
                        </a:cubicBezTo>
                        <a:cubicBezTo>
                          <a:pt x="753284" y="739865"/>
                          <a:pt x="647213" y="683151"/>
                          <a:pt x="584657" y="698431"/>
                        </a:cubicBezTo>
                        <a:cubicBezTo>
                          <a:pt x="529873" y="741934"/>
                          <a:pt x="263050" y="684906"/>
                          <a:pt x="127818" y="698431"/>
                        </a:cubicBezTo>
                        <a:cubicBezTo>
                          <a:pt x="49586" y="699286"/>
                          <a:pt x="-2815" y="632363"/>
                          <a:pt x="0" y="582023"/>
                        </a:cubicBezTo>
                        <a:cubicBezTo>
                          <a:pt x="-23339" y="520516"/>
                          <a:pt x="7089" y="440593"/>
                          <a:pt x="0" y="363184"/>
                        </a:cubicBezTo>
                        <a:cubicBezTo>
                          <a:pt x="-26429" y="279814"/>
                          <a:pt x="-10475" y="179792"/>
                          <a:pt x="0" y="116407"/>
                        </a:cubicBezTo>
                        <a:close/>
                      </a:path>
                      <a:path w="5163822" h="698431" fill="none" stroke="0" extrusionOk="0">
                        <a:moveTo>
                          <a:pt x="0" y="116407"/>
                        </a:moveTo>
                        <a:cubicBezTo>
                          <a:pt x="-19467" y="49309"/>
                          <a:pt x="73554" y="13823"/>
                          <a:pt x="127818" y="0"/>
                        </a:cubicBezTo>
                        <a:cubicBezTo>
                          <a:pt x="271061" y="-14480"/>
                          <a:pt x="398747" y="24106"/>
                          <a:pt x="456289" y="0"/>
                        </a:cubicBezTo>
                        <a:cubicBezTo>
                          <a:pt x="516301" y="-6669"/>
                          <a:pt x="631268" y="34125"/>
                          <a:pt x="784760" y="0"/>
                        </a:cubicBezTo>
                        <a:cubicBezTo>
                          <a:pt x="949673" y="-18637"/>
                          <a:pt x="1001291" y="36645"/>
                          <a:pt x="1211394" y="0"/>
                        </a:cubicBezTo>
                        <a:cubicBezTo>
                          <a:pt x="1398283" y="-45804"/>
                          <a:pt x="1526440" y="17089"/>
                          <a:pt x="1638029" y="0"/>
                        </a:cubicBezTo>
                        <a:cubicBezTo>
                          <a:pt x="1740838" y="-20845"/>
                          <a:pt x="1810158" y="-1380"/>
                          <a:pt x="1868336" y="0"/>
                        </a:cubicBezTo>
                        <a:cubicBezTo>
                          <a:pt x="1942896" y="-11143"/>
                          <a:pt x="2013446" y="19928"/>
                          <a:pt x="2098643" y="0"/>
                        </a:cubicBezTo>
                        <a:cubicBezTo>
                          <a:pt x="2182027" y="-31134"/>
                          <a:pt x="2227913" y="13939"/>
                          <a:pt x="2328950" y="0"/>
                        </a:cubicBezTo>
                        <a:cubicBezTo>
                          <a:pt x="2423028" y="-13002"/>
                          <a:pt x="2480477" y="18037"/>
                          <a:pt x="2608339" y="0"/>
                        </a:cubicBezTo>
                        <a:cubicBezTo>
                          <a:pt x="2738093" y="-24535"/>
                          <a:pt x="2908762" y="23866"/>
                          <a:pt x="3034974" y="0"/>
                        </a:cubicBezTo>
                        <a:cubicBezTo>
                          <a:pt x="3163808" y="-18715"/>
                          <a:pt x="3199187" y="14065"/>
                          <a:pt x="3265281" y="0"/>
                        </a:cubicBezTo>
                        <a:cubicBezTo>
                          <a:pt x="3352640" y="-18278"/>
                          <a:pt x="3474624" y="31556"/>
                          <a:pt x="3593751" y="0"/>
                        </a:cubicBezTo>
                        <a:cubicBezTo>
                          <a:pt x="3709990" y="-11756"/>
                          <a:pt x="3789840" y="49"/>
                          <a:pt x="3873141" y="0"/>
                        </a:cubicBezTo>
                        <a:cubicBezTo>
                          <a:pt x="3962683" y="-2897"/>
                          <a:pt x="4133454" y="56558"/>
                          <a:pt x="4201612" y="0"/>
                        </a:cubicBezTo>
                        <a:cubicBezTo>
                          <a:pt x="4278205" y="-36672"/>
                          <a:pt x="4358147" y="-2117"/>
                          <a:pt x="4481000" y="0"/>
                        </a:cubicBezTo>
                        <a:cubicBezTo>
                          <a:pt x="4647400" y="-32433"/>
                          <a:pt x="4800571" y="1244"/>
                          <a:pt x="5036003" y="0"/>
                        </a:cubicBezTo>
                        <a:cubicBezTo>
                          <a:pt x="5104430" y="-765"/>
                          <a:pt x="5165207" y="50778"/>
                          <a:pt x="5163822" y="116407"/>
                        </a:cubicBezTo>
                        <a:cubicBezTo>
                          <a:pt x="5157533" y="170902"/>
                          <a:pt x="5155224" y="243030"/>
                          <a:pt x="5163822" y="353871"/>
                        </a:cubicBezTo>
                        <a:cubicBezTo>
                          <a:pt x="5167679" y="467582"/>
                          <a:pt x="5128199" y="491709"/>
                          <a:pt x="5163822" y="582023"/>
                        </a:cubicBezTo>
                        <a:cubicBezTo>
                          <a:pt x="5157019" y="659936"/>
                          <a:pt x="5122536" y="700492"/>
                          <a:pt x="5036003" y="698431"/>
                        </a:cubicBezTo>
                        <a:cubicBezTo>
                          <a:pt x="4836553" y="708884"/>
                          <a:pt x="4805631" y="666193"/>
                          <a:pt x="4560287" y="698431"/>
                        </a:cubicBezTo>
                        <a:cubicBezTo>
                          <a:pt x="4325061" y="727342"/>
                          <a:pt x="4320236" y="665615"/>
                          <a:pt x="4084570" y="698431"/>
                        </a:cubicBezTo>
                        <a:cubicBezTo>
                          <a:pt x="3828031" y="737799"/>
                          <a:pt x="3723507" y="673321"/>
                          <a:pt x="3608854" y="698431"/>
                        </a:cubicBezTo>
                        <a:cubicBezTo>
                          <a:pt x="3467464" y="719873"/>
                          <a:pt x="3453575" y="660254"/>
                          <a:pt x="3329465" y="698431"/>
                        </a:cubicBezTo>
                        <a:cubicBezTo>
                          <a:pt x="3228939" y="701947"/>
                          <a:pt x="3026151" y="648924"/>
                          <a:pt x="2853748" y="698431"/>
                        </a:cubicBezTo>
                        <a:cubicBezTo>
                          <a:pt x="2710151" y="712228"/>
                          <a:pt x="2655642" y="693874"/>
                          <a:pt x="2476196" y="698431"/>
                        </a:cubicBezTo>
                        <a:cubicBezTo>
                          <a:pt x="2315817" y="701663"/>
                          <a:pt x="2333619" y="680165"/>
                          <a:pt x="2245889" y="698431"/>
                        </a:cubicBezTo>
                        <a:cubicBezTo>
                          <a:pt x="2159144" y="711109"/>
                          <a:pt x="2026269" y="716428"/>
                          <a:pt x="1770172" y="698431"/>
                        </a:cubicBezTo>
                        <a:cubicBezTo>
                          <a:pt x="1528284" y="728235"/>
                          <a:pt x="1457848" y="657368"/>
                          <a:pt x="1294456" y="698431"/>
                        </a:cubicBezTo>
                        <a:cubicBezTo>
                          <a:pt x="1152785" y="747528"/>
                          <a:pt x="1000567" y="689541"/>
                          <a:pt x="867821" y="698431"/>
                        </a:cubicBezTo>
                        <a:cubicBezTo>
                          <a:pt x="669788" y="737560"/>
                          <a:pt x="420603" y="638836"/>
                          <a:pt x="127818" y="698431"/>
                        </a:cubicBezTo>
                        <a:cubicBezTo>
                          <a:pt x="65344" y="698246"/>
                          <a:pt x="1802" y="637880"/>
                          <a:pt x="0" y="582023"/>
                        </a:cubicBezTo>
                        <a:cubicBezTo>
                          <a:pt x="-13564" y="480424"/>
                          <a:pt x="27065" y="381824"/>
                          <a:pt x="0" y="344559"/>
                        </a:cubicBezTo>
                        <a:cubicBezTo>
                          <a:pt x="-20141" y="312481"/>
                          <a:pt x="3016" y="235680"/>
                          <a:pt x="0" y="116407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等线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8C9163-595D-4A31-8255-7BB3211FB1F5}"/>
              </a:ext>
            </a:extLst>
          </p:cNvPr>
          <p:cNvSpPr/>
          <p:nvPr/>
        </p:nvSpPr>
        <p:spPr>
          <a:xfrm>
            <a:off x="3482764" y="2889601"/>
            <a:ext cx="6098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dirty="0"/>
          </a:p>
        </p:txBody>
      </p:sp>
      <p:sp>
        <p:nvSpPr>
          <p:cNvPr id="3" name="Rectangle 2"/>
          <p:cNvSpPr/>
          <p:nvPr/>
        </p:nvSpPr>
        <p:spPr>
          <a:xfrm>
            <a:off x="1479253" y="3810298"/>
            <a:ext cx="962533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90000"/>
              <a:defRPr/>
            </a:pP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qua chum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kern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9253" y="5238211"/>
            <a:ext cx="89658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90000"/>
              <a:defRPr/>
            </a:pP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kern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4B4AF2EA-B12E-44BA-96D3-2C915AECF78A}"/>
              </a:ext>
            </a:extLst>
          </p:cNvPr>
          <p:cNvSpPr/>
          <p:nvPr/>
        </p:nvSpPr>
        <p:spPr>
          <a:xfrm>
            <a:off x="573862" y="3868137"/>
            <a:ext cx="11329740" cy="1464232"/>
          </a:xfrm>
          <a:prstGeom prst="roundRect">
            <a:avLst/>
          </a:prstGeom>
          <a:solidFill>
            <a:srgbClr val="FDE1A9">
              <a:alpha val="87000"/>
            </a:srgbClr>
          </a:solidFill>
        </p:spPr>
        <p:txBody>
          <a:bodyPr wrap="square">
            <a:spAutoFit/>
          </a:bodyPr>
          <a:lstStyle/>
          <a:p>
            <a:pPr defTabSz="914377"/>
            <a:endParaRPr lang="en-US" sz="8000" dirty="0">
              <a:solidFill>
                <a:srgbClr val="000000"/>
              </a:solidFill>
              <a:latin typeface="VNI-Avo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C8802A-837E-459F-B5A2-9A8BEBD3D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900" r="96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5277"/>
          <a:stretch/>
        </p:blipFill>
        <p:spPr>
          <a:xfrm>
            <a:off x="3939612" y="-196128"/>
            <a:ext cx="3167433" cy="16173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B3C818-10B1-4168-A5C6-C39800574152}"/>
              </a:ext>
            </a:extLst>
          </p:cNvPr>
          <p:cNvSpPr/>
          <p:nvPr/>
        </p:nvSpPr>
        <p:spPr>
          <a:xfrm>
            <a:off x="1837049" y="5384942"/>
            <a:ext cx="835268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endParaRPr lang="en-US" sz="5867" b="1" dirty="0">
              <a:solidFill>
                <a:prstClr val="black"/>
              </a:solidFill>
              <a:latin typeface="VNI-Avo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609285-2F9F-459E-947F-12A9C1786452}"/>
              </a:ext>
            </a:extLst>
          </p:cNvPr>
          <p:cNvGrpSpPr/>
          <p:nvPr/>
        </p:nvGrpSpPr>
        <p:grpSpPr>
          <a:xfrm>
            <a:off x="1652947" y="1625132"/>
            <a:ext cx="8720891" cy="1464232"/>
            <a:chOff x="2054293" y="1635445"/>
            <a:chExt cx="6264517" cy="1340598"/>
          </a:xfrm>
          <a:noFill/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2A649A8-57BF-4803-84C2-302D870705E2}"/>
                </a:ext>
              </a:extLst>
            </p:cNvPr>
            <p:cNvGrpSpPr/>
            <p:nvPr/>
          </p:nvGrpSpPr>
          <p:grpSpPr>
            <a:xfrm>
              <a:off x="2054293" y="1635445"/>
              <a:ext cx="6264517" cy="1340598"/>
              <a:chOff x="1560044" y="1142346"/>
              <a:chExt cx="8995704" cy="1662459"/>
            </a:xfrm>
            <a:grpFill/>
          </p:grpSpPr>
          <p:sp>
            <p:nvSpPr>
              <p:cNvPr id="25" name="Rounded Rectangle 23">
                <a:extLst>
                  <a:ext uri="{FF2B5EF4-FFF2-40B4-BE49-F238E27FC236}">
                    <a16:creationId xmlns:a16="http://schemas.microsoft.com/office/drawing/2014/main" id="{4B4AF2EA-B12E-44BA-96D3-2C915AECF78A}"/>
                  </a:ext>
                </a:extLst>
              </p:cNvPr>
              <p:cNvSpPr/>
              <p:nvPr/>
            </p:nvSpPr>
            <p:spPr>
              <a:xfrm>
                <a:off x="1733167" y="1142346"/>
                <a:ext cx="8649458" cy="1662459"/>
              </a:xfrm>
              <a:prstGeom prst="round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defTabSz="914377"/>
                <a:endParaRPr lang="en-US" sz="8000" dirty="0">
                  <a:solidFill>
                    <a:srgbClr val="000000"/>
                  </a:solidFill>
                  <a:latin typeface="VNI-Avo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2DD0CB8-E3B3-47A4-99F9-14357C78F24D}"/>
                  </a:ext>
                </a:extLst>
              </p:cNvPr>
              <p:cNvSpPr/>
              <p:nvPr/>
            </p:nvSpPr>
            <p:spPr>
              <a:xfrm>
                <a:off x="1560044" y="1513624"/>
                <a:ext cx="8995704" cy="112994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defTabSz="914377"/>
                <a:endParaRPr lang="en-US" sz="5867" b="1" dirty="0">
                  <a:solidFill>
                    <a:prstClr val="black"/>
                  </a:solidFill>
                  <a:latin typeface="VNI-Avo" pitchFamily="2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1E1F1A-7F06-4265-8C54-394A3567FEF9}"/>
                </a:ext>
              </a:extLst>
            </p:cNvPr>
            <p:cNvSpPr txBox="1"/>
            <p:nvPr/>
          </p:nvSpPr>
          <p:spPr>
            <a:xfrm>
              <a:off x="2365361" y="1706468"/>
              <a:ext cx="5722989" cy="11364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E8E10612-73DA-4B38-BA90-AD2C4D7120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14246" r="19393" b="7977"/>
          <a:stretch/>
        </p:blipFill>
        <p:spPr>
          <a:xfrm rot="20117925">
            <a:off x="108713" y="2007170"/>
            <a:ext cx="1433507" cy="1449591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815" b="96481" l="74306" r="99722">
                        <a14:foregroundMark x1="81111" y1="71667" x2="81111" y2="71667"/>
                        <a14:foregroundMark x1="85417" y1="65000" x2="85694" y2="63704"/>
                        <a14:foregroundMark x1="85694" y1="63704" x2="87083" y2="59815"/>
                        <a14:backgroundMark x1="86389" y1="61481" x2="85139" y2="65000"/>
                        <a14:backgroundMark x1="86806" y1="60556" x2="85139" y2="65185"/>
                        <a14:backgroundMark x1="74861" y1="95000" x2="85833" y2="95185"/>
                        <a14:backgroundMark x1="90972" y1="94630" x2="94306" y2="95185"/>
                        <a14:backgroundMark x1="95694" y1="95556" x2="99722" y2="95370"/>
                        <a14:backgroundMark x1="86944" y1="60556" x2="85417" y2="6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32" t="60370" b="3678"/>
          <a:stretch/>
        </p:blipFill>
        <p:spPr bwMode="auto">
          <a:xfrm>
            <a:off x="9956800" y="-69528"/>
            <a:ext cx="2357120" cy="24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18B6F2-17A8-4532-BDE3-3A23AA6A7265}"/>
              </a:ext>
            </a:extLst>
          </p:cNvPr>
          <p:cNvSpPr txBox="1"/>
          <p:nvPr/>
        </p:nvSpPr>
        <p:spPr>
          <a:xfrm>
            <a:off x="1000006" y="3887503"/>
            <a:ext cx="10903596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cha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9B36695E-CB16-4773-BB00-42B8705A9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478" y="542637"/>
            <a:ext cx="2713567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r>
              <a:rPr lang="en-US" altLang="vi-VN" sz="4267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149995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0418" y="-996950"/>
            <a:ext cx="10610851" cy="867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21750"/>
          <a:stretch>
            <a:fillRect/>
          </a:stretch>
        </p:blipFill>
        <p:spPr bwMode="auto">
          <a:xfrm>
            <a:off x="0" y="4397376"/>
            <a:ext cx="12192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2029884" y="-190499"/>
            <a:ext cx="265641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9209619" y="-171449"/>
            <a:ext cx="329776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05435" y="2249989"/>
            <a:ext cx="38699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 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Luyện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đọc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lại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Segoe UI Black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4884" y="2130426"/>
            <a:ext cx="3299883" cy="50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243769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BB001D-B6AF-4618-BDC6-646C8A01023A}"/>
              </a:ext>
            </a:extLst>
          </p:cNvPr>
          <p:cNvSpPr txBox="1"/>
          <p:nvPr/>
        </p:nvSpPr>
        <p:spPr>
          <a:xfrm>
            <a:off x="2361733" y="1625762"/>
            <a:ext cx="918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E9391-2D5B-4AF6-BBE7-25A0E9EE4121}"/>
              </a:ext>
            </a:extLst>
          </p:cNvPr>
          <p:cNvSpPr txBox="1"/>
          <p:nvPr/>
        </p:nvSpPr>
        <p:spPr>
          <a:xfrm>
            <a:off x="2224023" y="3184885"/>
            <a:ext cx="882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9F4394-2996-47EE-BC48-09C0FDA774A1}"/>
              </a:ext>
            </a:extLst>
          </p:cNvPr>
          <p:cNvSpPr/>
          <p:nvPr/>
        </p:nvSpPr>
        <p:spPr>
          <a:xfrm>
            <a:off x="3683643" y="1373947"/>
            <a:ext cx="6268843" cy="341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CA7EC09-71AC-4125-BF3C-940FDCBCEECB}"/>
              </a:ext>
            </a:extLst>
          </p:cNvPr>
          <p:cNvSpPr txBox="1"/>
          <p:nvPr/>
        </p:nvSpPr>
        <p:spPr>
          <a:xfrm>
            <a:off x="2619944" y="656433"/>
            <a:ext cx="712152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6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750BB1-94F1-4011-8606-42DB5D64ED07}"/>
              </a:ext>
            </a:extLst>
          </p:cNvPr>
          <p:cNvCxnSpPr/>
          <p:nvPr/>
        </p:nvCxnSpPr>
        <p:spPr>
          <a:xfrm>
            <a:off x="5294442" y="4684542"/>
            <a:ext cx="17725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750BB1-94F1-4011-8606-42DB5D64ED07}"/>
              </a:ext>
            </a:extLst>
          </p:cNvPr>
          <p:cNvCxnSpPr/>
          <p:nvPr/>
        </p:nvCxnSpPr>
        <p:spPr>
          <a:xfrm>
            <a:off x="3866522" y="3581643"/>
            <a:ext cx="1282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48716" y="1391869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883134" y="1420005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46054" y="1746577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389032" y="1748760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88934" y="3260269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297592" y="3269513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529140" y="3587216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466077" y="3601283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883134" y="3975256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48775" y="4391304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78BAC-04A4-40D9-B172-FC5CB9F2DC83}"/>
              </a:ext>
            </a:extLst>
          </p:cNvPr>
          <p:cNvSpPr txBox="1"/>
          <p:nvPr/>
        </p:nvSpPr>
        <p:spPr>
          <a:xfrm>
            <a:off x="1767201" y="2148138"/>
            <a:ext cx="1078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53" indent="-385753" defTabSz="685783">
              <a:buFontTx/>
              <a:buAutoNum type="arabicPeriod"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E3234-8E53-4458-A4DD-ABAE440F9F45}"/>
              </a:ext>
            </a:extLst>
          </p:cNvPr>
          <p:cNvSpPr txBox="1"/>
          <p:nvPr/>
        </p:nvSpPr>
        <p:spPr>
          <a:xfrm>
            <a:off x="1767200" y="3333406"/>
            <a:ext cx="1042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E2935A4-F2ED-46A6-81FD-6A96D76A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6164" y="215437"/>
            <a:ext cx="2447422" cy="77694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4FAF63-D4C8-42BD-9405-612C3F38A403}"/>
              </a:ext>
            </a:extLst>
          </p:cNvPr>
          <p:cNvSpPr/>
          <p:nvPr/>
        </p:nvSpPr>
        <p:spPr>
          <a:xfrm>
            <a:off x="1136468" y="1477590"/>
            <a:ext cx="10449891" cy="1194023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6128-5617-4A63-AF04-42E77778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936" y="1477590"/>
            <a:ext cx="10256424" cy="38133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chảy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dễ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nghỉ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chum,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ngòi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sông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Mã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3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alt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r>
              <a:rPr kumimoji="0" lang="en-US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ND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cha,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hào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cha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chiếc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do cha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đẹp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96488" y="2953593"/>
            <a:ext cx="10449891" cy="1004454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A5A37-6125-4C13-AC57-B527E306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78" y="12210"/>
            <a:ext cx="1660550" cy="1183401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96488" y="4168851"/>
            <a:ext cx="10613770" cy="1404070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2412A26F-6E6E-480D-9243-2821102D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429" y="1820963"/>
            <a:ext cx="971952" cy="9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2412A26F-6E6E-480D-9243-2821102D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05" y="2961257"/>
            <a:ext cx="971952" cy="10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6B1D9800-A1C4-4C94-9CDB-745C0226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07" y="4500653"/>
            <a:ext cx="1069147" cy="10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93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8"/>
          <p:cNvGrpSpPr/>
          <p:nvPr/>
        </p:nvGrpSpPr>
        <p:grpSpPr>
          <a:xfrm>
            <a:off x="6355810" y="4678812"/>
            <a:ext cx="7270357" cy="1498563"/>
            <a:chOff x="7648523" y="1705121"/>
            <a:chExt cx="1366427" cy="1123922"/>
          </a:xfrm>
        </p:grpSpPr>
        <p:sp>
          <p:nvSpPr>
            <p:cNvPr id="801" name="Google Shape;801;p8"/>
            <p:cNvSpPr txBox="1"/>
            <p:nvPr/>
          </p:nvSpPr>
          <p:spPr>
            <a:xfrm>
              <a:off x="7662959" y="2125993"/>
              <a:ext cx="1351990" cy="70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t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3904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8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  <a:tabLst/>
                <a:defRPr/>
              </a:pPr>
              <a:endParaRPr kumimoji="0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799161-DF92-4FF9-9AF4-0457E2AFB84C}"/>
              </a:ext>
            </a:extLst>
          </p:cNvPr>
          <p:cNvSpPr txBox="1"/>
          <p:nvPr/>
        </p:nvSpPr>
        <p:spPr>
          <a:xfrm>
            <a:off x="2904401" y="2173444"/>
            <a:ext cx="109908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lòng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Chuẩn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ảo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thuật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D812DC7F-83B9-4C82-B069-E1E381C6D6E6}"/>
              </a:ext>
            </a:extLst>
          </p:cNvPr>
          <p:cNvSpPr txBox="1"/>
          <p:nvPr/>
        </p:nvSpPr>
        <p:spPr>
          <a:xfrm>
            <a:off x="2456225" y="1083848"/>
            <a:ext cx="728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 new ro"/>
                <a:ea typeface="字魂17号-萌趣果冻体" panose="02000000000000000000" pitchFamily="2" charset="-122"/>
              </a:rPr>
              <a:t>C.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 new ro"/>
                <a:ea typeface="字魂17号-萌趣果冻体" panose="02000000000000000000" pitchFamily="2" charset="-122"/>
              </a:rPr>
              <a:t>Vận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 new ro"/>
                <a:ea typeface="字魂17号-萌趣果冻体" panose="020000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 new ro"/>
                <a:ea typeface="字魂17号-萌趣果冻体" panose="02000000000000000000" pitchFamily="2" charset="-122"/>
              </a:rPr>
              <a:t>dụng</a:t>
            </a:r>
            <a:r>
              <a:rPr lang="en-US" altLang="zh-CN" sz="3600" b="1" dirty="0">
                <a:solidFill>
                  <a:srgbClr val="002060"/>
                </a:solidFill>
                <a:latin typeface="Time new ro"/>
                <a:ea typeface="字魂17号-萌趣果冻体" panose="02000000000000000000" pitchFamily="2" charset="-122"/>
              </a:rPr>
              <a:t>,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 new ro"/>
                <a:ea typeface="字魂17号-萌趣果冻体" panose="02000000000000000000" pitchFamily="2" charset="-122"/>
              </a:rPr>
              <a:t>kết</a:t>
            </a:r>
            <a:r>
              <a:rPr lang="en-US" altLang="zh-CN" sz="3600" b="1" dirty="0" smtClean="0">
                <a:solidFill>
                  <a:srgbClr val="002060"/>
                </a:solidFill>
                <a:latin typeface="Time new ro"/>
                <a:ea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 new ro"/>
                <a:ea typeface="字魂17号-萌趣果冻体" panose="02000000000000000000" pitchFamily="2" charset="-122"/>
              </a:rPr>
              <a:t>nối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 new ro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6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0021" y="981900"/>
            <a:ext cx="55919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58471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EBB394-4C4C-404A-8ECD-97B5F436CB57}"/>
              </a:ext>
            </a:extLst>
          </p:cNvPr>
          <p:cNvSpPr/>
          <p:nvPr/>
        </p:nvSpPr>
        <p:spPr>
          <a:xfrm>
            <a:off x="3118002" y="216698"/>
            <a:ext cx="6090130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2D72D-9EA1-4D2B-BC9E-50854CD44BF8}"/>
              </a:ext>
            </a:extLst>
          </p:cNvPr>
          <p:cNvSpPr/>
          <p:nvPr/>
        </p:nvSpPr>
        <p:spPr>
          <a:xfrm>
            <a:off x="3827346" y="781874"/>
            <a:ext cx="5175737" cy="797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1A171F-DBC5-42CA-BB9F-E80637DED3BD}"/>
              </a:ext>
            </a:extLst>
          </p:cNvPr>
          <p:cNvSpPr/>
          <p:nvPr/>
        </p:nvSpPr>
        <p:spPr>
          <a:xfrm>
            <a:off x="5455689" y="1461249"/>
            <a:ext cx="2303836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(34)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2D72D-9EA1-4D2B-BC9E-50854CD44BF8}"/>
              </a:ext>
            </a:extLst>
          </p:cNvPr>
          <p:cNvSpPr/>
          <p:nvPr/>
        </p:nvSpPr>
        <p:spPr>
          <a:xfrm>
            <a:off x="7402214" y="2002652"/>
            <a:ext cx="5175737" cy="797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Duật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67" y="2902357"/>
            <a:ext cx="5579000" cy="34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E2935A4-F2ED-46A6-81FD-6A96D76A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6164" y="215437"/>
            <a:ext cx="2447422" cy="77694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4FAF63-D4C8-42BD-9405-612C3F38A403}"/>
              </a:ext>
            </a:extLst>
          </p:cNvPr>
          <p:cNvSpPr/>
          <p:nvPr/>
        </p:nvSpPr>
        <p:spPr>
          <a:xfrm>
            <a:off x="1136468" y="1477590"/>
            <a:ext cx="10449891" cy="1194023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6128-5617-4A63-AF04-42E77778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936" y="1477590"/>
            <a:ext cx="10256424" cy="38133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trôi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dễ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âm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ngắt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nghỉ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hơi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Tx/>
              <a:buAutoNum type="arabicPeriod"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chum, </a:t>
            </a:r>
            <a:r>
              <a:rPr lang="en-US" sz="310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31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1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Tx/>
              <a:buAutoNum type="arabicPeriod"/>
              <a:defRPr/>
            </a:pPr>
            <a:endParaRPr kumimoji="0" lang="en-US" altLang="en-US" sz="31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en-US" alt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Hiểu</a:t>
            </a:r>
            <a:r>
              <a:rPr kumimoji="0" lang="en-US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ND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: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Bạn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nhỏ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yêu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cha,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tự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hào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về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cha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nên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thấy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chiếc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cầu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do cha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làm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đẹp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nhất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đáng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yêu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nhất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endParaRPr lang="en-US" altLang="en-US" sz="31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96488" y="2953593"/>
            <a:ext cx="10449891" cy="1004454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A5A37-6125-4C13-AC57-B527E306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78" y="12210"/>
            <a:ext cx="1660550" cy="1183401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96488" y="4168851"/>
            <a:ext cx="10613770" cy="1404070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99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0418" y="-996950"/>
            <a:ext cx="10610851" cy="867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21750"/>
          <a:stretch>
            <a:fillRect/>
          </a:stretch>
        </p:blipFill>
        <p:spPr bwMode="auto">
          <a:xfrm>
            <a:off x="0" y="4397376"/>
            <a:ext cx="12192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2029884" y="-190499"/>
            <a:ext cx="265641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9209619" y="-171449"/>
            <a:ext cx="329776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58093" y="2249989"/>
            <a:ext cx="31646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 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Khám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phá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Segoe UI Black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4884" y="2130426"/>
            <a:ext cx="3299883" cy="50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121169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97" y="635461"/>
            <a:ext cx="5039428" cy="5277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177" y="895334"/>
            <a:ext cx="5534797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183" y="3883120"/>
            <a:ext cx="5563570" cy="3613055"/>
          </a:xfrm>
          <a:prstGeom prst="ellipse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331986" y="76428"/>
            <a:ext cx="2535555" cy="2363470"/>
            <a:chOff x="13633" y="617"/>
            <a:chExt cx="3993" cy="3722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08" y="1864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993" y="1374"/>
              <a:ext cx="268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字体管家棉花糖" panose="00020600040101010101" charset="-122"/>
                  <a:ea typeface="字体管家棉花糖" panose="00020600040101010101" charset="-122"/>
                  <a:cs typeface="+mn-cs"/>
                </a:rPr>
                <a:t>目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1" i="0" u="none" strike="noStrike" kern="1200" cap="none" spc="2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字体管家棉花糖" panose="00020600040101010101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20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字体管家棉花糖" panose="00020600040101010101" charset="-122"/>
                  <a:cs typeface="+mn-cs"/>
                </a:rPr>
                <a:t>HOẠT ĐỘNG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3318" y="1494971"/>
            <a:ext cx="10458410" cy="4945199"/>
            <a:chOff x="7770" y="3574"/>
            <a:chExt cx="8694" cy="7144"/>
          </a:xfrm>
        </p:grpSpPr>
        <p:grpSp>
          <p:nvGrpSpPr>
            <p:cNvPr id="11" name="组合 10"/>
            <p:cNvGrpSpPr/>
            <p:nvPr/>
          </p:nvGrpSpPr>
          <p:grpSpPr>
            <a:xfrm>
              <a:off x="7770" y="3574"/>
              <a:ext cx="8249" cy="3211"/>
              <a:chOff x="7770" y="3574"/>
              <a:chExt cx="8249" cy="3211"/>
            </a:xfrm>
          </p:grpSpPr>
          <p:sp>
            <p:nvSpPr>
              <p:cNvPr id="9" name="云形 8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927" y="5585"/>
                <a:ext cx="7620" cy="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1. Luyện</a:t>
                </a:r>
                <a:r>
                  <a:rPr kumimoji="0" lang="vi-VN" altLang="zh-CN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đọc</a:t>
                </a:r>
                <a:r>
                  <a:rPr kumimoji="0" lang="en-US" altLang="zh-CN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4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đoạn</a:t>
                </a:r>
                <a:r>
                  <a:rPr lang="en-US" altLang="zh-CN" sz="4800" b="1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4800" b="1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lần</a:t>
                </a:r>
                <a:r>
                  <a:rPr lang="en-US" altLang="zh-CN" sz="4800" b="1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1)</a:t>
                </a:r>
                <a:endParaRPr kumimoji="0" lang="zh-CN" altLang="en-US" sz="4800" b="1" i="0" u="none" strike="noStrike" kern="1200" cap="none" spc="300" normalizeH="0" baseline="0" noProof="0" dirty="0">
                  <a:ln>
                    <a:noFill/>
                  </a:ln>
                  <a:solidFill>
                    <a:srgbClr val="2E7E3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云形 15"/>
            <p:cNvSpPr/>
            <p:nvPr/>
          </p:nvSpPr>
          <p:spPr>
            <a:xfrm>
              <a:off x="7809" y="7335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云形 25"/>
            <p:cNvSpPr/>
            <p:nvPr/>
          </p:nvSpPr>
          <p:spPr>
            <a:xfrm>
              <a:off x="8215" y="9115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53054" y="5817"/>
            <a:ext cx="4719320" cy="25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44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129" y="1847455"/>
            <a:ext cx="5721126" cy="185641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CA7EC09-71AC-4125-BF3C-940FDCBCEECB}"/>
              </a:ext>
            </a:extLst>
          </p:cNvPr>
          <p:cNvSpPr txBox="1"/>
          <p:nvPr/>
        </p:nvSpPr>
        <p:spPr>
          <a:xfrm>
            <a:off x="2619944" y="656433"/>
            <a:ext cx="7121527" cy="58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950"/>
              </a:lnSpc>
            </a:pPr>
            <a:r>
              <a:rPr lang="en-US" sz="36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dirty="0">
              <a:solidFill>
                <a:srgbClr val="CD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63123" y="2091593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595359" y="2091593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447692" y="2477226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061938" y="2477226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147538" y="2910980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1269511"/>
</p:tagLst>
</file>

<file path=ppt/theme/theme1.xml><?xml version="1.0" encoding="utf-8"?>
<a:theme xmlns:a="http://schemas.openxmlformats.org/drawingml/2006/main" name="Flippy Cute Daily Activities by Slidesgo">
  <a:themeElements>
    <a:clrScheme name="Simple Light">
      <a:dk1>
        <a:srgbClr val="786992"/>
      </a:dk1>
      <a:lt1>
        <a:srgbClr val="FFFFFF"/>
      </a:lt1>
      <a:dk2>
        <a:srgbClr val="261E35"/>
      </a:dk2>
      <a:lt2>
        <a:srgbClr val="C9DAF8"/>
      </a:lt2>
      <a:accent1>
        <a:srgbClr val="CA666F"/>
      </a:accent1>
      <a:accent2>
        <a:srgbClr val="D47D95"/>
      </a:accent2>
      <a:accent3>
        <a:srgbClr val="E7BF61"/>
      </a:accent3>
      <a:accent4>
        <a:srgbClr val="6E9094"/>
      </a:accent4>
      <a:accent5>
        <a:srgbClr val="D4782A"/>
      </a:accent5>
      <a:accent6>
        <a:srgbClr val="F2D9C9"/>
      </a:accent6>
      <a:hlink>
        <a:srgbClr val="261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1033</Words>
  <Application>Microsoft Office PowerPoint</Application>
  <PresentationFormat>Widescreen</PresentationFormat>
  <Paragraphs>103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54" baseType="lpstr">
      <vt:lpstr>宋体</vt:lpstr>
      <vt:lpstr>Arial</vt:lpstr>
      <vt:lpstr>Calibri</vt:lpstr>
      <vt:lpstr>Calibri Light</vt:lpstr>
      <vt:lpstr>等线</vt:lpstr>
      <vt:lpstr>等线 Light</vt:lpstr>
      <vt:lpstr>Garamond</vt:lpstr>
      <vt:lpstr>Segoe UI Black</vt:lpstr>
      <vt:lpstr>Time new ro</vt:lpstr>
      <vt:lpstr>Times New Roman</vt:lpstr>
      <vt:lpstr>VNI-Avo</vt:lpstr>
      <vt:lpstr>字体管家天蝎座</vt:lpstr>
      <vt:lpstr>字体管家棉花糖</vt:lpstr>
      <vt:lpstr>字魂17号-萌趣果冻体</vt:lpstr>
      <vt:lpstr>Flippy Cute Daily Activities by Slidesgo</vt:lpstr>
      <vt:lpstr>1_Office Theme</vt:lpstr>
      <vt:lpstr>3_Office Theme</vt:lpstr>
      <vt:lpstr>2_Office Theme</vt:lpstr>
      <vt:lpstr>5_Office Theme</vt:lpstr>
      <vt:lpstr>6_Office Theme</vt:lpstr>
      <vt:lpstr>7_Office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PCPC2</dc:creator>
  <cp:lastModifiedBy>Admin</cp:lastModifiedBy>
  <cp:revision>189</cp:revision>
  <dcterms:created xsi:type="dcterms:W3CDTF">2021-08-28T08:23:14Z</dcterms:created>
  <dcterms:modified xsi:type="dcterms:W3CDTF">2022-02-10T08:58:50Z</dcterms:modified>
</cp:coreProperties>
</file>