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3" r:id="rId3"/>
    <p:sldMasterId id="2147483695" r:id="rId4"/>
    <p:sldMasterId id="2147483720" r:id="rId5"/>
    <p:sldMasterId id="2147483733" r:id="rId6"/>
    <p:sldMasterId id="2147483745" r:id="rId7"/>
    <p:sldMasterId id="2147483762" r:id="rId8"/>
    <p:sldMasterId id="2147483774" r:id="rId9"/>
  </p:sldMasterIdLst>
  <p:notesMasterIdLst>
    <p:notesMasterId r:id="rId56"/>
  </p:notesMasterIdLst>
  <p:sldIdLst>
    <p:sldId id="362" r:id="rId10"/>
    <p:sldId id="371" r:id="rId11"/>
    <p:sldId id="373" r:id="rId12"/>
    <p:sldId id="374" r:id="rId13"/>
    <p:sldId id="375" r:id="rId14"/>
    <p:sldId id="376" r:id="rId15"/>
    <p:sldId id="365" r:id="rId16"/>
    <p:sldId id="366" r:id="rId17"/>
    <p:sldId id="367" r:id="rId18"/>
    <p:sldId id="368" r:id="rId19"/>
    <p:sldId id="369" r:id="rId20"/>
    <p:sldId id="370" r:id="rId21"/>
    <p:sldId id="377" r:id="rId22"/>
    <p:sldId id="378" r:id="rId23"/>
    <p:sldId id="379" r:id="rId24"/>
    <p:sldId id="381" r:id="rId25"/>
    <p:sldId id="382" r:id="rId26"/>
    <p:sldId id="383" r:id="rId27"/>
    <p:sldId id="384" r:id="rId28"/>
    <p:sldId id="385" r:id="rId29"/>
    <p:sldId id="389" r:id="rId30"/>
    <p:sldId id="390" r:id="rId31"/>
    <p:sldId id="386" r:id="rId32"/>
    <p:sldId id="387" r:id="rId33"/>
    <p:sldId id="388" r:id="rId34"/>
    <p:sldId id="411" r:id="rId35"/>
    <p:sldId id="392" r:id="rId36"/>
    <p:sldId id="305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5" r:id="rId48"/>
    <p:sldId id="404" r:id="rId49"/>
    <p:sldId id="410" r:id="rId50"/>
    <p:sldId id="406" r:id="rId51"/>
    <p:sldId id="407" r:id="rId52"/>
    <p:sldId id="408" r:id="rId53"/>
    <p:sldId id="409" r:id="rId54"/>
    <p:sldId id="360" r:id="rId55"/>
  </p:sldIdLst>
  <p:sldSz cx="12192000" cy="6858000"/>
  <p:notesSz cx="6858000" cy="9144000"/>
  <p:embeddedFontLs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SimSun" panose="02010600030101010101" pitchFamily="2" charset="-122"/>
      <p:regular r:id="rId63"/>
    </p:embeddedFont>
    <p:embeddedFont>
      <p:font typeface="Lato Regular" panose="020F0502020204030203" pitchFamily="34" charset="0"/>
      <p:regular r:id="rId64"/>
    </p:embeddedFont>
    <p:embeddedFont>
      <p:font typeface="Tahoma" panose="020B0604030504040204" pitchFamily="34" charset="0"/>
      <p:regular r:id="rId65"/>
      <p:bold r:id="rId66"/>
    </p:embeddedFont>
    <p:embeddedFont>
      <p:font typeface="Arial Unicode MS" panose="020B0604020202020204" charset="-128"/>
      <p:regular r:id="rId67"/>
    </p:embeddedFont>
    <p:embeddedFont>
      <p:font typeface="Microsoft YaHei" panose="020B0503020204020204" pitchFamily="34" charset="-122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Microsoft YaHei" panose="020B0503020204020204" pitchFamily="34" charset="-122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186"/>
    <a:srgbClr val="FF0066"/>
    <a:srgbClr val="4FC4CD"/>
    <a:srgbClr val="F1F8FF"/>
    <a:srgbClr val="FFDD00"/>
    <a:srgbClr val="4EC5CE"/>
    <a:srgbClr val="0000FF"/>
    <a:srgbClr val="A1CF9E"/>
    <a:srgbClr val="EDC2A7"/>
    <a:srgbClr val="6D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5" autoAdjust="0"/>
    <p:restoredTop sz="94161" autoAdjust="0"/>
  </p:normalViewPr>
  <p:slideViewPr>
    <p:cSldViewPr snapToGrid="0">
      <p:cViewPr varScale="1">
        <p:scale>
          <a:sx n="69" d="100"/>
          <a:sy n="69" d="100"/>
        </p:scale>
        <p:origin x="69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8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7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12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14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5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62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69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1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2240-37CF-4834-98BD-AEF15B49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E783D-EBDB-47A2-930B-AFACE56D8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8900-A59B-4B22-A0CA-70957249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04A42-29A9-4D36-8C80-7CF3BD2D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ED1A-F483-47EE-9531-BB5BF4EC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088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51045-D2D3-4781-9AB4-45C5B0D8D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E0C7C-61F5-4D0D-96ED-16738C3C1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63401-02AC-4CDC-B7B8-C2ACC190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94E2-0A40-4A30-94D1-9FF03CB4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75721-92BF-4C8E-917A-52159672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96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EF9D2E6-11AF-4549-89CF-CBD67A22D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4FBD7A07-A7DE-4622-91CA-5D681001B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48155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850801" y="4070952"/>
            <a:ext cx="8490400" cy="11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3179600" y="2459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9" name="Google Shape;229;p8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230" name="Google Shape;230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8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234" name="Google Shape;234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951584" y="5283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81400" y="1057401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>
            <a:off x="180100" y="1614985"/>
            <a:ext cx="451133" cy="591567"/>
            <a:chOff x="4143625" y="3473950"/>
            <a:chExt cx="338350" cy="443675"/>
          </a:xfrm>
        </p:grpSpPr>
        <p:sp>
          <p:nvSpPr>
            <p:cNvPr id="240" name="Google Shape;240;p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6" name="Google Shape;246;p8"/>
          <p:cNvSpPr/>
          <p:nvPr/>
        </p:nvSpPr>
        <p:spPr>
          <a:xfrm>
            <a:off x="11598133" y="2568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>
            <a:off x="242885" y="331971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497168" y="3755367"/>
            <a:ext cx="383633" cy="292000"/>
            <a:chOff x="3648725" y="5042300"/>
            <a:chExt cx="287725" cy="219000"/>
          </a:xfrm>
        </p:grpSpPr>
        <p:sp>
          <p:nvSpPr>
            <p:cNvPr id="249" name="Google Shape;249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568485" y="4830918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11109900" y="5198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85483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8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258" name="Google Shape;258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6523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8"/>
          <p:cNvSpPr txBox="1">
            <a:spLocks noGrp="1"/>
          </p:cNvSpPr>
          <p:nvPr>
            <p:ph type="title"/>
          </p:nvPr>
        </p:nvSpPr>
        <p:spPr>
          <a:xfrm>
            <a:off x="1078167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3" name="Google Shape;593;p18"/>
          <p:cNvSpPr txBox="1">
            <a:spLocks noGrp="1"/>
          </p:cNvSpPr>
          <p:nvPr>
            <p:ph type="subTitle" idx="1"/>
          </p:nvPr>
        </p:nvSpPr>
        <p:spPr>
          <a:xfrm>
            <a:off x="1078167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8"/>
          <p:cNvSpPr txBox="1">
            <a:spLocks noGrp="1"/>
          </p:cNvSpPr>
          <p:nvPr>
            <p:ph type="title" idx="2"/>
          </p:nvPr>
        </p:nvSpPr>
        <p:spPr>
          <a:xfrm>
            <a:off x="4677200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5" name="Google Shape;595;p18"/>
          <p:cNvSpPr txBox="1">
            <a:spLocks noGrp="1"/>
          </p:cNvSpPr>
          <p:nvPr>
            <p:ph type="subTitle" idx="3"/>
          </p:nvPr>
        </p:nvSpPr>
        <p:spPr>
          <a:xfrm>
            <a:off x="4677200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8"/>
          <p:cNvSpPr txBox="1">
            <a:spLocks noGrp="1"/>
          </p:cNvSpPr>
          <p:nvPr>
            <p:ph type="title" idx="4"/>
          </p:nvPr>
        </p:nvSpPr>
        <p:spPr>
          <a:xfrm>
            <a:off x="1078167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18"/>
          <p:cNvSpPr txBox="1">
            <a:spLocks noGrp="1"/>
          </p:cNvSpPr>
          <p:nvPr>
            <p:ph type="subTitle" idx="5"/>
          </p:nvPr>
        </p:nvSpPr>
        <p:spPr>
          <a:xfrm>
            <a:off x="1078167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8"/>
          <p:cNvSpPr txBox="1">
            <a:spLocks noGrp="1"/>
          </p:cNvSpPr>
          <p:nvPr>
            <p:ph type="title" idx="6"/>
          </p:nvPr>
        </p:nvSpPr>
        <p:spPr>
          <a:xfrm>
            <a:off x="4677200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18"/>
          <p:cNvSpPr txBox="1">
            <a:spLocks noGrp="1"/>
          </p:cNvSpPr>
          <p:nvPr>
            <p:ph type="subTitle" idx="7"/>
          </p:nvPr>
        </p:nvSpPr>
        <p:spPr>
          <a:xfrm>
            <a:off x="4677200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8"/>
          <p:cNvSpPr txBox="1">
            <a:spLocks noGrp="1"/>
          </p:cNvSpPr>
          <p:nvPr>
            <p:ph type="title" idx="8"/>
          </p:nvPr>
        </p:nvSpPr>
        <p:spPr>
          <a:xfrm>
            <a:off x="8276233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18"/>
          <p:cNvSpPr txBox="1">
            <a:spLocks noGrp="1"/>
          </p:cNvSpPr>
          <p:nvPr>
            <p:ph type="subTitle" idx="9"/>
          </p:nvPr>
        </p:nvSpPr>
        <p:spPr>
          <a:xfrm>
            <a:off x="8276233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8"/>
          <p:cNvSpPr txBox="1">
            <a:spLocks noGrp="1"/>
          </p:cNvSpPr>
          <p:nvPr>
            <p:ph type="title" idx="13"/>
          </p:nvPr>
        </p:nvSpPr>
        <p:spPr>
          <a:xfrm>
            <a:off x="8276233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4"/>
          </p:nvPr>
        </p:nvSpPr>
        <p:spPr>
          <a:xfrm>
            <a:off x="8276233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18"/>
          <p:cNvGrpSpPr/>
          <p:nvPr/>
        </p:nvGrpSpPr>
        <p:grpSpPr>
          <a:xfrm>
            <a:off x="11485684" y="2778618"/>
            <a:ext cx="451133" cy="591567"/>
            <a:chOff x="4143625" y="3473950"/>
            <a:chExt cx="338350" cy="443675"/>
          </a:xfrm>
        </p:grpSpPr>
        <p:sp>
          <p:nvSpPr>
            <p:cNvPr id="606" name="Google Shape;606;p1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2" name="Google Shape;612;p18"/>
          <p:cNvSpPr/>
          <p:nvPr/>
        </p:nvSpPr>
        <p:spPr>
          <a:xfrm>
            <a:off x="5933184" y="173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790667" y="6144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4" name="Google Shape;614;p18"/>
          <p:cNvGrpSpPr/>
          <p:nvPr/>
        </p:nvGrpSpPr>
        <p:grpSpPr>
          <a:xfrm>
            <a:off x="9586067" y="373334"/>
            <a:ext cx="618900" cy="111933"/>
            <a:chOff x="3760550" y="753275"/>
            <a:chExt cx="464175" cy="83950"/>
          </a:xfrm>
        </p:grpSpPr>
        <p:sp>
          <p:nvSpPr>
            <p:cNvPr id="615" name="Google Shape;615;p1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8" name="Google Shape;618;p18"/>
          <p:cNvSpPr/>
          <p:nvPr/>
        </p:nvSpPr>
        <p:spPr>
          <a:xfrm>
            <a:off x="110534" y="2374285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9" name="Google Shape;619;p18"/>
          <p:cNvGrpSpPr/>
          <p:nvPr/>
        </p:nvGrpSpPr>
        <p:grpSpPr>
          <a:xfrm>
            <a:off x="267667" y="5160084"/>
            <a:ext cx="383633" cy="292000"/>
            <a:chOff x="3648725" y="5042300"/>
            <a:chExt cx="287725" cy="219000"/>
          </a:xfrm>
        </p:grpSpPr>
        <p:sp>
          <p:nvSpPr>
            <p:cNvPr id="620" name="Google Shape;620;p1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/>
          <p:nvPr/>
        </p:nvSpPr>
        <p:spPr>
          <a:xfrm flipH="1">
            <a:off x="10769271" y="5954663"/>
            <a:ext cx="1883964" cy="915504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4" name="Google Shape;624;p18"/>
          <p:cNvGrpSpPr/>
          <p:nvPr/>
        </p:nvGrpSpPr>
        <p:grpSpPr>
          <a:xfrm>
            <a:off x="481045" y="124294"/>
            <a:ext cx="383660" cy="360983"/>
            <a:chOff x="6587775" y="249250"/>
            <a:chExt cx="625125" cy="588175"/>
          </a:xfrm>
        </p:grpSpPr>
        <p:sp>
          <p:nvSpPr>
            <p:cNvPr id="625" name="Google Shape;625;p18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7" name="Google Shape;627;p18"/>
          <p:cNvSpPr/>
          <p:nvPr/>
        </p:nvSpPr>
        <p:spPr>
          <a:xfrm>
            <a:off x="5933200" y="6122496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209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014100" y="3691449"/>
            <a:ext cx="5123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198700" y="2279049"/>
            <a:ext cx="153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014100" y="4415327"/>
            <a:ext cx="4483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4170467" y="87633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217501" y="3045401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" name="Google Shape;70;p3"/>
          <p:cNvGrpSpPr/>
          <p:nvPr/>
        </p:nvGrpSpPr>
        <p:grpSpPr>
          <a:xfrm>
            <a:off x="8337734" y="398767"/>
            <a:ext cx="383633" cy="292000"/>
            <a:chOff x="3648725" y="5042300"/>
            <a:chExt cx="287725" cy="219000"/>
          </a:xfrm>
        </p:grpSpPr>
        <p:sp>
          <p:nvSpPr>
            <p:cNvPr id="71" name="Google Shape;71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3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813768" y="5466117"/>
            <a:ext cx="383633" cy="292000"/>
            <a:chOff x="3648725" y="5042300"/>
            <a:chExt cx="287725" cy="219000"/>
          </a:xfrm>
        </p:grpSpPr>
        <p:sp>
          <p:nvSpPr>
            <p:cNvPr id="76" name="Google Shape;76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11432851" y="1221118"/>
            <a:ext cx="451133" cy="591567"/>
            <a:chOff x="4143625" y="3473950"/>
            <a:chExt cx="338350" cy="443675"/>
          </a:xfrm>
        </p:grpSpPr>
        <p:sp>
          <p:nvSpPr>
            <p:cNvPr id="81" name="Google Shape;81;p3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88" name="Google Shape;88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10979228" y="5299367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56734" y="34576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" name="Google Shape;93;p3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94" name="Google Shape;94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" name="Google Shape;97;p3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" name="Google Shape;98;p3"/>
          <p:cNvGrpSpPr/>
          <p:nvPr/>
        </p:nvGrpSpPr>
        <p:grpSpPr>
          <a:xfrm>
            <a:off x="1269942" y="796431"/>
            <a:ext cx="1192905" cy="1122395"/>
            <a:chOff x="6587775" y="249250"/>
            <a:chExt cx="625125" cy="588175"/>
          </a:xfrm>
        </p:grpSpPr>
        <p:sp>
          <p:nvSpPr>
            <p:cNvPr id="99" name="Google Shape;99;p3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Google Shape;101;p3"/>
          <p:cNvSpPr/>
          <p:nvPr/>
        </p:nvSpPr>
        <p:spPr>
          <a:xfrm>
            <a:off x="92468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484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"/>
          <p:cNvSpPr/>
          <p:nvPr/>
        </p:nvSpPr>
        <p:spPr>
          <a:xfrm rot="10800000" flipH="1">
            <a:off x="69" y="-2170204"/>
            <a:ext cx="12191961" cy="3373159"/>
          </a:xfrm>
          <a:custGeom>
            <a:avLst/>
            <a:gdLst/>
            <a:ahLst/>
            <a:cxnLst/>
            <a:rect l="l" t="t" r="r" b="b"/>
            <a:pathLst>
              <a:path w="52578" h="14547" extrusionOk="0">
                <a:moveTo>
                  <a:pt x="17628" y="1"/>
                </a:moveTo>
                <a:cubicBezTo>
                  <a:pt x="14658" y="1"/>
                  <a:pt x="11603" y="1110"/>
                  <a:pt x="9016" y="2677"/>
                </a:cubicBezTo>
                <a:cubicBezTo>
                  <a:pt x="8900" y="2757"/>
                  <a:pt x="8772" y="2827"/>
                  <a:pt x="8646" y="2908"/>
                </a:cubicBezTo>
                <a:cubicBezTo>
                  <a:pt x="7570" y="3589"/>
                  <a:pt x="6530" y="4341"/>
                  <a:pt x="5525" y="5115"/>
                </a:cubicBezTo>
                <a:cubicBezTo>
                  <a:pt x="4519" y="5901"/>
                  <a:pt x="3537" y="6722"/>
                  <a:pt x="2543" y="7531"/>
                </a:cubicBezTo>
                <a:cubicBezTo>
                  <a:pt x="1711" y="8213"/>
                  <a:pt x="867" y="8883"/>
                  <a:pt x="0" y="9530"/>
                </a:cubicBezTo>
                <a:lnTo>
                  <a:pt x="0" y="14546"/>
                </a:lnTo>
                <a:lnTo>
                  <a:pt x="52577" y="14546"/>
                </a:lnTo>
                <a:lnTo>
                  <a:pt x="52577" y="1706"/>
                </a:lnTo>
                <a:cubicBezTo>
                  <a:pt x="51203" y="1925"/>
                  <a:pt x="49862" y="2423"/>
                  <a:pt x="48567" y="2954"/>
                </a:cubicBezTo>
                <a:cubicBezTo>
                  <a:pt x="47139" y="3545"/>
                  <a:pt x="45619" y="4214"/>
                  <a:pt x="44118" y="4214"/>
                </a:cubicBezTo>
                <a:cubicBezTo>
                  <a:pt x="43711" y="4214"/>
                  <a:pt x="43306" y="4165"/>
                  <a:pt x="42904" y="4052"/>
                </a:cubicBezTo>
                <a:cubicBezTo>
                  <a:pt x="41019" y="3520"/>
                  <a:pt x="39725" y="1683"/>
                  <a:pt x="37853" y="1116"/>
                </a:cubicBezTo>
                <a:cubicBezTo>
                  <a:pt x="37408" y="981"/>
                  <a:pt x="36966" y="922"/>
                  <a:pt x="36524" y="922"/>
                </a:cubicBezTo>
                <a:cubicBezTo>
                  <a:pt x="33671" y="922"/>
                  <a:pt x="30853" y="3365"/>
                  <a:pt x="27890" y="3365"/>
                </a:cubicBezTo>
                <a:cubicBezTo>
                  <a:pt x="27705" y="3365"/>
                  <a:pt x="27520" y="3355"/>
                  <a:pt x="27335" y="3335"/>
                </a:cubicBezTo>
                <a:cubicBezTo>
                  <a:pt x="25312" y="3116"/>
                  <a:pt x="23659" y="1671"/>
                  <a:pt x="21810" y="851"/>
                </a:cubicBezTo>
                <a:cubicBezTo>
                  <a:pt x="20477" y="259"/>
                  <a:pt x="19063" y="1"/>
                  <a:pt x="176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6"/>
          <p:cNvSpPr/>
          <p:nvPr/>
        </p:nvSpPr>
        <p:spPr>
          <a:xfrm rot="-2700000">
            <a:off x="9422171" y="4371497"/>
            <a:ext cx="5071700" cy="3611655"/>
          </a:xfrm>
          <a:custGeom>
            <a:avLst/>
            <a:gdLst/>
            <a:ahLst/>
            <a:cxnLst/>
            <a:rect l="l" t="t" r="r" b="b"/>
            <a:pathLst>
              <a:path w="36331" h="25872" extrusionOk="0">
                <a:moveTo>
                  <a:pt x="16260" y="1"/>
                </a:moveTo>
                <a:cubicBezTo>
                  <a:pt x="15146" y="1"/>
                  <a:pt x="14047" y="49"/>
                  <a:pt x="12979" y="137"/>
                </a:cubicBezTo>
                <a:cubicBezTo>
                  <a:pt x="10189" y="369"/>
                  <a:pt x="7387" y="1086"/>
                  <a:pt x="5037" y="2615"/>
                </a:cubicBezTo>
                <a:cubicBezTo>
                  <a:pt x="2305" y="4386"/>
                  <a:pt x="314" y="7303"/>
                  <a:pt x="82" y="10603"/>
                </a:cubicBezTo>
                <a:cubicBezTo>
                  <a:pt x="1" y="11841"/>
                  <a:pt x="117" y="13104"/>
                  <a:pt x="430" y="14308"/>
                </a:cubicBezTo>
                <a:cubicBezTo>
                  <a:pt x="464" y="14458"/>
                  <a:pt x="499" y="14597"/>
                  <a:pt x="545" y="14748"/>
                </a:cubicBezTo>
                <a:cubicBezTo>
                  <a:pt x="1575" y="18140"/>
                  <a:pt x="4076" y="20976"/>
                  <a:pt x="7109" y="22817"/>
                </a:cubicBezTo>
                <a:cubicBezTo>
                  <a:pt x="10131" y="24646"/>
                  <a:pt x="13674" y="25538"/>
                  <a:pt x="17205" y="25793"/>
                </a:cubicBezTo>
                <a:cubicBezTo>
                  <a:pt x="17891" y="25844"/>
                  <a:pt x="18583" y="25871"/>
                  <a:pt x="19275" y="25871"/>
                </a:cubicBezTo>
                <a:cubicBezTo>
                  <a:pt x="23080" y="25871"/>
                  <a:pt x="26914" y="25050"/>
                  <a:pt x="30068" y="22945"/>
                </a:cubicBezTo>
                <a:cubicBezTo>
                  <a:pt x="33784" y="20467"/>
                  <a:pt x="36331" y="15963"/>
                  <a:pt x="35659" y="11540"/>
                </a:cubicBezTo>
                <a:cubicBezTo>
                  <a:pt x="35080" y="7709"/>
                  <a:pt x="32221" y="4501"/>
                  <a:pt x="28794" y="2695"/>
                </a:cubicBezTo>
                <a:cubicBezTo>
                  <a:pt x="25086" y="727"/>
                  <a:pt x="20567" y="1"/>
                  <a:pt x="16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5" name="Google Shape;545;p16"/>
          <p:cNvSpPr/>
          <p:nvPr/>
        </p:nvSpPr>
        <p:spPr>
          <a:xfrm rot="-6299990">
            <a:off x="-583442" y="4359369"/>
            <a:ext cx="3750945" cy="3317259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6" name="Google Shape;546;p16"/>
          <p:cNvSpPr/>
          <p:nvPr/>
        </p:nvSpPr>
        <p:spPr>
          <a:xfrm rot="-2575492">
            <a:off x="-396702" y="-220324"/>
            <a:ext cx="3825009" cy="1446576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7" name="Google Shape;547;p16"/>
          <p:cNvGrpSpPr/>
          <p:nvPr/>
        </p:nvGrpSpPr>
        <p:grpSpPr>
          <a:xfrm>
            <a:off x="11008199" y="1046805"/>
            <a:ext cx="1285416" cy="2060513"/>
            <a:chOff x="8131305" y="2068599"/>
            <a:chExt cx="1208098" cy="1936572"/>
          </a:xfrm>
        </p:grpSpPr>
        <p:sp>
          <p:nvSpPr>
            <p:cNvPr id="548" name="Google Shape;548;p16"/>
            <p:cNvSpPr/>
            <p:nvPr/>
          </p:nvSpPr>
          <p:spPr>
            <a:xfrm rot="-596862">
              <a:off x="8280510" y="2133593"/>
              <a:ext cx="909688" cy="1806585"/>
            </a:xfrm>
            <a:custGeom>
              <a:avLst/>
              <a:gdLst/>
              <a:ahLst/>
              <a:cxnLst/>
              <a:rect l="l" t="t" r="r" b="b"/>
              <a:pathLst>
                <a:path w="13797" h="27400" extrusionOk="0">
                  <a:moveTo>
                    <a:pt x="3343" y="584"/>
                  </a:moveTo>
                  <a:cubicBezTo>
                    <a:pt x="3422" y="584"/>
                    <a:pt x="3593" y="837"/>
                    <a:pt x="3652" y="896"/>
                  </a:cubicBezTo>
                  <a:cubicBezTo>
                    <a:pt x="4623" y="1935"/>
                    <a:pt x="4645" y="3583"/>
                    <a:pt x="5041" y="4926"/>
                  </a:cubicBezTo>
                  <a:cubicBezTo>
                    <a:pt x="4871" y="4655"/>
                    <a:pt x="4702" y="4396"/>
                    <a:pt x="4510" y="4136"/>
                  </a:cubicBezTo>
                  <a:cubicBezTo>
                    <a:pt x="4318" y="3752"/>
                    <a:pt x="4092" y="3368"/>
                    <a:pt x="3900" y="2973"/>
                  </a:cubicBezTo>
                  <a:cubicBezTo>
                    <a:pt x="3686" y="2555"/>
                    <a:pt x="3528" y="2126"/>
                    <a:pt x="3403" y="1664"/>
                  </a:cubicBezTo>
                  <a:cubicBezTo>
                    <a:pt x="3325" y="1347"/>
                    <a:pt x="3302" y="1020"/>
                    <a:pt x="3302" y="693"/>
                  </a:cubicBezTo>
                  <a:cubicBezTo>
                    <a:pt x="3299" y="614"/>
                    <a:pt x="3316" y="584"/>
                    <a:pt x="3343" y="584"/>
                  </a:cubicBezTo>
                  <a:close/>
                  <a:moveTo>
                    <a:pt x="1367" y="448"/>
                  </a:moveTo>
                  <a:cubicBezTo>
                    <a:pt x="1493" y="448"/>
                    <a:pt x="2396" y="1374"/>
                    <a:pt x="2422" y="1415"/>
                  </a:cubicBezTo>
                  <a:cubicBezTo>
                    <a:pt x="2681" y="1742"/>
                    <a:pt x="2884" y="2103"/>
                    <a:pt x="3099" y="2465"/>
                  </a:cubicBezTo>
                  <a:cubicBezTo>
                    <a:pt x="2929" y="2307"/>
                    <a:pt x="2760" y="2149"/>
                    <a:pt x="2580" y="1991"/>
                  </a:cubicBezTo>
                  <a:cubicBezTo>
                    <a:pt x="2569" y="1980"/>
                    <a:pt x="2557" y="1976"/>
                    <a:pt x="2545" y="1976"/>
                  </a:cubicBezTo>
                  <a:cubicBezTo>
                    <a:pt x="2505" y="1976"/>
                    <a:pt x="2465" y="2026"/>
                    <a:pt x="2500" y="2070"/>
                  </a:cubicBezTo>
                  <a:cubicBezTo>
                    <a:pt x="2851" y="2397"/>
                    <a:pt x="3155" y="2736"/>
                    <a:pt x="3449" y="3074"/>
                  </a:cubicBezTo>
                  <a:cubicBezTo>
                    <a:pt x="3561" y="3244"/>
                    <a:pt x="3663" y="3413"/>
                    <a:pt x="3787" y="3571"/>
                  </a:cubicBezTo>
                  <a:cubicBezTo>
                    <a:pt x="3798" y="3582"/>
                    <a:pt x="3810" y="3588"/>
                    <a:pt x="3821" y="3588"/>
                  </a:cubicBezTo>
                  <a:cubicBezTo>
                    <a:pt x="3832" y="3588"/>
                    <a:pt x="3844" y="3582"/>
                    <a:pt x="3855" y="3571"/>
                  </a:cubicBezTo>
                  <a:cubicBezTo>
                    <a:pt x="3945" y="3684"/>
                    <a:pt x="4025" y="3797"/>
                    <a:pt x="4115" y="3910"/>
                  </a:cubicBezTo>
                  <a:cubicBezTo>
                    <a:pt x="4318" y="4283"/>
                    <a:pt x="4532" y="4655"/>
                    <a:pt x="4758" y="5016"/>
                  </a:cubicBezTo>
                  <a:cubicBezTo>
                    <a:pt x="3934" y="3910"/>
                    <a:pt x="3054" y="2849"/>
                    <a:pt x="2229" y="1754"/>
                  </a:cubicBezTo>
                  <a:lnTo>
                    <a:pt x="1620" y="907"/>
                  </a:lnTo>
                  <a:cubicBezTo>
                    <a:pt x="1378" y="572"/>
                    <a:pt x="1321" y="448"/>
                    <a:pt x="1367" y="448"/>
                  </a:cubicBezTo>
                  <a:close/>
                  <a:moveTo>
                    <a:pt x="4973" y="5254"/>
                  </a:moveTo>
                  <a:cubicBezTo>
                    <a:pt x="5006" y="5332"/>
                    <a:pt x="5063" y="5412"/>
                    <a:pt x="5097" y="5490"/>
                  </a:cubicBezTo>
                  <a:cubicBezTo>
                    <a:pt x="5041" y="5412"/>
                    <a:pt x="4996" y="5332"/>
                    <a:pt x="4939" y="5265"/>
                  </a:cubicBezTo>
                  <a:cubicBezTo>
                    <a:pt x="4950" y="5265"/>
                    <a:pt x="4961" y="5254"/>
                    <a:pt x="4973" y="5254"/>
                  </a:cubicBezTo>
                  <a:close/>
                  <a:moveTo>
                    <a:pt x="547" y="4723"/>
                  </a:moveTo>
                  <a:lnTo>
                    <a:pt x="547" y="4723"/>
                  </a:lnTo>
                  <a:cubicBezTo>
                    <a:pt x="548" y="4723"/>
                    <a:pt x="1800" y="4881"/>
                    <a:pt x="1993" y="4926"/>
                  </a:cubicBezTo>
                  <a:cubicBezTo>
                    <a:pt x="2794" y="5107"/>
                    <a:pt x="3471" y="5400"/>
                    <a:pt x="4092" y="5806"/>
                  </a:cubicBezTo>
                  <a:cubicBezTo>
                    <a:pt x="3489" y="5580"/>
                    <a:pt x="2835" y="5473"/>
                    <a:pt x="2242" y="5473"/>
                  </a:cubicBezTo>
                  <a:cubicBezTo>
                    <a:pt x="2157" y="5473"/>
                    <a:pt x="2074" y="5475"/>
                    <a:pt x="1993" y="5480"/>
                  </a:cubicBezTo>
                  <a:cubicBezTo>
                    <a:pt x="1947" y="5480"/>
                    <a:pt x="1947" y="5547"/>
                    <a:pt x="1993" y="5547"/>
                  </a:cubicBezTo>
                  <a:cubicBezTo>
                    <a:pt x="2929" y="5558"/>
                    <a:pt x="3945" y="5806"/>
                    <a:pt x="4770" y="6326"/>
                  </a:cubicBezTo>
                  <a:cubicBezTo>
                    <a:pt x="4894" y="6428"/>
                    <a:pt x="5018" y="6541"/>
                    <a:pt x="5142" y="6665"/>
                  </a:cubicBezTo>
                  <a:cubicBezTo>
                    <a:pt x="4251" y="6303"/>
                    <a:pt x="3042" y="6338"/>
                    <a:pt x="2161" y="5954"/>
                  </a:cubicBezTo>
                  <a:cubicBezTo>
                    <a:pt x="1541" y="5683"/>
                    <a:pt x="1033" y="5174"/>
                    <a:pt x="547" y="4723"/>
                  </a:cubicBezTo>
                  <a:close/>
                  <a:moveTo>
                    <a:pt x="6189" y="2411"/>
                  </a:moveTo>
                  <a:cubicBezTo>
                    <a:pt x="6346" y="2411"/>
                    <a:pt x="6642" y="3274"/>
                    <a:pt x="6700" y="3515"/>
                  </a:cubicBezTo>
                  <a:cubicBezTo>
                    <a:pt x="6983" y="4678"/>
                    <a:pt x="6519" y="5841"/>
                    <a:pt x="6361" y="7015"/>
                  </a:cubicBezTo>
                  <a:cubicBezTo>
                    <a:pt x="6350" y="6676"/>
                    <a:pt x="6350" y="6338"/>
                    <a:pt x="6373" y="5987"/>
                  </a:cubicBezTo>
                  <a:cubicBezTo>
                    <a:pt x="6396" y="5490"/>
                    <a:pt x="6486" y="4994"/>
                    <a:pt x="6406" y="4497"/>
                  </a:cubicBezTo>
                  <a:cubicBezTo>
                    <a:pt x="6401" y="4474"/>
                    <a:pt x="6381" y="4463"/>
                    <a:pt x="6362" y="4463"/>
                  </a:cubicBezTo>
                  <a:cubicBezTo>
                    <a:pt x="6342" y="4463"/>
                    <a:pt x="6322" y="4474"/>
                    <a:pt x="6316" y="4497"/>
                  </a:cubicBezTo>
                  <a:cubicBezTo>
                    <a:pt x="6260" y="4836"/>
                    <a:pt x="6215" y="5197"/>
                    <a:pt x="6181" y="5581"/>
                  </a:cubicBezTo>
                  <a:cubicBezTo>
                    <a:pt x="6158" y="5276"/>
                    <a:pt x="6135" y="4983"/>
                    <a:pt x="6125" y="4678"/>
                  </a:cubicBezTo>
                  <a:cubicBezTo>
                    <a:pt x="6090" y="4057"/>
                    <a:pt x="6090" y="3436"/>
                    <a:pt x="6090" y="2815"/>
                  </a:cubicBezTo>
                  <a:cubicBezTo>
                    <a:pt x="6093" y="2522"/>
                    <a:pt x="6132" y="2411"/>
                    <a:pt x="6189" y="2411"/>
                  </a:cubicBezTo>
                  <a:close/>
                  <a:moveTo>
                    <a:pt x="4002" y="9160"/>
                  </a:moveTo>
                  <a:lnTo>
                    <a:pt x="4002" y="9160"/>
                  </a:lnTo>
                  <a:cubicBezTo>
                    <a:pt x="4499" y="9341"/>
                    <a:pt x="5018" y="9464"/>
                    <a:pt x="5492" y="9713"/>
                  </a:cubicBezTo>
                  <a:cubicBezTo>
                    <a:pt x="6000" y="9973"/>
                    <a:pt x="6373" y="10480"/>
                    <a:pt x="6689" y="11012"/>
                  </a:cubicBezTo>
                  <a:cubicBezTo>
                    <a:pt x="6306" y="10597"/>
                    <a:pt x="5850" y="10276"/>
                    <a:pt x="5341" y="10276"/>
                  </a:cubicBezTo>
                  <a:cubicBezTo>
                    <a:pt x="5324" y="10276"/>
                    <a:pt x="5306" y="10277"/>
                    <a:pt x="5289" y="10277"/>
                  </a:cubicBezTo>
                  <a:cubicBezTo>
                    <a:pt x="5244" y="10277"/>
                    <a:pt x="5255" y="10345"/>
                    <a:pt x="5289" y="10345"/>
                  </a:cubicBezTo>
                  <a:cubicBezTo>
                    <a:pt x="5921" y="10402"/>
                    <a:pt x="6350" y="10842"/>
                    <a:pt x="6734" y="11328"/>
                  </a:cubicBezTo>
                  <a:cubicBezTo>
                    <a:pt x="6677" y="11293"/>
                    <a:pt x="6621" y="11248"/>
                    <a:pt x="6564" y="11226"/>
                  </a:cubicBezTo>
                  <a:cubicBezTo>
                    <a:pt x="5548" y="10639"/>
                    <a:pt x="4758" y="10006"/>
                    <a:pt x="4002" y="9160"/>
                  </a:cubicBezTo>
                  <a:close/>
                  <a:moveTo>
                    <a:pt x="10032" y="8839"/>
                  </a:moveTo>
                  <a:cubicBezTo>
                    <a:pt x="10052" y="8839"/>
                    <a:pt x="10085" y="9030"/>
                    <a:pt x="10200" y="9510"/>
                  </a:cubicBezTo>
                  <a:cubicBezTo>
                    <a:pt x="10674" y="11418"/>
                    <a:pt x="10189" y="13100"/>
                    <a:pt x="9466" y="14873"/>
                  </a:cubicBezTo>
                  <a:cubicBezTo>
                    <a:pt x="9331" y="15211"/>
                    <a:pt x="9195" y="15573"/>
                    <a:pt x="9083" y="15934"/>
                  </a:cubicBezTo>
                  <a:cubicBezTo>
                    <a:pt x="9116" y="14602"/>
                    <a:pt x="9263" y="13315"/>
                    <a:pt x="9624" y="11960"/>
                  </a:cubicBezTo>
                  <a:cubicBezTo>
                    <a:pt x="9632" y="11937"/>
                    <a:pt x="9605" y="11915"/>
                    <a:pt x="9583" y="11915"/>
                  </a:cubicBezTo>
                  <a:cubicBezTo>
                    <a:pt x="9571" y="11915"/>
                    <a:pt x="9560" y="11922"/>
                    <a:pt x="9557" y="11937"/>
                  </a:cubicBezTo>
                  <a:cubicBezTo>
                    <a:pt x="8879" y="13450"/>
                    <a:pt x="8755" y="15222"/>
                    <a:pt x="8890" y="16905"/>
                  </a:cubicBezTo>
                  <a:cubicBezTo>
                    <a:pt x="8879" y="17018"/>
                    <a:pt x="8879" y="17119"/>
                    <a:pt x="8879" y="17232"/>
                  </a:cubicBezTo>
                  <a:cubicBezTo>
                    <a:pt x="8845" y="17164"/>
                    <a:pt x="8812" y="17085"/>
                    <a:pt x="8777" y="17006"/>
                  </a:cubicBezTo>
                  <a:cubicBezTo>
                    <a:pt x="8676" y="16667"/>
                    <a:pt x="8586" y="16340"/>
                    <a:pt x="8495" y="16002"/>
                  </a:cubicBezTo>
                  <a:cubicBezTo>
                    <a:pt x="8303" y="14782"/>
                    <a:pt x="8473" y="13315"/>
                    <a:pt x="8721" y="12355"/>
                  </a:cubicBezTo>
                  <a:cubicBezTo>
                    <a:pt x="8947" y="11463"/>
                    <a:pt x="9466" y="10616"/>
                    <a:pt x="9805" y="9747"/>
                  </a:cubicBezTo>
                  <a:cubicBezTo>
                    <a:pt x="9998" y="9240"/>
                    <a:pt x="10003" y="8839"/>
                    <a:pt x="10032" y="8839"/>
                  </a:cubicBezTo>
                  <a:close/>
                  <a:moveTo>
                    <a:pt x="11327" y="12665"/>
                  </a:moveTo>
                  <a:cubicBezTo>
                    <a:pt x="11433" y="12665"/>
                    <a:pt x="11396" y="13430"/>
                    <a:pt x="11396" y="13687"/>
                  </a:cubicBezTo>
                  <a:cubicBezTo>
                    <a:pt x="11419" y="15042"/>
                    <a:pt x="10505" y="16193"/>
                    <a:pt x="9579" y="17063"/>
                  </a:cubicBezTo>
                  <a:cubicBezTo>
                    <a:pt x="9432" y="17198"/>
                    <a:pt x="9319" y="17334"/>
                    <a:pt x="9241" y="17469"/>
                  </a:cubicBezTo>
                  <a:cubicBezTo>
                    <a:pt x="9647" y="16318"/>
                    <a:pt x="9929" y="15132"/>
                    <a:pt x="10573" y="14071"/>
                  </a:cubicBezTo>
                  <a:cubicBezTo>
                    <a:pt x="10776" y="13732"/>
                    <a:pt x="11035" y="13393"/>
                    <a:pt x="11148" y="13021"/>
                  </a:cubicBezTo>
                  <a:cubicBezTo>
                    <a:pt x="11232" y="12764"/>
                    <a:pt x="11288" y="12665"/>
                    <a:pt x="11327" y="12665"/>
                  </a:cubicBezTo>
                  <a:close/>
                  <a:moveTo>
                    <a:pt x="954" y="0"/>
                  </a:moveTo>
                  <a:cubicBezTo>
                    <a:pt x="885" y="0"/>
                    <a:pt x="833" y="88"/>
                    <a:pt x="864" y="139"/>
                  </a:cubicBezTo>
                  <a:cubicBezTo>
                    <a:pt x="2264" y="2183"/>
                    <a:pt x="3776" y="4181"/>
                    <a:pt x="5390" y="6067"/>
                  </a:cubicBezTo>
                  <a:cubicBezTo>
                    <a:pt x="5571" y="6428"/>
                    <a:pt x="5729" y="6789"/>
                    <a:pt x="5887" y="7161"/>
                  </a:cubicBezTo>
                  <a:cubicBezTo>
                    <a:pt x="5842" y="7116"/>
                    <a:pt x="5809" y="7071"/>
                    <a:pt x="5763" y="7038"/>
                  </a:cubicBezTo>
                  <a:cubicBezTo>
                    <a:pt x="5605" y="6800"/>
                    <a:pt x="5413" y="6597"/>
                    <a:pt x="5199" y="6428"/>
                  </a:cubicBezTo>
                  <a:cubicBezTo>
                    <a:pt x="3923" y="5084"/>
                    <a:pt x="2003" y="4723"/>
                    <a:pt x="164" y="4373"/>
                  </a:cubicBezTo>
                  <a:cubicBezTo>
                    <a:pt x="156" y="4371"/>
                    <a:pt x="148" y="4370"/>
                    <a:pt x="140" y="4370"/>
                  </a:cubicBezTo>
                  <a:cubicBezTo>
                    <a:pt x="60" y="4370"/>
                    <a:pt x="1" y="4469"/>
                    <a:pt x="73" y="4531"/>
                  </a:cubicBezTo>
                  <a:cubicBezTo>
                    <a:pt x="796" y="5242"/>
                    <a:pt x="1484" y="5886"/>
                    <a:pt x="2432" y="6292"/>
                  </a:cubicBezTo>
                  <a:cubicBezTo>
                    <a:pt x="3471" y="6732"/>
                    <a:pt x="4645" y="6484"/>
                    <a:pt x="5481" y="7015"/>
                  </a:cubicBezTo>
                  <a:cubicBezTo>
                    <a:pt x="5594" y="7150"/>
                    <a:pt x="5706" y="7274"/>
                    <a:pt x="5809" y="7410"/>
                  </a:cubicBezTo>
                  <a:cubicBezTo>
                    <a:pt x="5818" y="7419"/>
                    <a:pt x="5828" y="7423"/>
                    <a:pt x="5837" y="7423"/>
                  </a:cubicBezTo>
                  <a:cubicBezTo>
                    <a:pt x="5850" y="7423"/>
                    <a:pt x="5863" y="7416"/>
                    <a:pt x="5876" y="7410"/>
                  </a:cubicBezTo>
                  <a:cubicBezTo>
                    <a:pt x="5899" y="7455"/>
                    <a:pt x="5932" y="7500"/>
                    <a:pt x="5967" y="7557"/>
                  </a:cubicBezTo>
                  <a:cubicBezTo>
                    <a:pt x="5972" y="7568"/>
                    <a:pt x="5977" y="7571"/>
                    <a:pt x="5984" y="7571"/>
                  </a:cubicBezTo>
                  <a:cubicBezTo>
                    <a:pt x="5992" y="7571"/>
                    <a:pt x="6000" y="7568"/>
                    <a:pt x="6012" y="7568"/>
                  </a:cubicBezTo>
                  <a:cubicBezTo>
                    <a:pt x="6045" y="7625"/>
                    <a:pt x="6090" y="7703"/>
                    <a:pt x="6125" y="7771"/>
                  </a:cubicBezTo>
                  <a:cubicBezTo>
                    <a:pt x="6587" y="9002"/>
                    <a:pt x="6937" y="10277"/>
                    <a:pt x="7242" y="11576"/>
                  </a:cubicBezTo>
                  <a:cubicBezTo>
                    <a:pt x="6937" y="11000"/>
                    <a:pt x="6554" y="10470"/>
                    <a:pt x="6147" y="9973"/>
                  </a:cubicBezTo>
                  <a:cubicBezTo>
                    <a:pt x="5548" y="9228"/>
                    <a:pt x="4499" y="9193"/>
                    <a:pt x="3686" y="8810"/>
                  </a:cubicBezTo>
                  <a:cubicBezTo>
                    <a:pt x="3667" y="8800"/>
                    <a:pt x="3648" y="8796"/>
                    <a:pt x="3630" y="8796"/>
                  </a:cubicBezTo>
                  <a:cubicBezTo>
                    <a:pt x="3547" y="8796"/>
                    <a:pt x="3496" y="8895"/>
                    <a:pt x="3561" y="8979"/>
                  </a:cubicBezTo>
                  <a:cubicBezTo>
                    <a:pt x="4013" y="9521"/>
                    <a:pt x="4465" y="10074"/>
                    <a:pt x="5029" y="10503"/>
                  </a:cubicBezTo>
                  <a:cubicBezTo>
                    <a:pt x="5661" y="10989"/>
                    <a:pt x="7287" y="11519"/>
                    <a:pt x="7367" y="12457"/>
                  </a:cubicBezTo>
                  <a:cubicBezTo>
                    <a:pt x="7367" y="12476"/>
                    <a:pt x="7385" y="12488"/>
                    <a:pt x="7404" y="12488"/>
                  </a:cubicBezTo>
                  <a:cubicBezTo>
                    <a:pt x="7417" y="12488"/>
                    <a:pt x="7429" y="12482"/>
                    <a:pt x="7434" y="12467"/>
                  </a:cubicBezTo>
                  <a:cubicBezTo>
                    <a:pt x="7445" y="12445"/>
                    <a:pt x="7434" y="12422"/>
                    <a:pt x="7445" y="12400"/>
                  </a:cubicBezTo>
                  <a:lnTo>
                    <a:pt x="7886" y="14364"/>
                  </a:lnTo>
                  <a:cubicBezTo>
                    <a:pt x="8393" y="16656"/>
                    <a:pt x="9093" y="18835"/>
                    <a:pt x="10121" y="20957"/>
                  </a:cubicBezTo>
                  <a:cubicBezTo>
                    <a:pt x="11148" y="23102"/>
                    <a:pt x="12153" y="25586"/>
                    <a:pt x="13722" y="27393"/>
                  </a:cubicBezTo>
                  <a:cubicBezTo>
                    <a:pt x="13727" y="27398"/>
                    <a:pt x="13734" y="27400"/>
                    <a:pt x="13742" y="27400"/>
                  </a:cubicBezTo>
                  <a:cubicBezTo>
                    <a:pt x="13766" y="27400"/>
                    <a:pt x="13797" y="27374"/>
                    <a:pt x="13779" y="27347"/>
                  </a:cubicBezTo>
                  <a:cubicBezTo>
                    <a:pt x="13135" y="26501"/>
                    <a:pt x="12593" y="25564"/>
                    <a:pt x="12086" y="24604"/>
                  </a:cubicBezTo>
                  <a:cubicBezTo>
                    <a:pt x="11657" y="23340"/>
                    <a:pt x="12729" y="21951"/>
                    <a:pt x="11487" y="20924"/>
                  </a:cubicBezTo>
                  <a:cubicBezTo>
                    <a:pt x="11470" y="20907"/>
                    <a:pt x="11448" y="20898"/>
                    <a:pt x="11425" y="20898"/>
                  </a:cubicBezTo>
                  <a:cubicBezTo>
                    <a:pt x="11402" y="20898"/>
                    <a:pt x="11380" y="20907"/>
                    <a:pt x="11363" y="20924"/>
                  </a:cubicBezTo>
                  <a:cubicBezTo>
                    <a:pt x="10697" y="21624"/>
                    <a:pt x="11318" y="22899"/>
                    <a:pt x="11634" y="23622"/>
                  </a:cubicBezTo>
                  <a:cubicBezTo>
                    <a:pt x="11647" y="23648"/>
                    <a:pt x="11668" y="23659"/>
                    <a:pt x="11689" y="23659"/>
                  </a:cubicBezTo>
                  <a:cubicBezTo>
                    <a:pt x="11723" y="23659"/>
                    <a:pt x="11758" y="23630"/>
                    <a:pt x="11758" y="23588"/>
                  </a:cubicBezTo>
                  <a:cubicBezTo>
                    <a:pt x="11747" y="23092"/>
                    <a:pt x="11544" y="22628"/>
                    <a:pt x="11431" y="22154"/>
                  </a:cubicBezTo>
                  <a:cubicBezTo>
                    <a:pt x="11340" y="21815"/>
                    <a:pt x="11284" y="21443"/>
                    <a:pt x="11442" y="21127"/>
                  </a:cubicBezTo>
                  <a:cubicBezTo>
                    <a:pt x="11443" y="21123"/>
                    <a:pt x="11446" y="21121"/>
                    <a:pt x="11449" y="21121"/>
                  </a:cubicBezTo>
                  <a:cubicBezTo>
                    <a:pt x="11518" y="21121"/>
                    <a:pt x="11917" y="21832"/>
                    <a:pt x="11938" y="21928"/>
                  </a:cubicBezTo>
                  <a:cubicBezTo>
                    <a:pt x="12119" y="22685"/>
                    <a:pt x="11803" y="23419"/>
                    <a:pt x="11848" y="24164"/>
                  </a:cubicBezTo>
                  <a:cubicBezTo>
                    <a:pt x="11295" y="23069"/>
                    <a:pt x="10787" y="21951"/>
                    <a:pt x="10257" y="20879"/>
                  </a:cubicBezTo>
                  <a:cubicBezTo>
                    <a:pt x="9850" y="20054"/>
                    <a:pt x="9512" y="19219"/>
                    <a:pt x="9218" y="18372"/>
                  </a:cubicBezTo>
                  <a:cubicBezTo>
                    <a:pt x="9218" y="17232"/>
                    <a:pt x="10787" y="16205"/>
                    <a:pt x="11284" y="15166"/>
                  </a:cubicBezTo>
                  <a:cubicBezTo>
                    <a:pt x="11724" y="14229"/>
                    <a:pt x="11713" y="13179"/>
                    <a:pt x="11318" y="12231"/>
                  </a:cubicBezTo>
                  <a:cubicBezTo>
                    <a:pt x="11306" y="12189"/>
                    <a:pt x="11262" y="12162"/>
                    <a:pt x="11222" y="12162"/>
                  </a:cubicBezTo>
                  <a:cubicBezTo>
                    <a:pt x="11186" y="12162"/>
                    <a:pt x="11154" y="12183"/>
                    <a:pt x="11148" y="12231"/>
                  </a:cubicBezTo>
                  <a:cubicBezTo>
                    <a:pt x="10979" y="13202"/>
                    <a:pt x="10324" y="13789"/>
                    <a:pt x="9986" y="14658"/>
                  </a:cubicBezTo>
                  <a:cubicBezTo>
                    <a:pt x="9658" y="15482"/>
                    <a:pt x="9331" y="16306"/>
                    <a:pt x="9128" y="17164"/>
                  </a:cubicBezTo>
                  <a:cubicBezTo>
                    <a:pt x="9206" y="15640"/>
                    <a:pt x="10019" y="14296"/>
                    <a:pt x="10426" y="12818"/>
                  </a:cubicBezTo>
                  <a:cubicBezTo>
                    <a:pt x="10844" y="11293"/>
                    <a:pt x="10516" y="9747"/>
                    <a:pt x="10099" y="8279"/>
                  </a:cubicBezTo>
                  <a:cubicBezTo>
                    <a:pt x="10081" y="8226"/>
                    <a:pt x="10026" y="8194"/>
                    <a:pt x="9976" y="8194"/>
                  </a:cubicBezTo>
                  <a:cubicBezTo>
                    <a:pt x="9930" y="8194"/>
                    <a:pt x="9889" y="8220"/>
                    <a:pt x="9884" y="8279"/>
                  </a:cubicBezTo>
                  <a:cubicBezTo>
                    <a:pt x="9658" y="10131"/>
                    <a:pt x="8416" y="11666"/>
                    <a:pt x="8326" y="13551"/>
                  </a:cubicBezTo>
                  <a:cubicBezTo>
                    <a:pt x="8303" y="14060"/>
                    <a:pt x="8270" y="14613"/>
                    <a:pt x="8292" y="15166"/>
                  </a:cubicBezTo>
                  <a:cubicBezTo>
                    <a:pt x="8122" y="14489"/>
                    <a:pt x="7964" y="13789"/>
                    <a:pt x="7818" y="13089"/>
                  </a:cubicBezTo>
                  <a:cubicBezTo>
                    <a:pt x="7468" y="11406"/>
                    <a:pt x="7084" y="9747"/>
                    <a:pt x="6531" y="8155"/>
                  </a:cubicBezTo>
                  <a:cubicBezTo>
                    <a:pt x="6508" y="8031"/>
                    <a:pt x="6474" y="7896"/>
                    <a:pt x="6452" y="7760"/>
                  </a:cubicBezTo>
                  <a:cubicBezTo>
                    <a:pt x="6531" y="5773"/>
                    <a:pt x="7739" y="3639"/>
                    <a:pt x="6079" y="2002"/>
                  </a:cubicBezTo>
                  <a:cubicBezTo>
                    <a:pt x="6055" y="1981"/>
                    <a:pt x="6027" y="1972"/>
                    <a:pt x="6001" y="1972"/>
                  </a:cubicBezTo>
                  <a:cubicBezTo>
                    <a:pt x="5941" y="1972"/>
                    <a:pt x="5887" y="2018"/>
                    <a:pt x="5887" y="2081"/>
                  </a:cubicBezTo>
                  <a:cubicBezTo>
                    <a:pt x="5842" y="3729"/>
                    <a:pt x="5819" y="5400"/>
                    <a:pt x="6102" y="7026"/>
                  </a:cubicBezTo>
                  <a:cubicBezTo>
                    <a:pt x="5854" y="6439"/>
                    <a:pt x="5571" y="5863"/>
                    <a:pt x="5267" y="5321"/>
                  </a:cubicBezTo>
                  <a:cubicBezTo>
                    <a:pt x="5029" y="4361"/>
                    <a:pt x="4848" y="3390"/>
                    <a:pt x="4589" y="2442"/>
                  </a:cubicBezTo>
                  <a:cubicBezTo>
                    <a:pt x="4363" y="1664"/>
                    <a:pt x="4025" y="749"/>
                    <a:pt x="3257" y="342"/>
                  </a:cubicBezTo>
                  <a:cubicBezTo>
                    <a:pt x="3242" y="335"/>
                    <a:pt x="3226" y="331"/>
                    <a:pt x="3212" y="331"/>
                  </a:cubicBezTo>
                  <a:cubicBezTo>
                    <a:pt x="3162" y="331"/>
                    <a:pt x="3122" y="372"/>
                    <a:pt x="3122" y="433"/>
                  </a:cubicBezTo>
                  <a:cubicBezTo>
                    <a:pt x="3076" y="1393"/>
                    <a:pt x="3336" y="2273"/>
                    <a:pt x="3709" y="3109"/>
                  </a:cubicBezTo>
                  <a:cubicBezTo>
                    <a:pt x="3663" y="3064"/>
                    <a:pt x="3618" y="3018"/>
                    <a:pt x="3573" y="2961"/>
                  </a:cubicBezTo>
                  <a:cubicBezTo>
                    <a:pt x="2952" y="1765"/>
                    <a:pt x="2274" y="523"/>
                    <a:pt x="977" y="4"/>
                  </a:cubicBezTo>
                  <a:cubicBezTo>
                    <a:pt x="969" y="1"/>
                    <a:pt x="961" y="0"/>
                    <a:pt x="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 rot="-596862">
              <a:off x="8582919" y="3193778"/>
              <a:ext cx="453888" cy="377603"/>
            </a:xfrm>
            <a:custGeom>
              <a:avLst/>
              <a:gdLst/>
              <a:ahLst/>
              <a:cxnLst/>
              <a:rect l="l" t="t" r="r" b="b"/>
              <a:pathLst>
                <a:path w="6884" h="5727" extrusionOk="0">
                  <a:moveTo>
                    <a:pt x="2180" y="197"/>
                  </a:moveTo>
                  <a:cubicBezTo>
                    <a:pt x="2233" y="197"/>
                    <a:pt x="2350" y="218"/>
                    <a:pt x="2562" y="268"/>
                  </a:cubicBezTo>
                  <a:cubicBezTo>
                    <a:pt x="3623" y="506"/>
                    <a:pt x="4391" y="1487"/>
                    <a:pt x="5023" y="2515"/>
                  </a:cubicBezTo>
                  <a:cubicBezTo>
                    <a:pt x="4786" y="2289"/>
                    <a:pt x="4526" y="2097"/>
                    <a:pt x="4222" y="1962"/>
                  </a:cubicBezTo>
                  <a:cubicBezTo>
                    <a:pt x="4215" y="1958"/>
                    <a:pt x="4210" y="1957"/>
                    <a:pt x="4205" y="1957"/>
                  </a:cubicBezTo>
                  <a:cubicBezTo>
                    <a:pt x="4193" y="1957"/>
                    <a:pt x="4184" y="1965"/>
                    <a:pt x="4177" y="1973"/>
                  </a:cubicBezTo>
                  <a:cubicBezTo>
                    <a:pt x="4029" y="1838"/>
                    <a:pt x="3894" y="1691"/>
                    <a:pt x="3748" y="1555"/>
                  </a:cubicBezTo>
                  <a:cubicBezTo>
                    <a:pt x="3364" y="1183"/>
                    <a:pt x="2968" y="844"/>
                    <a:pt x="2562" y="516"/>
                  </a:cubicBezTo>
                  <a:cubicBezTo>
                    <a:pt x="2349" y="345"/>
                    <a:pt x="2042" y="197"/>
                    <a:pt x="2180" y="197"/>
                  </a:cubicBezTo>
                  <a:close/>
                  <a:moveTo>
                    <a:pt x="4323" y="2131"/>
                  </a:moveTo>
                  <a:lnTo>
                    <a:pt x="4323" y="2131"/>
                  </a:lnTo>
                  <a:cubicBezTo>
                    <a:pt x="4729" y="2447"/>
                    <a:pt x="5068" y="2786"/>
                    <a:pt x="5407" y="3158"/>
                  </a:cubicBezTo>
                  <a:cubicBezTo>
                    <a:pt x="5407" y="3181"/>
                    <a:pt x="5419" y="3203"/>
                    <a:pt x="5429" y="3215"/>
                  </a:cubicBezTo>
                  <a:cubicBezTo>
                    <a:pt x="5339" y="3136"/>
                    <a:pt x="5238" y="3068"/>
                    <a:pt x="5136" y="3000"/>
                  </a:cubicBezTo>
                  <a:cubicBezTo>
                    <a:pt x="4877" y="2696"/>
                    <a:pt x="4606" y="2413"/>
                    <a:pt x="4323" y="2131"/>
                  </a:cubicBezTo>
                  <a:close/>
                  <a:moveTo>
                    <a:pt x="391" y="1618"/>
                  </a:moveTo>
                  <a:cubicBezTo>
                    <a:pt x="403" y="1618"/>
                    <a:pt x="478" y="1646"/>
                    <a:pt x="654" y="1713"/>
                  </a:cubicBezTo>
                  <a:cubicBezTo>
                    <a:pt x="1207" y="1916"/>
                    <a:pt x="1761" y="2074"/>
                    <a:pt x="2336" y="2222"/>
                  </a:cubicBezTo>
                  <a:cubicBezTo>
                    <a:pt x="3861" y="2628"/>
                    <a:pt x="5294" y="3012"/>
                    <a:pt x="6062" y="4434"/>
                  </a:cubicBezTo>
                  <a:cubicBezTo>
                    <a:pt x="5398" y="3493"/>
                    <a:pt x="4267" y="2944"/>
                    <a:pt x="3085" y="2944"/>
                  </a:cubicBezTo>
                  <a:cubicBezTo>
                    <a:pt x="3061" y="2944"/>
                    <a:pt x="3037" y="2944"/>
                    <a:pt x="3013" y="2944"/>
                  </a:cubicBezTo>
                  <a:cubicBezTo>
                    <a:pt x="2968" y="2944"/>
                    <a:pt x="2980" y="3000"/>
                    <a:pt x="3013" y="3012"/>
                  </a:cubicBezTo>
                  <a:cubicBezTo>
                    <a:pt x="4391" y="3147"/>
                    <a:pt x="5419" y="3813"/>
                    <a:pt x="6186" y="4897"/>
                  </a:cubicBezTo>
                  <a:cubicBezTo>
                    <a:pt x="5881" y="4626"/>
                    <a:pt x="5531" y="4434"/>
                    <a:pt x="5091" y="4276"/>
                  </a:cubicBezTo>
                  <a:cubicBezTo>
                    <a:pt x="3432" y="3667"/>
                    <a:pt x="2223" y="3238"/>
                    <a:pt x="925" y="1984"/>
                  </a:cubicBezTo>
                  <a:cubicBezTo>
                    <a:pt x="739" y="1798"/>
                    <a:pt x="361" y="1618"/>
                    <a:pt x="391" y="1618"/>
                  </a:cubicBezTo>
                  <a:close/>
                  <a:moveTo>
                    <a:pt x="2070" y="1"/>
                  </a:moveTo>
                  <a:cubicBezTo>
                    <a:pt x="2005" y="1"/>
                    <a:pt x="1940" y="3"/>
                    <a:pt x="1874" y="9"/>
                  </a:cubicBezTo>
                  <a:cubicBezTo>
                    <a:pt x="1794" y="9"/>
                    <a:pt x="1726" y="122"/>
                    <a:pt x="1794" y="178"/>
                  </a:cubicBezTo>
                  <a:cubicBezTo>
                    <a:pt x="2777" y="935"/>
                    <a:pt x="3635" y="1803"/>
                    <a:pt x="4504" y="2661"/>
                  </a:cubicBezTo>
                  <a:cubicBezTo>
                    <a:pt x="3138" y="2052"/>
                    <a:pt x="1332" y="1883"/>
                    <a:pt x="191" y="1251"/>
                  </a:cubicBezTo>
                  <a:cubicBezTo>
                    <a:pt x="174" y="1241"/>
                    <a:pt x="158" y="1237"/>
                    <a:pt x="142" y="1237"/>
                  </a:cubicBezTo>
                  <a:cubicBezTo>
                    <a:pt x="61" y="1237"/>
                    <a:pt x="1" y="1344"/>
                    <a:pt x="67" y="1420"/>
                  </a:cubicBezTo>
                  <a:cubicBezTo>
                    <a:pt x="981" y="2335"/>
                    <a:pt x="1851" y="3203"/>
                    <a:pt x="3013" y="3790"/>
                  </a:cubicBezTo>
                  <a:cubicBezTo>
                    <a:pt x="4380" y="4480"/>
                    <a:pt x="5745" y="4322"/>
                    <a:pt x="6739" y="5699"/>
                  </a:cubicBezTo>
                  <a:cubicBezTo>
                    <a:pt x="6752" y="5719"/>
                    <a:pt x="6771" y="5727"/>
                    <a:pt x="6790" y="5727"/>
                  </a:cubicBezTo>
                  <a:cubicBezTo>
                    <a:pt x="6837" y="5727"/>
                    <a:pt x="6884" y="5679"/>
                    <a:pt x="6852" y="5631"/>
                  </a:cubicBezTo>
                  <a:cubicBezTo>
                    <a:pt x="6716" y="5439"/>
                    <a:pt x="6570" y="5270"/>
                    <a:pt x="6423" y="5112"/>
                  </a:cubicBezTo>
                  <a:cubicBezTo>
                    <a:pt x="6389" y="5010"/>
                    <a:pt x="6333" y="4909"/>
                    <a:pt x="6287" y="4818"/>
                  </a:cubicBezTo>
                  <a:cubicBezTo>
                    <a:pt x="6333" y="4818"/>
                    <a:pt x="6367" y="4784"/>
                    <a:pt x="6355" y="4728"/>
                  </a:cubicBezTo>
                  <a:cubicBezTo>
                    <a:pt x="6265" y="4287"/>
                    <a:pt x="6084" y="3926"/>
                    <a:pt x="5848" y="3632"/>
                  </a:cubicBezTo>
                  <a:cubicBezTo>
                    <a:pt x="5848" y="3622"/>
                    <a:pt x="5858" y="3610"/>
                    <a:pt x="5848" y="3599"/>
                  </a:cubicBezTo>
                  <a:cubicBezTo>
                    <a:pt x="5813" y="3531"/>
                    <a:pt x="5768" y="3463"/>
                    <a:pt x="5723" y="3384"/>
                  </a:cubicBezTo>
                  <a:cubicBezTo>
                    <a:pt x="5005" y="1839"/>
                    <a:pt x="3784" y="1"/>
                    <a:pt x="2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0" name="Google Shape;550;p16"/>
          <p:cNvSpPr/>
          <p:nvPr/>
        </p:nvSpPr>
        <p:spPr>
          <a:xfrm rot="-2700000">
            <a:off x="10204375" y="3672148"/>
            <a:ext cx="2058588" cy="3145365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1" name="Google Shape;551;p16"/>
          <p:cNvGrpSpPr/>
          <p:nvPr/>
        </p:nvGrpSpPr>
        <p:grpSpPr>
          <a:xfrm rot="1470548" flipH="1">
            <a:off x="-77296" y="1857141"/>
            <a:ext cx="823771" cy="2287123"/>
            <a:chOff x="3888625" y="3682675"/>
            <a:chExt cx="696085" cy="1932815"/>
          </a:xfrm>
        </p:grpSpPr>
        <p:sp>
          <p:nvSpPr>
            <p:cNvPr id="552" name="Google Shape;552;p16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6" name="Google Shape;576;p16"/>
          <p:cNvGrpSpPr/>
          <p:nvPr/>
        </p:nvGrpSpPr>
        <p:grpSpPr>
          <a:xfrm rot="5400000" flipH="1">
            <a:off x="1129818" y="4521669"/>
            <a:ext cx="771993" cy="1016331"/>
            <a:chOff x="2109400" y="2670450"/>
            <a:chExt cx="113200" cy="149025"/>
          </a:xfrm>
        </p:grpSpPr>
        <p:sp>
          <p:nvSpPr>
            <p:cNvPr id="577" name="Google Shape;577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oogle Shape;600;p16"/>
          <p:cNvGrpSpPr/>
          <p:nvPr/>
        </p:nvGrpSpPr>
        <p:grpSpPr>
          <a:xfrm rot="2700000" flipH="1">
            <a:off x="8707041" y="5669165"/>
            <a:ext cx="771992" cy="1016336"/>
            <a:chOff x="2109400" y="2670450"/>
            <a:chExt cx="113200" cy="149025"/>
          </a:xfrm>
        </p:grpSpPr>
        <p:sp>
          <p:nvSpPr>
            <p:cNvPr id="601" name="Google Shape;601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4" name="Google Shape;624;p16"/>
          <p:cNvGrpSpPr/>
          <p:nvPr/>
        </p:nvGrpSpPr>
        <p:grpSpPr>
          <a:xfrm rot="2700000" flipH="1">
            <a:off x="9640075" y="124099"/>
            <a:ext cx="771992" cy="1016336"/>
            <a:chOff x="2109400" y="2670450"/>
            <a:chExt cx="113200" cy="149025"/>
          </a:xfrm>
        </p:grpSpPr>
        <p:sp>
          <p:nvSpPr>
            <p:cNvPr id="625" name="Google Shape;625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8" name="Google Shape;648;p16"/>
          <p:cNvSpPr txBox="1">
            <a:spLocks noGrp="1"/>
          </p:cNvSpPr>
          <p:nvPr>
            <p:ph type="title"/>
          </p:nvPr>
        </p:nvSpPr>
        <p:spPr>
          <a:xfrm>
            <a:off x="3189200" y="4133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1"/>
          </p:nvPr>
        </p:nvSpPr>
        <p:spPr>
          <a:xfrm>
            <a:off x="1635200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9027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883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819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1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94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04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651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780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997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442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995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56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36275"/>
      </p:ext>
    </p:extLst>
  </p:cSld>
  <p:clrMapOvr>
    <a:masterClrMapping/>
  </p:clrMapOvr>
  <p:transition spd="slow"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460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112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74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8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61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282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06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3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23308"/>
      </p:ext>
    </p:extLst>
  </p:cSld>
  <p:clrMapOvr>
    <a:masterClrMapping/>
  </p:clrMapOvr>
  <p:transition spd="slow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63599"/>
      </p:ext>
    </p:extLst>
  </p:cSld>
  <p:clrMapOvr>
    <a:masterClrMapping/>
  </p:clrMapOvr>
  <p:transition spd="slow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5998"/>
      </p:ext>
    </p:extLst>
  </p:cSld>
  <p:clrMapOvr>
    <a:masterClrMapping/>
  </p:clrMapOvr>
  <p:transition spd="slow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52127"/>
      </p:ext>
    </p:extLst>
  </p:cSld>
  <p:clrMapOvr>
    <a:masterClrMapping/>
  </p:clrMapOvr>
  <p:transition spd="slow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90036"/>
      </p:ext>
    </p:extLst>
  </p:cSld>
  <p:clrMapOvr>
    <a:masterClrMapping/>
  </p:clrMapOvr>
  <p:transition spd="slow"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80721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80863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93870"/>
      </p:ext>
    </p:extLst>
  </p:cSld>
  <p:clrMapOvr>
    <a:masterClrMapping/>
  </p:clrMapOvr>
  <p:transition spd="slow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65413"/>
      </p:ext>
    </p:extLst>
  </p:cSld>
  <p:clrMapOvr>
    <a:masterClrMapping/>
  </p:clrMapOvr>
  <p:transition spd="slow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84698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87242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289"/>
      </p:ext>
    </p:extLst>
  </p:cSld>
  <p:clrMapOvr>
    <a:masterClrMapping/>
  </p:clrMapOvr>
  <p:transition spd="slow" advClick="0" advTm="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自我评价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64419"/>
      </p:ext>
    </p:extLst>
  </p:cSld>
  <p:clrMapOvr>
    <a:masterClrMapping/>
  </p:clrMapOvr>
  <p:transition spd="slow" advClick="0" advTm="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工作体会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091200"/>
      </p:ext>
    </p:extLst>
  </p:cSld>
  <p:clrMapOvr>
    <a:masterClrMapping/>
  </p:clrMapOvr>
  <p:transition spd="slow" advClick="0" advTm="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工作规划和展望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61585"/>
      </p:ext>
    </p:extLst>
  </p:cSld>
  <p:clrMapOvr>
    <a:masterClrMapping/>
  </p:clrMapOvr>
  <p:transition spd="slow" advClick="0" advTm="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09893"/>
      </p:ext>
    </p:extLst>
  </p:cSld>
  <p:clrMapOvr>
    <a:masterClrMapping/>
  </p:clrMapOvr>
  <p:transition spd="slow"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73439"/>
      </p:ext>
    </p:extLst>
  </p:cSld>
  <p:clrMapOvr>
    <a:masterClrMapping/>
  </p:clrMapOvr>
  <p:transition spd="slow" advClick="0" advTm="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69524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70313"/>
      </p:ext>
    </p:extLst>
  </p:cSld>
  <p:clrMapOvr>
    <a:masterClrMapping/>
  </p:clrMapOvr>
  <p:transition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7791"/>
      </p:ext>
    </p:extLst>
  </p:cSld>
  <p:clrMapOvr>
    <a:masterClrMapping/>
  </p:clrMapOvr>
  <p:transition spd="med" advClick="0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95283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C08A1-7713-47CE-97B4-863D833656A0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9449-514E-4F2F-BDF6-E5528CC1E8B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27249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21943"/>
      </p:ext>
    </p:extLst>
  </p:cSld>
  <p:clrMapOvr>
    <a:masterClrMapping/>
  </p:clrMapOvr>
  <p:transition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62912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40055"/>
      </p:ext>
    </p:extLst>
  </p:cSld>
  <p:clrMapOvr>
    <a:masterClrMapping/>
  </p:clrMapOvr>
  <p:transition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70015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3409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599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9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96786"/>
      </p:ext>
    </p:extLst>
  </p:cSld>
  <p:clrMapOvr>
    <a:masterClrMapping/>
  </p:clrMapOvr>
  <p:transition spd="slow" advClick="0" advTm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31BFC-FA3C-44C9-BDF3-A1EA94A517F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294EB-43AD-4253-9111-B513B7CCDA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81050"/>
      </p:ext>
    </p:extLst>
  </p:cSld>
  <p:clrMapOvr>
    <a:masterClrMapping/>
  </p:clrMapOvr>
  <p:transition spd="med"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48152"/>
      </p:ext>
    </p:extLst>
  </p:cSld>
  <p:clrMapOvr>
    <a:masterClrMapping/>
  </p:clrMapOvr>
  <p:transition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7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2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2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34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5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6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16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35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2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70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3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06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920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7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612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023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70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3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482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3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95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17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90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19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41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69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6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0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031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450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31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802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55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62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30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27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59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48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2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835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EF5C-FE58-463E-B6AC-2D40AE7F9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8E839-B873-4910-8611-443C09D11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FF3F-5EE7-41D8-89F0-E1011D19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0BB7-F966-43FC-A17B-67A2B5A5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F2B1-3EE1-4ABF-84D4-4A5DB7D0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138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E3D-0FEE-44B0-A480-DF0A51B8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0A72-74F6-4CFC-9E7D-8E61299D4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ADA8A-5813-4ADB-82CB-B53CD0C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25F1-7216-422E-BE2E-8F8C5A7D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5C4B6-574C-4648-BE66-15A6388A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18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130B-AE50-4A4D-A3AA-F18ADAA9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E399-35D0-4FE0-BE30-00EE63E67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FF7C2-3B2D-4CC1-9373-E8612104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C262C-4C39-4F7C-914C-B9C8A4AC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DBE9-4DA3-46A0-A936-D0F4E5B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67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8CCF-8FC2-4F52-A141-BB053C33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FA7C-75F9-4A03-93F2-3F362BF20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A4344-8112-47AD-80E3-9F37D83D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445BB-A0EC-48AB-A68B-32C9E292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5A904-56F5-48B4-A006-BB0D5266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87FB-F57B-4754-9706-686828AC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66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BDE3-C800-4AD7-9066-EC6498DD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3532-1A03-4091-9294-C220CD99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55C5B-80A6-4172-B7B0-F26EFEEC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E6950-E650-4C38-8905-196AF0437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9ED94-9287-43FA-A85B-031C2A367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06B90-6335-4747-9E53-26B87A0B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2D13B-6DF2-49F3-9AD8-D9A3A946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F98C4-CEC1-47FF-B73C-CDA0F1CF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97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B5B5-00B0-4269-A89E-A0389FB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E6F9E-BACE-4EA9-87C1-F79903DB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6368-BBB3-4925-8F7A-8398F03B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D64D9-3992-4163-B02A-DF77A51D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86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3ADDF-8E51-40BB-BA28-DB1AB71E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19336-691A-47F9-B5FE-F32DD29C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A82CA-FE17-4C75-9B5D-94455B03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73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748D-478B-4E3C-B00D-ED02AEB2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591D9-C0EE-49EB-A7C0-24884E59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AB742-F1DB-4580-8C7F-CF251CC1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43738-3F48-455B-8D3B-44644406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0D69A-41AF-43B0-98E3-F904911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320DA-C412-4DC6-AA39-68ACA7A6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945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C199-3CFF-410C-9B13-7A3848F6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281AD-7D0B-4607-95F3-1E8991808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33DAD-0345-45EF-A829-BE421099B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6A62-53C5-4A90-AB65-7F85111F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D5B21-51DD-4688-B18B-D7AB065F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474F0-384D-4575-BB76-729EA5B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7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57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89270-93D8-4752-B9DF-3488DC1B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9F7C-442C-478E-AF32-D2ED69DE1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F9E9-B900-4C27-9453-66F7D11DE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FAD1-CCAA-443F-8850-2066A315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571C-3CBF-4F3F-91A0-7742BE9C1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9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92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openxmlformats.org/officeDocument/2006/relationships/image" Target="../media/image22.gif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1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5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35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33.png"/><Relationship Id="rId10" Type="http://schemas.openxmlformats.org/officeDocument/2006/relationships/image" Target="../media/image19.gif"/><Relationship Id="rId19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28.gif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34.png"/><Relationship Id="rId10" Type="http://schemas.openxmlformats.org/officeDocument/2006/relationships/image" Target="../media/image19.gif"/><Relationship Id="rId19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32.pn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18" Type="http://schemas.openxmlformats.org/officeDocument/2006/relationships/image" Target="../media/image32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31.png"/><Relationship Id="rId25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30.gif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29.gif"/><Relationship Id="rId23" Type="http://schemas.openxmlformats.org/officeDocument/2006/relationships/image" Target="../media/image12.png"/><Relationship Id="rId10" Type="http://schemas.openxmlformats.org/officeDocument/2006/relationships/image" Target="../media/image19.gif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28.gif"/><Relationship Id="rId22" Type="http://schemas.openxmlformats.org/officeDocument/2006/relationships/image" Target="../media/image11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VỚI TIẾT HỌC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398587" y="3619653"/>
            <a:ext cx="3796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B.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62" y="112001"/>
            <a:ext cx="5487166" cy="380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99" y="4247140"/>
            <a:ext cx="5487166" cy="2076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490" y="112001"/>
            <a:ext cx="4589959" cy="2558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661" y="2752686"/>
            <a:ext cx="5057615" cy="4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51" y="1967765"/>
            <a:ext cx="9450824" cy="16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23753" y="76931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79" y="2231252"/>
            <a:ext cx="8468922" cy="20558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884620" y="3517408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87" y="2037411"/>
            <a:ext cx="8576317" cy="18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19" y="2181628"/>
            <a:ext cx="9805233" cy="15526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350919" y="2571404"/>
            <a:ext cx="91441" cy="368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70" y="2225980"/>
            <a:ext cx="8422896" cy="13808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108955" y="2548247"/>
            <a:ext cx="91441" cy="368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3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51" y="1967765"/>
            <a:ext cx="9450824" cy="16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67" y="1030915"/>
            <a:ext cx="6681549" cy="334935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45" y="478165"/>
            <a:ext cx="1607635" cy="17351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50" y="226966"/>
            <a:ext cx="1247132" cy="154018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08" y="3055786"/>
            <a:ext cx="5175074" cy="1270832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829364" y="2536603"/>
            <a:ext cx="865705" cy="70876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17422" y="1728262"/>
            <a:ext cx="55675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150374" cy="1030915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3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23753" y="76931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79" y="2231252"/>
            <a:ext cx="8468922" cy="20558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659092" y="2604655"/>
            <a:ext cx="669371" cy="2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69887" y="4717911"/>
            <a:ext cx="9329386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vi-VN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993777" y="3557654"/>
            <a:ext cx="459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209730" y="3559710"/>
            <a:ext cx="472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04656" y="3893128"/>
            <a:ext cx="669371" cy="2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81" y="228168"/>
            <a:ext cx="5472545" cy="404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26" y="228168"/>
            <a:ext cx="4898572" cy="401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6981" y="4648201"/>
            <a:ext cx="105571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1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243" y="5087113"/>
            <a:ext cx="956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12" y="597006"/>
            <a:ext cx="9284345" cy="410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8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843497" y="812197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2" y="1876468"/>
            <a:ext cx="7087865" cy="15215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90708" y="2791700"/>
            <a:ext cx="7367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87" y="1618620"/>
            <a:ext cx="4236449" cy="23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60620" y="4731328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19" y="2181628"/>
            <a:ext cx="9805233" cy="15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70" y="2225980"/>
            <a:ext cx="8422896" cy="138080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9570" y="4329547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nay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0817" y="3193481"/>
            <a:ext cx="139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62" y="112001"/>
            <a:ext cx="5487166" cy="380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99" y="4247140"/>
            <a:ext cx="5487166" cy="2076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490" y="112001"/>
            <a:ext cx="4589959" cy="2558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661" y="2752686"/>
            <a:ext cx="5057615" cy="4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145717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263551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65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403" y="1518166"/>
            <a:ext cx="43909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459" y="2833161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Hồi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nhỏ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ham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như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55" y="511711"/>
            <a:ext cx="7100544" cy="1217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8522" y="3369931"/>
            <a:ext cx="97908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673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1595817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377" y="3983055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244393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397" y="2669946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Vua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Trung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nghĩ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ra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thử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tài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sứ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Nam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54" y="358733"/>
            <a:ext cx="6999109" cy="1699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2742" y="3319396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Ở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lầu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cao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30251" y="3316250"/>
            <a:ext cx="10845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bỏ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phí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thời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gian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30251" y="3316250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5295" y="4830900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xuống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bình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vô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15988" y="3533622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xòe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chước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2288" y="4830900"/>
            <a:ext cx="9607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288" y="2272636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GB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261E35"/>
                </a:solidFill>
                <a:latin typeface="Time new ro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60" y="572804"/>
            <a:ext cx="6535729" cy="1095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2873" y="3019272"/>
            <a:ext cx="923327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hớ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9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49"/>
          <p:cNvGrpSpPr/>
          <p:nvPr/>
        </p:nvGrpSpPr>
        <p:grpSpPr>
          <a:xfrm rot="3416918">
            <a:off x="2932828" y="5968575"/>
            <a:ext cx="1289651" cy="1549079"/>
            <a:chOff x="1362375" y="3861550"/>
            <a:chExt cx="887125" cy="912925"/>
          </a:xfrm>
        </p:grpSpPr>
        <p:sp>
          <p:nvSpPr>
            <p:cNvPr id="1983" name="Google Shape;1983;p49"/>
            <p:cNvSpPr/>
            <p:nvPr/>
          </p:nvSpPr>
          <p:spPr>
            <a:xfrm>
              <a:off x="1386700" y="4025325"/>
              <a:ext cx="561525" cy="749150"/>
            </a:xfrm>
            <a:custGeom>
              <a:avLst/>
              <a:gdLst/>
              <a:ahLst/>
              <a:cxnLst/>
              <a:rect l="l" t="t" r="r" b="b"/>
              <a:pathLst>
                <a:path w="22461" h="29966" extrusionOk="0">
                  <a:moveTo>
                    <a:pt x="129" y="1"/>
                  </a:moveTo>
                  <a:cubicBezTo>
                    <a:pt x="69" y="1"/>
                    <a:pt x="22" y="44"/>
                    <a:pt x="11" y="106"/>
                  </a:cubicBezTo>
                  <a:cubicBezTo>
                    <a:pt x="0" y="176"/>
                    <a:pt x="47" y="245"/>
                    <a:pt x="116" y="257"/>
                  </a:cubicBezTo>
                  <a:cubicBezTo>
                    <a:pt x="17945" y="3175"/>
                    <a:pt x="21279" y="21629"/>
                    <a:pt x="21406" y="22417"/>
                  </a:cubicBezTo>
                  <a:cubicBezTo>
                    <a:pt x="22194" y="26989"/>
                    <a:pt x="22194" y="29803"/>
                    <a:pt x="22194" y="29837"/>
                  </a:cubicBezTo>
                  <a:cubicBezTo>
                    <a:pt x="22194" y="29907"/>
                    <a:pt x="22252" y="29965"/>
                    <a:pt x="22333" y="29965"/>
                  </a:cubicBezTo>
                  <a:cubicBezTo>
                    <a:pt x="22402" y="29965"/>
                    <a:pt x="22460" y="29907"/>
                    <a:pt x="22460" y="29837"/>
                  </a:cubicBezTo>
                  <a:cubicBezTo>
                    <a:pt x="22460" y="29803"/>
                    <a:pt x="22448" y="26978"/>
                    <a:pt x="21661" y="22370"/>
                  </a:cubicBezTo>
                  <a:cubicBezTo>
                    <a:pt x="21534" y="21583"/>
                    <a:pt x="18154" y="2955"/>
                    <a:pt x="150" y="3"/>
                  </a:cubicBezTo>
                  <a:cubicBezTo>
                    <a:pt x="143" y="1"/>
                    <a:pt x="136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731400" y="3907375"/>
              <a:ext cx="191625" cy="655800"/>
            </a:xfrm>
            <a:custGeom>
              <a:avLst/>
              <a:gdLst/>
              <a:ahLst/>
              <a:cxnLst/>
              <a:rect l="l" t="t" r="r" b="b"/>
              <a:pathLst>
                <a:path w="7665" h="26232" extrusionOk="0">
                  <a:moveTo>
                    <a:pt x="6296" y="1"/>
                  </a:moveTo>
                  <a:cubicBezTo>
                    <a:pt x="6254" y="1"/>
                    <a:pt x="6212" y="19"/>
                    <a:pt x="6183" y="55"/>
                  </a:cubicBezTo>
                  <a:cubicBezTo>
                    <a:pt x="1610" y="7094"/>
                    <a:pt x="0" y="13265"/>
                    <a:pt x="1413" y="18416"/>
                  </a:cubicBezTo>
                  <a:cubicBezTo>
                    <a:pt x="2907" y="23904"/>
                    <a:pt x="7410" y="26196"/>
                    <a:pt x="7456" y="26220"/>
                  </a:cubicBezTo>
                  <a:cubicBezTo>
                    <a:pt x="7479" y="26220"/>
                    <a:pt x="7491" y="26232"/>
                    <a:pt x="7515" y="26232"/>
                  </a:cubicBezTo>
                  <a:cubicBezTo>
                    <a:pt x="7561" y="26232"/>
                    <a:pt x="7607" y="26208"/>
                    <a:pt x="7630" y="26162"/>
                  </a:cubicBezTo>
                  <a:cubicBezTo>
                    <a:pt x="7665" y="26093"/>
                    <a:pt x="7630" y="26023"/>
                    <a:pt x="7572" y="25988"/>
                  </a:cubicBezTo>
                  <a:cubicBezTo>
                    <a:pt x="7526" y="25965"/>
                    <a:pt x="3126" y="23731"/>
                    <a:pt x="1656" y="18347"/>
                  </a:cubicBezTo>
                  <a:cubicBezTo>
                    <a:pt x="267" y="13276"/>
                    <a:pt x="1865" y="7163"/>
                    <a:pt x="6403" y="194"/>
                  </a:cubicBezTo>
                  <a:cubicBezTo>
                    <a:pt x="6437" y="136"/>
                    <a:pt x="6426" y="55"/>
                    <a:pt x="6368" y="20"/>
                  </a:cubicBezTo>
                  <a:cubicBezTo>
                    <a:pt x="6346" y="7"/>
                    <a:pt x="6321" y="1"/>
                    <a:pt x="6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64975" y="4114800"/>
              <a:ext cx="130575" cy="66325"/>
            </a:xfrm>
            <a:custGeom>
              <a:avLst/>
              <a:gdLst/>
              <a:ahLst/>
              <a:cxnLst/>
              <a:rect l="l" t="t" r="r" b="b"/>
              <a:pathLst>
                <a:path w="5223" h="2653" extrusionOk="0">
                  <a:moveTo>
                    <a:pt x="5094" y="1"/>
                  </a:moveTo>
                  <a:cubicBezTo>
                    <a:pt x="2027" y="1"/>
                    <a:pt x="59" y="2421"/>
                    <a:pt x="47" y="2444"/>
                  </a:cubicBezTo>
                  <a:cubicBezTo>
                    <a:pt x="0" y="2501"/>
                    <a:pt x="12" y="2571"/>
                    <a:pt x="59" y="2617"/>
                  </a:cubicBezTo>
                  <a:cubicBezTo>
                    <a:pt x="93" y="2640"/>
                    <a:pt x="116" y="2652"/>
                    <a:pt x="139" y="2652"/>
                  </a:cubicBezTo>
                  <a:cubicBezTo>
                    <a:pt x="186" y="2652"/>
                    <a:pt x="221" y="2629"/>
                    <a:pt x="244" y="2594"/>
                  </a:cubicBezTo>
                  <a:cubicBezTo>
                    <a:pt x="267" y="2571"/>
                    <a:pt x="2143" y="255"/>
                    <a:pt x="5094" y="255"/>
                  </a:cubicBezTo>
                  <a:cubicBezTo>
                    <a:pt x="5164" y="255"/>
                    <a:pt x="5222" y="198"/>
                    <a:pt x="5222" y="129"/>
                  </a:cubicBezTo>
                  <a:cubicBezTo>
                    <a:pt x="5222" y="59"/>
                    <a:pt x="5164" y="1"/>
                    <a:pt x="5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28800" y="4005275"/>
              <a:ext cx="69200" cy="110700"/>
            </a:xfrm>
            <a:custGeom>
              <a:avLst/>
              <a:gdLst/>
              <a:ahLst/>
              <a:cxnLst/>
              <a:rect l="l" t="t" r="r" b="b"/>
              <a:pathLst>
                <a:path w="2768" h="4428" extrusionOk="0">
                  <a:moveTo>
                    <a:pt x="150" y="0"/>
                  </a:moveTo>
                  <a:cubicBezTo>
                    <a:pt x="113" y="0"/>
                    <a:pt x="74" y="18"/>
                    <a:pt x="47" y="52"/>
                  </a:cubicBezTo>
                  <a:cubicBezTo>
                    <a:pt x="1" y="110"/>
                    <a:pt x="12" y="191"/>
                    <a:pt x="70" y="226"/>
                  </a:cubicBezTo>
                  <a:cubicBezTo>
                    <a:pt x="2489" y="2101"/>
                    <a:pt x="2200" y="4266"/>
                    <a:pt x="2188" y="4289"/>
                  </a:cubicBezTo>
                  <a:cubicBezTo>
                    <a:pt x="2188" y="4359"/>
                    <a:pt x="2235" y="4417"/>
                    <a:pt x="2304" y="4428"/>
                  </a:cubicBezTo>
                  <a:lnTo>
                    <a:pt x="2316" y="4428"/>
                  </a:lnTo>
                  <a:cubicBezTo>
                    <a:pt x="2386" y="4428"/>
                    <a:pt x="2432" y="4382"/>
                    <a:pt x="2443" y="4324"/>
                  </a:cubicBezTo>
                  <a:cubicBezTo>
                    <a:pt x="2455" y="4232"/>
                    <a:pt x="2767" y="1997"/>
                    <a:pt x="220" y="29"/>
                  </a:cubicBezTo>
                  <a:cubicBezTo>
                    <a:pt x="201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14750" y="3994700"/>
              <a:ext cx="107700" cy="43725"/>
            </a:xfrm>
            <a:custGeom>
              <a:avLst/>
              <a:gdLst/>
              <a:ahLst/>
              <a:cxnLst/>
              <a:rect l="l" t="t" r="r" b="b"/>
              <a:pathLst>
                <a:path w="4308" h="1749" extrusionOk="0">
                  <a:moveTo>
                    <a:pt x="4181" y="1"/>
                  </a:moveTo>
                  <a:cubicBezTo>
                    <a:pt x="1158" y="1"/>
                    <a:pt x="82" y="1494"/>
                    <a:pt x="47" y="1552"/>
                  </a:cubicBezTo>
                  <a:cubicBezTo>
                    <a:pt x="1" y="1609"/>
                    <a:pt x="13" y="1691"/>
                    <a:pt x="70" y="1725"/>
                  </a:cubicBezTo>
                  <a:cubicBezTo>
                    <a:pt x="93" y="1748"/>
                    <a:pt x="116" y="1748"/>
                    <a:pt x="152" y="1748"/>
                  </a:cubicBezTo>
                  <a:cubicBezTo>
                    <a:pt x="186" y="1748"/>
                    <a:pt x="232" y="1737"/>
                    <a:pt x="255" y="1702"/>
                  </a:cubicBezTo>
                  <a:cubicBezTo>
                    <a:pt x="267" y="1679"/>
                    <a:pt x="1297" y="266"/>
                    <a:pt x="4181" y="266"/>
                  </a:cubicBezTo>
                  <a:cubicBezTo>
                    <a:pt x="4250" y="266"/>
                    <a:pt x="4308" y="209"/>
                    <a:pt x="4308" y="139"/>
                  </a:cubicBezTo>
                  <a:cubicBezTo>
                    <a:pt x="4308" y="58"/>
                    <a:pt x="4250" y="1"/>
                    <a:pt x="4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08975" y="3884450"/>
              <a:ext cx="52125" cy="114025"/>
            </a:xfrm>
            <a:custGeom>
              <a:avLst/>
              <a:gdLst/>
              <a:ahLst/>
              <a:cxnLst/>
              <a:rect l="l" t="t" r="r" b="b"/>
              <a:pathLst>
                <a:path w="2085" h="4561" extrusionOk="0">
                  <a:moveTo>
                    <a:pt x="138" y="1"/>
                  </a:moveTo>
                  <a:cubicBezTo>
                    <a:pt x="107" y="1"/>
                    <a:pt x="74" y="12"/>
                    <a:pt x="46" y="34"/>
                  </a:cubicBezTo>
                  <a:cubicBezTo>
                    <a:pt x="0" y="92"/>
                    <a:pt x="0" y="161"/>
                    <a:pt x="46" y="220"/>
                  </a:cubicBezTo>
                  <a:cubicBezTo>
                    <a:pt x="1795" y="2037"/>
                    <a:pt x="1065" y="4375"/>
                    <a:pt x="1054" y="4398"/>
                  </a:cubicBezTo>
                  <a:cubicBezTo>
                    <a:pt x="1031" y="4468"/>
                    <a:pt x="1077" y="4537"/>
                    <a:pt x="1135" y="4561"/>
                  </a:cubicBezTo>
                  <a:lnTo>
                    <a:pt x="1181" y="4561"/>
                  </a:lnTo>
                  <a:cubicBezTo>
                    <a:pt x="1239" y="4561"/>
                    <a:pt x="1286" y="4537"/>
                    <a:pt x="1297" y="4480"/>
                  </a:cubicBezTo>
                  <a:cubicBezTo>
                    <a:pt x="1309" y="4457"/>
                    <a:pt x="2084" y="1979"/>
                    <a:pt x="232" y="45"/>
                  </a:cubicBezTo>
                  <a:cubicBezTo>
                    <a:pt x="207" y="15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1531100" y="4175325"/>
              <a:ext cx="182100" cy="54125"/>
            </a:xfrm>
            <a:custGeom>
              <a:avLst/>
              <a:gdLst/>
              <a:ahLst/>
              <a:cxnLst/>
              <a:rect l="l" t="t" r="r" b="b"/>
              <a:pathLst>
                <a:path w="7284" h="2165" extrusionOk="0">
                  <a:moveTo>
                    <a:pt x="5031" y="0"/>
                  </a:moveTo>
                  <a:cubicBezTo>
                    <a:pt x="3592" y="0"/>
                    <a:pt x="1672" y="370"/>
                    <a:pt x="47" y="1945"/>
                  </a:cubicBezTo>
                  <a:cubicBezTo>
                    <a:pt x="1" y="2002"/>
                    <a:pt x="1" y="2084"/>
                    <a:pt x="47" y="2130"/>
                  </a:cubicBezTo>
                  <a:cubicBezTo>
                    <a:pt x="70" y="2153"/>
                    <a:pt x="106" y="2164"/>
                    <a:pt x="140" y="2164"/>
                  </a:cubicBezTo>
                  <a:cubicBezTo>
                    <a:pt x="175" y="2164"/>
                    <a:pt x="209" y="2153"/>
                    <a:pt x="232" y="2130"/>
                  </a:cubicBezTo>
                  <a:cubicBezTo>
                    <a:pt x="1795" y="610"/>
                    <a:pt x="3644" y="254"/>
                    <a:pt x="5029" y="254"/>
                  </a:cubicBezTo>
                  <a:cubicBezTo>
                    <a:pt x="6230" y="254"/>
                    <a:pt x="7082" y="522"/>
                    <a:pt x="7098" y="532"/>
                  </a:cubicBezTo>
                  <a:cubicBezTo>
                    <a:pt x="7107" y="534"/>
                    <a:pt x="7116" y="534"/>
                    <a:pt x="7124" y="534"/>
                  </a:cubicBezTo>
                  <a:cubicBezTo>
                    <a:pt x="7184" y="534"/>
                    <a:pt x="7240" y="501"/>
                    <a:pt x="7260" y="440"/>
                  </a:cubicBezTo>
                  <a:cubicBezTo>
                    <a:pt x="7284" y="381"/>
                    <a:pt x="7248" y="301"/>
                    <a:pt x="7179" y="289"/>
                  </a:cubicBezTo>
                  <a:cubicBezTo>
                    <a:pt x="7163" y="278"/>
                    <a:pt x="6278" y="0"/>
                    <a:pt x="5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1619975" y="4013500"/>
              <a:ext cx="43450" cy="132600"/>
            </a:xfrm>
            <a:custGeom>
              <a:avLst/>
              <a:gdLst/>
              <a:ahLst/>
              <a:cxnLst/>
              <a:rect l="l" t="t" r="r" b="b"/>
              <a:pathLst>
                <a:path w="1738" h="5304" extrusionOk="0">
                  <a:moveTo>
                    <a:pt x="811" y="1"/>
                  </a:moveTo>
                  <a:cubicBezTo>
                    <a:pt x="742" y="1"/>
                    <a:pt x="683" y="59"/>
                    <a:pt x="683" y="128"/>
                  </a:cubicBezTo>
                  <a:cubicBezTo>
                    <a:pt x="683" y="175"/>
                    <a:pt x="660" y="302"/>
                    <a:pt x="626" y="441"/>
                  </a:cubicBezTo>
                  <a:cubicBezTo>
                    <a:pt x="441" y="1263"/>
                    <a:pt x="1" y="3208"/>
                    <a:pt x="1483" y="5246"/>
                  </a:cubicBezTo>
                  <a:cubicBezTo>
                    <a:pt x="1506" y="5280"/>
                    <a:pt x="1552" y="5303"/>
                    <a:pt x="1586" y="5303"/>
                  </a:cubicBezTo>
                  <a:cubicBezTo>
                    <a:pt x="1609" y="5303"/>
                    <a:pt x="1645" y="5292"/>
                    <a:pt x="1668" y="5269"/>
                  </a:cubicBezTo>
                  <a:cubicBezTo>
                    <a:pt x="1714" y="5234"/>
                    <a:pt x="1737" y="5153"/>
                    <a:pt x="1691" y="5095"/>
                  </a:cubicBezTo>
                  <a:cubicBezTo>
                    <a:pt x="278" y="3150"/>
                    <a:pt x="695" y="1286"/>
                    <a:pt x="868" y="499"/>
                  </a:cubicBezTo>
                  <a:cubicBezTo>
                    <a:pt x="915" y="325"/>
                    <a:pt x="938" y="209"/>
                    <a:pt x="938" y="128"/>
                  </a:cubicBezTo>
                  <a:cubicBezTo>
                    <a:pt x="938" y="5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1426325" y="4081575"/>
              <a:ext cx="156900" cy="55825"/>
            </a:xfrm>
            <a:custGeom>
              <a:avLst/>
              <a:gdLst/>
              <a:ahLst/>
              <a:cxnLst/>
              <a:rect l="l" t="t" r="r" b="b"/>
              <a:pathLst>
                <a:path w="6276" h="2233" extrusionOk="0">
                  <a:moveTo>
                    <a:pt x="4464" y="0"/>
                  </a:moveTo>
                  <a:cubicBezTo>
                    <a:pt x="3267" y="0"/>
                    <a:pt x="1608" y="377"/>
                    <a:pt x="47" y="2013"/>
                  </a:cubicBezTo>
                  <a:cubicBezTo>
                    <a:pt x="1" y="2060"/>
                    <a:pt x="1" y="2140"/>
                    <a:pt x="47" y="2186"/>
                  </a:cubicBezTo>
                  <a:cubicBezTo>
                    <a:pt x="70" y="2222"/>
                    <a:pt x="106" y="2233"/>
                    <a:pt x="140" y="2233"/>
                  </a:cubicBezTo>
                  <a:cubicBezTo>
                    <a:pt x="175" y="2233"/>
                    <a:pt x="209" y="2210"/>
                    <a:pt x="232" y="2186"/>
                  </a:cubicBezTo>
                  <a:cubicBezTo>
                    <a:pt x="1732" y="611"/>
                    <a:pt x="3322" y="250"/>
                    <a:pt x="4464" y="250"/>
                  </a:cubicBezTo>
                  <a:cubicBezTo>
                    <a:pt x="5420" y="250"/>
                    <a:pt x="6063" y="503"/>
                    <a:pt x="6079" y="508"/>
                  </a:cubicBezTo>
                  <a:cubicBezTo>
                    <a:pt x="6098" y="517"/>
                    <a:pt x="6117" y="522"/>
                    <a:pt x="6134" y="522"/>
                  </a:cubicBezTo>
                  <a:cubicBezTo>
                    <a:pt x="6183" y="522"/>
                    <a:pt x="6225" y="490"/>
                    <a:pt x="6242" y="439"/>
                  </a:cubicBezTo>
                  <a:cubicBezTo>
                    <a:pt x="6276" y="380"/>
                    <a:pt x="6242" y="300"/>
                    <a:pt x="6172" y="277"/>
                  </a:cubicBezTo>
                  <a:cubicBezTo>
                    <a:pt x="6161" y="271"/>
                    <a:pt x="5478" y="0"/>
                    <a:pt x="4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460200" y="3967600"/>
              <a:ext cx="63400" cy="99475"/>
            </a:xfrm>
            <a:custGeom>
              <a:avLst/>
              <a:gdLst/>
              <a:ahLst/>
              <a:cxnLst/>
              <a:rect l="l" t="t" r="r" b="b"/>
              <a:pathLst>
                <a:path w="2536" h="3979" extrusionOk="0">
                  <a:moveTo>
                    <a:pt x="692" y="0"/>
                  </a:moveTo>
                  <a:cubicBezTo>
                    <a:pt x="641" y="0"/>
                    <a:pt x="586" y="34"/>
                    <a:pt x="568" y="89"/>
                  </a:cubicBezTo>
                  <a:cubicBezTo>
                    <a:pt x="545" y="158"/>
                    <a:pt x="1" y="1941"/>
                    <a:pt x="2304" y="3956"/>
                  </a:cubicBezTo>
                  <a:cubicBezTo>
                    <a:pt x="2327" y="3967"/>
                    <a:pt x="2363" y="3979"/>
                    <a:pt x="2397" y="3979"/>
                  </a:cubicBezTo>
                  <a:cubicBezTo>
                    <a:pt x="2432" y="3979"/>
                    <a:pt x="2466" y="3967"/>
                    <a:pt x="2490" y="3944"/>
                  </a:cubicBezTo>
                  <a:cubicBezTo>
                    <a:pt x="2536" y="3886"/>
                    <a:pt x="2525" y="3805"/>
                    <a:pt x="2478" y="3758"/>
                  </a:cubicBezTo>
                  <a:cubicBezTo>
                    <a:pt x="302" y="1872"/>
                    <a:pt x="811" y="181"/>
                    <a:pt x="811" y="158"/>
                  </a:cubicBezTo>
                  <a:cubicBezTo>
                    <a:pt x="834" y="100"/>
                    <a:pt x="799" y="19"/>
                    <a:pt x="730" y="7"/>
                  </a:cubicBezTo>
                  <a:cubicBezTo>
                    <a:pt x="718" y="3"/>
                    <a:pt x="705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871775" y="388210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0"/>
                  </a:moveTo>
                  <a:cubicBezTo>
                    <a:pt x="371" y="0"/>
                    <a:pt x="1" y="360"/>
                    <a:pt x="1" y="811"/>
                  </a:cubicBezTo>
                  <a:cubicBezTo>
                    <a:pt x="1" y="1263"/>
                    <a:pt x="371" y="1633"/>
                    <a:pt x="822" y="1633"/>
                  </a:cubicBezTo>
                  <a:cubicBezTo>
                    <a:pt x="1274" y="1633"/>
                    <a:pt x="1645" y="1263"/>
                    <a:pt x="1645" y="811"/>
                  </a:cubicBezTo>
                  <a:cubicBezTo>
                    <a:pt x="1645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1787275" y="38615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1"/>
                  </a:moveTo>
                  <a:cubicBezTo>
                    <a:pt x="359" y="1"/>
                    <a:pt x="0" y="359"/>
                    <a:pt x="0" y="822"/>
                  </a:cubicBezTo>
                  <a:cubicBezTo>
                    <a:pt x="0" y="1274"/>
                    <a:pt x="359" y="1633"/>
                    <a:pt x="811" y="1633"/>
                  </a:cubicBezTo>
                  <a:cubicBezTo>
                    <a:pt x="1262" y="1633"/>
                    <a:pt x="1632" y="1274"/>
                    <a:pt x="1632" y="822"/>
                  </a:cubicBezTo>
                  <a:cubicBezTo>
                    <a:pt x="1632" y="359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1908825" y="3977625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59" y="0"/>
                    <a:pt x="1" y="359"/>
                    <a:pt x="1" y="810"/>
                  </a:cubicBezTo>
                  <a:cubicBezTo>
                    <a:pt x="1" y="1274"/>
                    <a:pt x="359" y="1633"/>
                    <a:pt x="822" y="1633"/>
                  </a:cubicBezTo>
                  <a:cubicBezTo>
                    <a:pt x="1274" y="1633"/>
                    <a:pt x="1633" y="1274"/>
                    <a:pt x="1633" y="810"/>
                  </a:cubicBezTo>
                  <a:cubicBezTo>
                    <a:pt x="1633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708550" y="39851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0"/>
                    <a:pt x="0" y="822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2"/>
                  </a:cubicBezTo>
                  <a:cubicBezTo>
                    <a:pt x="1632" y="37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777425" y="39570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1" y="371"/>
                    <a:pt x="1" y="822"/>
                  </a:cubicBezTo>
                  <a:cubicBezTo>
                    <a:pt x="1" y="1274"/>
                    <a:pt x="371" y="1632"/>
                    <a:pt x="822" y="1632"/>
                  </a:cubicBezTo>
                  <a:cubicBezTo>
                    <a:pt x="1274" y="1632"/>
                    <a:pt x="1645" y="1274"/>
                    <a:pt x="1645" y="822"/>
                  </a:cubicBezTo>
                  <a:cubicBezTo>
                    <a:pt x="1645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822275" y="405227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1" y="1"/>
                  </a:moveTo>
                  <a:cubicBezTo>
                    <a:pt x="360" y="1"/>
                    <a:pt x="1" y="360"/>
                    <a:pt x="1" y="811"/>
                  </a:cubicBezTo>
                  <a:cubicBezTo>
                    <a:pt x="1" y="1274"/>
                    <a:pt x="360" y="1634"/>
                    <a:pt x="811" y="1634"/>
                  </a:cubicBezTo>
                  <a:cubicBezTo>
                    <a:pt x="1263" y="1634"/>
                    <a:pt x="1634" y="1274"/>
                    <a:pt x="1634" y="811"/>
                  </a:cubicBezTo>
                  <a:cubicBezTo>
                    <a:pt x="1634" y="360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1659625" y="4088750"/>
              <a:ext cx="40850" cy="41125"/>
            </a:xfrm>
            <a:custGeom>
              <a:avLst/>
              <a:gdLst/>
              <a:ahLst/>
              <a:cxnLst/>
              <a:rect l="l" t="t" r="r" b="b"/>
              <a:pathLst>
                <a:path w="1634" h="1645" extrusionOk="0">
                  <a:moveTo>
                    <a:pt x="823" y="1"/>
                  </a:moveTo>
                  <a:cubicBezTo>
                    <a:pt x="371" y="1"/>
                    <a:pt x="0" y="371"/>
                    <a:pt x="0" y="823"/>
                  </a:cubicBezTo>
                  <a:cubicBezTo>
                    <a:pt x="0" y="1274"/>
                    <a:pt x="371" y="1645"/>
                    <a:pt x="823" y="1645"/>
                  </a:cubicBezTo>
                  <a:cubicBezTo>
                    <a:pt x="1274" y="1645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1677575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3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1791900" y="41854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1"/>
                  </a:moveTo>
                  <a:cubicBezTo>
                    <a:pt x="371" y="1"/>
                    <a:pt x="1" y="371"/>
                    <a:pt x="1" y="823"/>
                  </a:cubicBezTo>
                  <a:cubicBezTo>
                    <a:pt x="1" y="1274"/>
                    <a:pt x="371" y="1633"/>
                    <a:pt x="822" y="1633"/>
                  </a:cubicBezTo>
                  <a:cubicBezTo>
                    <a:pt x="1274" y="1633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555150" y="40259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0" y="371"/>
                    <a:pt x="0" y="822"/>
                  </a:cubicBezTo>
                  <a:cubicBezTo>
                    <a:pt x="0" y="1274"/>
                    <a:pt x="359" y="1645"/>
                    <a:pt x="811" y="1645"/>
                  </a:cubicBezTo>
                  <a:cubicBezTo>
                    <a:pt x="1262" y="1645"/>
                    <a:pt x="1632" y="1274"/>
                    <a:pt x="1632" y="822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1421425" y="405227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1" y="360"/>
                    <a:pt x="1" y="811"/>
                  </a:cubicBezTo>
                  <a:cubicBezTo>
                    <a:pt x="1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11"/>
                  </a:cubicBezTo>
                  <a:cubicBezTo>
                    <a:pt x="1632" y="360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1564100" y="4113375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23" y="0"/>
                  </a:moveTo>
                  <a:cubicBezTo>
                    <a:pt x="371" y="0"/>
                    <a:pt x="1" y="359"/>
                    <a:pt x="1" y="811"/>
                  </a:cubicBezTo>
                  <a:cubicBezTo>
                    <a:pt x="1" y="1262"/>
                    <a:pt x="371" y="1632"/>
                    <a:pt x="823" y="1632"/>
                  </a:cubicBezTo>
                  <a:cubicBezTo>
                    <a:pt x="1274" y="1632"/>
                    <a:pt x="1634" y="1262"/>
                    <a:pt x="1634" y="811"/>
                  </a:cubicBezTo>
                  <a:cubicBezTo>
                    <a:pt x="163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1876425" y="40974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1"/>
                    <a:pt x="0" y="823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3"/>
                  </a:cubicBezTo>
                  <a:cubicBezTo>
                    <a:pt x="1632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140075" y="4280675"/>
              <a:ext cx="40850" cy="40800"/>
            </a:xfrm>
            <a:custGeom>
              <a:avLst/>
              <a:gdLst/>
              <a:ahLst/>
              <a:cxnLst/>
              <a:rect l="l" t="t" r="r" b="b"/>
              <a:pathLst>
                <a:path w="1634" h="1632" extrusionOk="0">
                  <a:moveTo>
                    <a:pt x="823" y="0"/>
                  </a:moveTo>
                  <a:cubicBezTo>
                    <a:pt x="371" y="0"/>
                    <a:pt x="1" y="358"/>
                    <a:pt x="1" y="810"/>
                  </a:cubicBezTo>
                  <a:cubicBezTo>
                    <a:pt x="1" y="1261"/>
                    <a:pt x="371" y="1632"/>
                    <a:pt x="823" y="1632"/>
                  </a:cubicBezTo>
                  <a:cubicBezTo>
                    <a:pt x="1274" y="1632"/>
                    <a:pt x="1634" y="1261"/>
                    <a:pt x="1634" y="810"/>
                  </a:cubicBezTo>
                  <a:cubicBezTo>
                    <a:pt x="1634" y="358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078150" y="42968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1"/>
                  </a:cubicBezTo>
                  <a:cubicBezTo>
                    <a:pt x="0" y="1262"/>
                    <a:pt x="371" y="1632"/>
                    <a:pt x="823" y="1632"/>
                  </a:cubicBezTo>
                  <a:cubicBezTo>
                    <a:pt x="1274" y="1632"/>
                    <a:pt x="1644" y="1262"/>
                    <a:pt x="1644" y="811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013600" y="43628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3"/>
                  </a:cubicBezTo>
                  <a:cubicBezTo>
                    <a:pt x="1" y="1275"/>
                    <a:pt x="359" y="1645"/>
                    <a:pt x="811" y="1645"/>
                  </a:cubicBezTo>
                  <a:cubicBezTo>
                    <a:pt x="1262" y="1645"/>
                    <a:pt x="1633" y="1275"/>
                    <a:pt x="1633" y="823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208375" y="43324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3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3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180900" y="44476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2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115775" y="443580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0"/>
                  </a:moveTo>
                  <a:cubicBezTo>
                    <a:pt x="360" y="0"/>
                    <a:pt x="0" y="359"/>
                    <a:pt x="0" y="811"/>
                  </a:cubicBezTo>
                  <a:cubicBezTo>
                    <a:pt x="0" y="1262"/>
                    <a:pt x="360" y="1632"/>
                    <a:pt x="811" y="1632"/>
                  </a:cubicBezTo>
                  <a:cubicBezTo>
                    <a:pt x="1263" y="1632"/>
                    <a:pt x="1633" y="1262"/>
                    <a:pt x="1633" y="811"/>
                  </a:cubicBezTo>
                  <a:cubicBezTo>
                    <a:pt x="1633" y="359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033875" y="44300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1"/>
                  </a:moveTo>
                  <a:cubicBezTo>
                    <a:pt x="371" y="1"/>
                    <a:pt x="0" y="359"/>
                    <a:pt x="0" y="811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32" y="1262"/>
                    <a:pt x="1632" y="811"/>
                  </a:cubicBezTo>
                  <a:cubicBezTo>
                    <a:pt x="1632" y="359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049200" y="452205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1"/>
                  </a:moveTo>
                  <a:cubicBezTo>
                    <a:pt x="360" y="1"/>
                    <a:pt x="0" y="371"/>
                    <a:pt x="0" y="822"/>
                  </a:cubicBezTo>
                  <a:cubicBezTo>
                    <a:pt x="0" y="1274"/>
                    <a:pt x="360" y="1633"/>
                    <a:pt x="811" y="1633"/>
                  </a:cubicBezTo>
                  <a:cubicBezTo>
                    <a:pt x="1263" y="1633"/>
                    <a:pt x="1633" y="1274"/>
                    <a:pt x="1633" y="822"/>
                  </a:cubicBezTo>
                  <a:cubicBezTo>
                    <a:pt x="1633" y="371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1618825" y="39880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0" y="371"/>
                    <a:pt x="0" y="823"/>
                  </a:cubicBezTo>
                  <a:cubicBezTo>
                    <a:pt x="0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23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1455575" y="3950125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2"/>
                  </a:cubicBezTo>
                  <a:cubicBezTo>
                    <a:pt x="1" y="1274"/>
                    <a:pt x="359" y="1645"/>
                    <a:pt x="811" y="1645"/>
                  </a:cubicBezTo>
                  <a:cubicBezTo>
                    <a:pt x="1262" y="1645"/>
                    <a:pt x="1633" y="1274"/>
                    <a:pt x="1633" y="822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1362375" y="40057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0"/>
                  </a:moveTo>
                  <a:cubicBezTo>
                    <a:pt x="359" y="0"/>
                    <a:pt x="1" y="359"/>
                    <a:pt x="1" y="811"/>
                  </a:cubicBezTo>
                  <a:cubicBezTo>
                    <a:pt x="1" y="1262"/>
                    <a:pt x="359" y="1632"/>
                    <a:pt x="811" y="1632"/>
                  </a:cubicBezTo>
                  <a:cubicBezTo>
                    <a:pt x="1262" y="1632"/>
                    <a:pt x="1633" y="1262"/>
                    <a:pt x="1633" y="811"/>
                  </a:cubicBezTo>
                  <a:cubicBezTo>
                    <a:pt x="1633" y="359"/>
                    <a:pt x="1262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1409275" y="4113650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0"/>
                  </a:moveTo>
                  <a:cubicBezTo>
                    <a:pt x="371" y="0"/>
                    <a:pt x="0" y="360"/>
                    <a:pt x="0" y="811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11"/>
                  </a:cubicBezTo>
                  <a:cubicBezTo>
                    <a:pt x="1632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1514050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1853850" y="4130525"/>
              <a:ext cx="297250" cy="420500"/>
            </a:xfrm>
            <a:custGeom>
              <a:avLst/>
              <a:gdLst/>
              <a:ahLst/>
              <a:cxnLst/>
              <a:rect l="l" t="t" r="r" b="b"/>
              <a:pathLst>
                <a:path w="11890" h="16820" extrusionOk="0">
                  <a:moveTo>
                    <a:pt x="10361" y="264"/>
                  </a:moveTo>
                  <a:cubicBezTo>
                    <a:pt x="10790" y="264"/>
                    <a:pt x="11091" y="379"/>
                    <a:pt x="11218" y="611"/>
                  </a:cubicBezTo>
                  <a:cubicBezTo>
                    <a:pt x="11542" y="1201"/>
                    <a:pt x="10813" y="2672"/>
                    <a:pt x="9030" y="4084"/>
                  </a:cubicBezTo>
                  <a:cubicBezTo>
                    <a:pt x="6309" y="6238"/>
                    <a:pt x="3080" y="10266"/>
                    <a:pt x="2419" y="14839"/>
                  </a:cubicBezTo>
                  <a:cubicBezTo>
                    <a:pt x="2084" y="11980"/>
                    <a:pt x="1771" y="3737"/>
                    <a:pt x="8694" y="611"/>
                  </a:cubicBezTo>
                  <a:cubicBezTo>
                    <a:pt x="9366" y="379"/>
                    <a:pt x="9934" y="264"/>
                    <a:pt x="10361" y="264"/>
                  </a:cubicBezTo>
                  <a:close/>
                  <a:moveTo>
                    <a:pt x="10368" y="1"/>
                  </a:moveTo>
                  <a:cubicBezTo>
                    <a:pt x="9944" y="1"/>
                    <a:pt x="9373" y="105"/>
                    <a:pt x="8602" y="379"/>
                  </a:cubicBezTo>
                  <a:cubicBezTo>
                    <a:pt x="0" y="4257"/>
                    <a:pt x="2292" y="15765"/>
                    <a:pt x="2316" y="15881"/>
                  </a:cubicBezTo>
                  <a:lnTo>
                    <a:pt x="2512" y="16819"/>
                  </a:lnTo>
                  <a:lnTo>
                    <a:pt x="2570" y="15858"/>
                  </a:lnTo>
                  <a:cubicBezTo>
                    <a:pt x="2859" y="10961"/>
                    <a:pt x="6309" y="6562"/>
                    <a:pt x="9181" y="4293"/>
                  </a:cubicBezTo>
                  <a:cubicBezTo>
                    <a:pt x="10940" y="2903"/>
                    <a:pt x="11890" y="1294"/>
                    <a:pt x="11439" y="483"/>
                  </a:cubicBezTo>
                  <a:cubicBezTo>
                    <a:pt x="11300" y="234"/>
                    <a:pt x="10999" y="1"/>
                    <a:pt x="10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1911725" y="4141350"/>
              <a:ext cx="226075" cy="377525"/>
            </a:xfrm>
            <a:custGeom>
              <a:avLst/>
              <a:gdLst/>
              <a:ahLst/>
              <a:cxnLst/>
              <a:rect l="l" t="t" r="r" b="b"/>
              <a:pathLst>
                <a:path w="9043" h="15101" extrusionOk="0">
                  <a:moveTo>
                    <a:pt x="8975" y="1"/>
                  </a:moveTo>
                  <a:cubicBezTo>
                    <a:pt x="8970" y="1"/>
                    <a:pt x="8966" y="2"/>
                    <a:pt x="8961" y="4"/>
                  </a:cubicBezTo>
                  <a:cubicBezTo>
                    <a:pt x="8938" y="4"/>
                    <a:pt x="6750" y="664"/>
                    <a:pt x="4562" y="2841"/>
                  </a:cubicBezTo>
                  <a:cubicBezTo>
                    <a:pt x="2548" y="4855"/>
                    <a:pt x="116" y="8594"/>
                    <a:pt x="1" y="15043"/>
                  </a:cubicBezTo>
                  <a:cubicBezTo>
                    <a:pt x="1" y="15078"/>
                    <a:pt x="24" y="15101"/>
                    <a:pt x="58" y="15101"/>
                  </a:cubicBezTo>
                  <a:cubicBezTo>
                    <a:pt x="93" y="15101"/>
                    <a:pt x="116" y="15078"/>
                    <a:pt x="116" y="15043"/>
                  </a:cubicBezTo>
                  <a:cubicBezTo>
                    <a:pt x="232" y="8641"/>
                    <a:pt x="2640" y="4925"/>
                    <a:pt x="4643" y="2933"/>
                  </a:cubicBezTo>
                  <a:cubicBezTo>
                    <a:pt x="6808" y="768"/>
                    <a:pt x="8973" y="120"/>
                    <a:pt x="8996" y="108"/>
                  </a:cubicBezTo>
                  <a:cubicBezTo>
                    <a:pt x="9019" y="108"/>
                    <a:pt x="9042" y="73"/>
                    <a:pt x="9031" y="39"/>
                  </a:cubicBezTo>
                  <a:cubicBezTo>
                    <a:pt x="9021" y="20"/>
                    <a:pt x="8996" y="1"/>
                    <a:pt x="8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1914325" y="4246775"/>
              <a:ext cx="121300" cy="251575"/>
            </a:xfrm>
            <a:custGeom>
              <a:avLst/>
              <a:gdLst/>
              <a:ahLst/>
              <a:cxnLst/>
              <a:rect l="l" t="t" r="r" b="b"/>
              <a:pathLst>
                <a:path w="4852" h="10063" extrusionOk="0">
                  <a:moveTo>
                    <a:pt x="4778" y="0"/>
                  </a:moveTo>
                  <a:cubicBezTo>
                    <a:pt x="4767" y="0"/>
                    <a:pt x="4756" y="4"/>
                    <a:pt x="4747" y="13"/>
                  </a:cubicBezTo>
                  <a:cubicBezTo>
                    <a:pt x="4713" y="47"/>
                    <a:pt x="741" y="3266"/>
                    <a:pt x="12" y="10004"/>
                  </a:cubicBezTo>
                  <a:cubicBezTo>
                    <a:pt x="0" y="10039"/>
                    <a:pt x="23" y="10062"/>
                    <a:pt x="59" y="10062"/>
                  </a:cubicBezTo>
                  <a:lnTo>
                    <a:pt x="70" y="10062"/>
                  </a:lnTo>
                  <a:cubicBezTo>
                    <a:pt x="93" y="10062"/>
                    <a:pt x="116" y="10039"/>
                    <a:pt x="128" y="10016"/>
                  </a:cubicBezTo>
                  <a:cubicBezTo>
                    <a:pt x="857" y="3324"/>
                    <a:pt x="4782" y="129"/>
                    <a:pt x="4817" y="106"/>
                  </a:cubicBezTo>
                  <a:cubicBezTo>
                    <a:pt x="4840" y="82"/>
                    <a:pt x="4852" y="47"/>
                    <a:pt x="4829" y="24"/>
                  </a:cubicBezTo>
                  <a:cubicBezTo>
                    <a:pt x="4814" y="10"/>
                    <a:pt x="4796" y="0"/>
                    <a:pt x="4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1907375" y="4224900"/>
              <a:ext cx="79325" cy="268800"/>
            </a:xfrm>
            <a:custGeom>
              <a:avLst/>
              <a:gdLst/>
              <a:ahLst/>
              <a:cxnLst/>
              <a:rect l="l" t="t" r="r" b="b"/>
              <a:pathLst>
                <a:path w="3173" h="10752" extrusionOk="0">
                  <a:moveTo>
                    <a:pt x="3113" y="0"/>
                  </a:moveTo>
                  <a:cubicBezTo>
                    <a:pt x="3094" y="0"/>
                    <a:pt x="3075" y="6"/>
                    <a:pt x="3069" y="19"/>
                  </a:cubicBezTo>
                  <a:cubicBezTo>
                    <a:pt x="3034" y="66"/>
                    <a:pt x="0" y="4107"/>
                    <a:pt x="209" y="10694"/>
                  </a:cubicBezTo>
                  <a:cubicBezTo>
                    <a:pt x="209" y="10729"/>
                    <a:pt x="244" y="10752"/>
                    <a:pt x="267" y="10752"/>
                  </a:cubicBezTo>
                  <a:cubicBezTo>
                    <a:pt x="301" y="10752"/>
                    <a:pt x="325" y="10729"/>
                    <a:pt x="325" y="10694"/>
                  </a:cubicBezTo>
                  <a:cubicBezTo>
                    <a:pt x="116" y="4141"/>
                    <a:pt x="3126" y="135"/>
                    <a:pt x="3162" y="89"/>
                  </a:cubicBezTo>
                  <a:cubicBezTo>
                    <a:pt x="3173" y="66"/>
                    <a:pt x="3173" y="31"/>
                    <a:pt x="3150" y="8"/>
                  </a:cubicBezTo>
                  <a:cubicBezTo>
                    <a:pt x="3140" y="3"/>
                    <a:pt x="3126" y="0"/>
                    <a:pt x="3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1417075" y="4240075"/>
              <a:ext cx="417975" cy="255075"/>
            </a:xfrm>
            <a:custGeom>
              <a:avLst/>
              <a:gdLst/>
              <a:ahLst/>
              <a:cxnLst/>
              <a:rect l="l" t="t" r="r" b="b"/>
              <a:pathLst>
                <a:path w="16719" h="10203" extrusionOk="0">
                  <a:moveTo>
                    <a:pt x="4307" y="258"/>
                  </a:moveTo>
                  <a:cubicBezTo>
                    <a:pt x="10617" y="258"/>
                    <a:pt x="14415" y="6209"/>
                    <a:pt x="15653" y="8512"/>
                  </a:cubicBezTo>
                  <a:cubicBezTo>
                    <a:pt x="12493" y="5155"/>
                    <a:pt x="7538" y="3696"/>
                    <a:pt x="4088" y="3488"/>
                  </a:cubicBezTo>
                  <a:cubicBezTo>
                    <a:pt x="1806" y="3337"/>
                    <a:pt x="371" y="2561"/>
                    <a:pt x="301" y="1879"/>
                  </a:cubicBezTo>
                  <a:cubicBezTo>
                    <a:pt x="244" y="1346"/>
                    <a:pt x="996" y="825"/>
                    <a:pt x="2362" y="443"/>
                  </a:cubicBezTo>
                  <a:cubicBezTo>
                    <a:pt x="3034" y="315"/>
                    <a:pt x="3682" y="258"/>
                    <a:pt x="4307" y="258"/>
                  </a:cubicBezTo>
                  <a:close/>
                  <a:moveTo>
                    <a:pt x="4299" y="1"/>
                  </a:moveTo>
                  <a:cubicBezTo>
                    <a:pt x="3659" y="1"/>
                    <a:pt x="2995" y="60"/>
                    <a:pt x="2305" y="188"/>
                  </a:cubicBezTo>
                  <a:cubicBezTo>
                    <a:pt x="348" y="744"/>
                    <a:pt x="0" y="1427"/>
                    <a:pt x="47" y="1902"/>
                  </a:cubicBezTo>
                  <a:cubicBezTo>
                    <a:pt x="151" y="2828"/>
                    <a:pt x="1842" y="3603"/>
                    <a:pt x="4076" y="3742"/>
                  </a:cubicBezTo>
                  <a:cubicBezTo>
                    <a:pt x="7723" y="3963"/>
                    <a:pt x="13083" y="5595"/>
                    <a:pt x="16116" y="9450"/>
                  </a:cubicBezTo>
                  <a:lnTo>
                    <a:pt x="16718" y="10202"/>
                  </a:lnTo>
                  <a:lnTo>
                    <a:pt x="16718" y="10202"/>
                  </a:lnTo>
                  <a:lnTo>
                    <a:pt x="16337" y="9323"/>
                  </a:lnTo>
                  <a:cubicBezTo>
                    <a:pt x="16294" y="9215"/>
                    <a:pt x="12263" y="1"/>
                    <a:pt x="4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4" name="Google Shape;2024;p49"/>
            <p:cNvSpPr/>
            <p:nvPr/>
          </p:nvSpPr>
          <p:spPr>
            <a:xfrm>
              <a:off x="1419700" y="4274825"/>
              <a:ext cx="400600" cy="192250"/>
            </a:xfrm>
            <a:custGeom>
              <a:avLst/>
              <a:gdLst/>
              <a:ahLst/>
              <a:cxnLst/>
              <a:rect l="l" t="t" r="r" b="b"/>
              <a:pathLst>
                <a:path w="16024" h="7690" extrusionOk="0">
                  <a:moveTo>
                    <a:pt x="3012" y="0"/>
                  </a:moveTo>
                  <a:cubicBezTo>
                    <a:pt x="1218" y="0"/>
                    <a:pt x="63" y="376"/>
                    <a:pt x="46" y="384"/>
                  </a:cubicBezTo>
                  <a:cubicBezTo>
                    <a:pt x="23" y="396"/>
                    <a:pt x="0" y="419"/>
                    <a:pt x="11" y="454"/>
                  </a:cubicBezTo>
                  <a:cubicBezTo>
                    <a:pt x="20" y="480"/>
                    <a:pt x="42" y="493"/>
                    <a:pt x="62" y="493"/>
                  </a:cubicBezTo>
                  <a:cubicBezTo>
                    <a:pt x="69" y="493"/>
                    <a:pt x="75" y="491"/>
                    <a:pt x="81" y="489"/>
                  </a:cubicBezTo>
                  <a:cubicBezTo>
                    <a:pt x="97" y="489"/>
                    <a:pt x="1232" y="116"/>
                    <a:pt x="3005" y="116"/>
                  </a:cubicBezTo>
                  <a:cubicBezTo>
                    <a:pt x="3674" y="116"/>
                    <a:pt x="4432" y="169"/>
                    <a:pt x="5256" y="315"/>
                  </a:cubicBezTo>
                  <a:cubicBezTo>
                    <a:pt x="8046" y="801"/>
                    <a:pt x="12144" y="2468"/>
                    <a:pt x="15907" y="7667"/>
                  </a:cubicBezTo>
                  <a:cubicBezTo>
                    <a:pt x="15918" y="7678"/>
                    <a:pt x="15931" y="7690"/>
                    <a:pt x="15954" y="7690"/>
                  </a:cubicBezTo>
                  <a:cubicBezTo>
                    <a:pt x="15965" y="7690"/>
                    <a:pt x="15977" y="7678"/>
                    <a:pt x="15988" y="7678"/>
                  </a:cubicBezTo>
                  <a:cubicBezTo>
                    <a:pt x="16011" y="7655"/>
                    <a:pt x="16023" y="7620"/>
                    <a:pt x="16000" y="7597"/>
                  </a:cubicBezTo>
                  <a:cubicBezTo>
                    <a:pt x="12214" y="2375"/>
                    <a:pt x="8081" y="697"/>
                    <a:pt x="5279" y="199"/>
                  </a:cubicBezTo>
                  <a:cubicBezTo>
                    <a:pt x="4451" y="53"/>
                    <a:pt x="3687" y="0"/>
                    <a:pt x="3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5" name="Google Shape;2025;p49"/>
            <p:cNvSpPr/>
            <p:nvPr/>
          </p:nvSpPr>
          <p:spPr>
            <a:xfrm>
              <a:off x="1564100" y="4312425"/>
              <a:ext cx="242000" cy="139300"/>
            </a:xfrm>
            <a:custGeom>
              <a:avLst/>
              <a:gdLst/>
              <a:ahLst/>
              <a:cxnLst/>
              <a:rect l="l" t="t" r="r" b="b"/>
              <a:pathLst>
                <a:path w="9680" h="5572" extrusionOk="0">
                  <a:moveTo>
                    <a:pt x="41" y="0"/>
                  </a:moveTo>
                  <a:cubicBezTo>
                    <a:pt x="16" y="0"/>
                    <a:pt x="1" y="21"/>
                    <a:pt x="1" y="50"/>
                  </a:cubicBezTo>
                  <a:cubicBezTo>
                    <a:pt x="1" y="84"/>
                    <a:pt x="24" y="107"/>
                    <a:pt x="47" y="107"/>
                  </a:cubicBezTo>
                  <a:cubicBezTo>
                    <a:pt x="105" y="119"/>
                    <a:pt x="5153" y="490"/>
                    <a:pt x="9576" y="5561"/>
                  </a:cubicBezTo>
                  <a:cubicBezTo>
                    <a:pt x="9587" y="5572"/>
                    <a:pt x="9599" y="5572"/>
                    <a:pt x="9622" y="5572"/>
                  </a:cubicBezTo>
                  <a:cubicBezTo>
                    <a:pt x="9633" y="5572"/>
                    <a:pt x="9645" y="5572"/>
                    <a:pt x="9656" y="5561"/>
                  </a:cubicBezTo>
                  <a:cubicBezTo>
                    <a:pt x="9679" y="5538"/>
                    <a:pt x="9679" y="5502"/>
                    <a:pt x="9656" y="5479"/>
                  </a:cubicBezTo>
                  <a:cubicBezTo>
                    <a:pt x="5199" y="374"/>
                    <a:pt x="105" y="4"/>
                    <a:pt x="59" y="4"/>
                  </a:cubicBezTo>
                  <a:cubicBezTo>
                    <a:pt x="53" y="1"/>
                    <a:pt x="47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6" name="Google Shape;2026;p49"/>
            <p:cNvSpPr/>
            <p:nvPr/>
          </p:nvSpPr>
          <p:spPr>
            <a:xfrm>
              <a:off x="1591300" y="4266475"/>
              <a:ext cx="213650" cy="180350"/>
            </a:xfrm>
            <a:custGeom>
              <a:avLst/>
              <a:gdLst/>
              <a:ahLst/>
              <a:cxnLst/>
              <a:rect l="l" t="t" r="r" b="b"/>
              <a:pathLst>
                <a:path w="8546" h="7214" extrusionOk="0">
                  <a:moveTo>
                    <a:pt x="82" y="0"/>
                  </a:moveTo>
                  <a:cubicBezTo>
                    <a:pt x="59" y="0"/>
                    <a:pt x="24" y="12"/>
                    <a:pt x="13" y="47"/>
                  </a:cubicBezTo>
                  <a:cubicBezTo>
                    <a:pt x="1" y="70"/>
                    <a:pt x="24" y="105"/>
                    <a:pt x="47" y="116"/>
                  </a:cubicBezTo>
                  <a:cubicBezTo>
                    <a:pt x="94" y="128"/>
                    <a:pt x="4863" y="1691"/>
                    <a:pt x="8429" y="7190"/>
                  </a:cubicBezTo>
                  <a:cubicBezTo>
                    <a:pt x="8441" y="7201"/>
                    <a:pt x="8465" y="7213"/>
                    <a:pt x="8476" y="7213"/>
                  </a:cubicBezTo>
                  <a:cubicBezTo>
                    <a:pt x="8488" y="7213"/>
                    <a:pt x="8499" y="7213"/>
                    <a:pt x="8511" y="7201"/>
                  </a:cubicBezTo>
                  <a:cubicBezTo>
                    <a:pt x="8534" y="7190"/>
                    <a:pt x="8545" y="7155"/>
                    <a:pt x="8534" y="7132"/>
                  </a:cubicBezTo>
                  <a:cubicBezTo>
                    <a:pt x="4933" y="1598"/>
                    <a:pt x="129" y="2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7" name="Google Shape;2027;p49"/>
            <p:cNvSpPr/>
            <p:nvPr/>
          </p:nvSpPr>
          <p:spPr>
            <a:xfrm>
              <a:off x="1548200" y="4480875"/>
              <a:ext cx="398550" cy="280275"/>
            </a:xfrm>
            <a:custGeom>
              <a:avLst/>
              <a:gdLst/>
              <a:ahLst/>
              <a:cxnLst/>
              <a:rect l="l" t="t" r="r" b="b"/>
              <a:pathLst>
                <a:path w="15942" h="11211" extrusionOk="0">
                  <a:moveTo>
                    <a:pt x="3543" y="246"/>
                  </a:moveTo>
                  <a:cubicBezTo>
                    <a:pt x="10385" y="246"/>
                    <a:pt x="13928" y="6938"/>
                    <a:pt x="15028" y="9451"/>
                  </a:cubicBezTo>
                  <a:cubicBezTo>
                    <a:pt x="12145" y="5827"/>
                    <a:pt x="7328" y="3974"/>
                    <a:pt x="3902" y="3477"/>
                  </a:cubicBezTo>
                  <a:cubicBezTo>
                    <a:pt x="1644" y="3153"/>
                    <a:pt x="278" y="2250"/>
                    <a:pt x="266" y="1566"/>
                  </a:cubicBezTo>
                  <a:cubicBezTo>
                    <a:pt x="255" y="1046"/>
                    <a:pt x="1042" y="582"/>
                    <a:pt x="2432" y="305"/>
                  </a:cubicBezTo>
                  <a:cubicBezTo>
                    <a:pt x="2813" y="269"/>
                    <a:pt x="3184" y="246"/>
                    <a:pt x="3543" y="246"/>
                  </a:cubicBezTo>
                  <a:close/>
                  <a:moveTo>
                    <a:pt x="3549" y="1"/>
                  </a:moveTo>
                  <a:cubicBezTo>
                    <a:pt x="3174" y="1"/>
                    <a:pt x="2790" y="20"/>
                    <a:pt x="2396" y="61"/>
                  </a:cubicBezTo>
                  <a:cubicBezTo>
                    <a:pt x="405" y="444"/>
                    <a:pt x="0" y="1103"/>
                    <a:pt x="12" y="1578"/>
                  </a:cubicBezTo>
                  <a:cubicBezTo>
                    <a:pt x="35" y="2504"/>
                    <a:pt x="1656" y="3418"/>
                    <a:pt x="3867" y="3731"/>
                  </a:cubicBezTo>
                  <a:cubicBezTo>
                    <a:pt x="7491" y="4264"/>
                    <a:pt x="12689" y="6325"/>
                    <a:pt x="15409" y="10411"/>
                  </a:cubicBezTo>
                  <a:lnTo>
                    <a:pt x="15942" y="11210"/>
                  </a:lnTo>
                  <a:lnTo>
                    <a:pt x="15641" y="10295"/>
                  </a:lnTo>
                  <a:cubicBezTo>
                    <a:pt x="15597" y="10196"/>
                    <a:pt x="12099" y="1"/>
                    <a:pt x="3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8" name="Google Shape;2028;p49"/>
            <p:cNvSpPr/>
            <p:nvPr/>
          </p:nvSpPr>
          <p:spPr>
            <a:xfrm>
              <a:off x="1549925" y="4512725"/>
              <a:ext cx="384400" cy="219175"/>
            </a:xfrm>
            <a:custGeom>
              <a:avLst/>
              <a:gdLst/>
              <a:ahLst/>
              <a:cxnLst/>
              <a:rect l="l" t="t" r="r" b="b"/>
              <a:pathLst>
                <a:path w="15376" h="8767" extrusionOk="0">
                  <a:moveTo>
                    <a:pt x="2005" y="0"/>
                  </a:moveTo>
                  <a:cubicBezTo>
                    <a:pt x="812" y="0"/>
                    <a:pt x="72" y="176"/>
                    <a:pt x="58" y="176"/>
                  </a:cubicBezTo>
                  <a:cubicBezTo>
                    <a:pt x="24" y="188"/>
                    <a:pt x="1" y="223"/>
                    <a:pt x="12" y="246"/>
                  </a:cubicBezTo>
                  <a:cubicBezTo>
                    <a:pt x="22" y="275"/>
                    <a:pt x="39" y="295"/>
                    <a:pt x="64" y="295"/>
                  </a:cubicBezTo>
                  <a:cubicBezTo>
                    <a:pt x="69" y="295"/>
                    <a:pt x="75" y="294"/>
                    <a:pt x="81" y="292"/>
                  </a:cubicBezTo>
                  <a:cubicBezTo>
                    <a:pt x="95" y="292"/>
                    <a:pt x="837" y="114"/>
                    <a:pt x="2031" y="114"/>
                  </a:cubicBezTo>
                  <a:cubicBezTo>
                    <a:pt x="2902" y="114"/>
                    <a:pt x="4012" y="208"/>
                    <a:pt x="5257" y="536"/>
                  </a:cubicBezTo>
                  <a:cubicBezTo>
                    <a:pt x="7989" y="1253"/>
                    <a:pt x="11937" y="3256"/>
                    <a:pt x="15260" y="8732"/>
                  </a:cubicBezTo>
                  <a:cubicBezTo>
                    <a:pt x="15271" y="8756"/>
                    <a:pt x="15294" y="8767"/>
                    <a:pt x="15317" y="8767"/>
                  </a:cubicBezTo>
                  <a:cubicBezTo>
                    <a:pt x="15329" y="8767"/>
                    <a:pt x="15329" y="8756"/>
                    <a:pt x="15340" y="8756"/>
                  </a:cubicBezTo>
                  <a:cubicBezTo>
                    <a:pt x="15376" y="8744"/>
                    <a:pt x="15376" y="8709"/>
                    <a:pt x="15364" y="8674"/>
                  </a:cubicBezTo>
                  <a:cubicBezTo>
                    <a:pt x="12018" y="3163"/>
                    <a:pt x="8036" y="1149"/>
                    <a:pt x="5280" y="431"/>
                  </a:cubicBezTo>
                  <a:cubicBezTo>
                    <a:pt x="4015" y="96"/>
                    <a:pt x="2887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9" name="Google Shape;2029;p49"/>
            <p:cNvSpPr/>
            <p:nvPr/>
          </p:nvSpPr>
          <p:spPr>
            <a:xfrm>
              <a:off x="1691450" y="4557000"/>
              <a:ext cx="230150" cy="158700"/>
            </a:xfrm>
            <a:custGeom>
              <a:avLst/>
              <a:gdLst/>
              <a:ahLst/>
              <a:cxnLst/>
              <a:rect l="l" t="t" r="r" b="b"/>
              <a:pathLst>
                <a:path w="9206" h="6348" extrusionOk="0">
                  <a:moveTo>
                    <a:pt x="54" y="0"/>
                  </a:moveTo>
                  <a:cubicBezTo>
                    <a:pt x="28" y="0"/>
                    <a:pt x="11" y="21"/>
                    <a:pt x="1" y="49"/>
                  </a:cubicBezTo>
                  <a:cubicBezTo>
                    <a:pt x="1" y="84"/>
                    <a:pt x="24" y="108"/>
                    <a:pt x="59" y="108"/>
                  </a:cubicBezTo>
                  <a:cubicBezTo>
                    <a:pt x="105" y="119"/>
                    <a:pt x="5107" y="906"/>
                    <a:pt x="9101" y="6324"/>
                  </a:cubicBezTo>
                  <a:cubicBezTo>
                    <a:pt x="9113" y="6336"/>
                    <a:pt x="9124" y="6347"/>
                    <a:pt x="9147" y="6347"/>
                  </a:cubicBezTo>
                  <a:cubicBezTo>
                    <a:pt x="9159" y="6347"/>
                    <a:pt x="9170" y="6336"/>
                    <a:pt x="9182" y="6336"/>
                  </a:cubicBezTo>
                  <a:cubicBezTo>
                    <a:pt x="9205" y="6313"/>
                    <a:pt x="9205" y="6278"/>
                    <a:pt x="9193" y="6255"/>
                  </a:cubicBezTo>
                  <a:cubicBezTo>
                    <a:pt x="5164" y="802"/>
                    <a:pt x="117" y="3"/>
                    <a:pt x="70" y="3"/>
                  </a:cubicBezTo>
                  <a:cubicBezTo>
                    <a:pt x="64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0" name="Google Shape;2030;p49"/>
            <p:cNvSpPr/>
            <p:nvPr/>
          </p:nvSpPr>
          <p:spPr>
            <a:xfrm>
              <a:off x="1722450" y="4513550"/>
              <a:ext cx="198575" cy="196925"/>
            </a:xfrm>
            <a:custGeom>
              <a:avLst/>
              <a:gdLst/>
              <a:ahLst/>
              <a:cxnLst/>
              <a:rect l="l" t="t" r="r" b="b"/>
              <a:pathLst>
                <a:path w="7943" h="7877" extrusionOk="0">
                  <a:moveTo>
                    <a:pt x="67" y="0"/>
                  </a:moveTo>
                  <a:cubicBezTo>
                    <a:pt x="42" y="0"/>
                    <a:pt x="20" y="13"/>
                    <a:pt x="11" y="40"/>
                  </a:cubicBezTo>
                  <a:cubicBezTo>
                    <a:pt x="0" y="63"/>
                    <a:pt x="11" y="97"/>
                    <a:pt x="46" y="109"/>
                  </a:cubicBezTo>
                  <a:cubicBezTo>
                    <a:pt x="93" y="132"/>
                    <a:pt x="4712" y="2077"/>
                    <a:pt x="7826" y="7854"/>
                  </a:cubicBezTo>
                  <a:cubicBezTo>
                    <a:pt x="7837" y="7866"/>
                    <a:pt x="7849" y="7877"/>
                    <a:pt x="7873" y="7877"/>
                  </a:cubicBezTo>
                  <a:lnTo>
                    <a:pt x="7896" y="7877"/>
                  </a:lnTo>
                  <a:cubicBezTo>
                    <a:pt x="7930" y="7854"/>
                    <a:pt x="7942" y="7820"/>
                    <a:pt x="7919" y="7796"/>
                  </a:cubicBezTo>
                  <a:cubicBezTo>
                    <a:pt x="4793" y="1985"/>
                    <a:pt x="139" y="28"/>
                    <a:pt x="93" y="4"/>
                  </a:cubicBezTo>
                  <a:cubicBezTo>
                    <a:pt x="84" y="2"/>
                    <a:pt x="75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1" name="Google Shape;2031;p49"/>
            <p:cNvSpPr/>
            <p:nvPr/>
          </p:nvSpPr>
          <p:spPr>
            <a:xfrm>
              <a:off x="1882200" y="4310725"/>
              <a:ext cx="281950" cy="422925"/>
            </a:xfrm>
            <a:custGeom>
              <a:avLst/>
              <a:gdLst/>
              <a:ahLst/>
              <a:cxnLst/>
              <a:rect l="l" t="t" r="r" b="b"/>
              <a:pathLst>
                <a:path w="11278" h="16917" extrusionOk="0">
                  <a:moveTo>
                    <a:pt x="11127" y="0"/>
                  </a:moveTo>
                  <a:cubicBezTo>
                    <a:pt x="11068" y="0"/>
                    <a:pt x="11021" y="44"/>
                    <a:pt x="11010" y="106"/>
                  </a:cubicBezTo>
                  <a:cubicBezTo>
                    <a:pt x="10999" y="152"/>
                    <a:pt x="10084" y="5570"/>
                    <a:pt x="4041" y="10144"/>
                  </a:cubicBezTo>
                  <a:cubicBezTo>
                    <a:pt x="1" y="13200"/>
                    <a:pt x="2304" y="16824"/>
                    <a:pt x="2327" y="16859"/>
                  </a:cubicBezTo>
                  <a:cubicBezTo>
                    <a:pt x="2350" y="16893"/>
                    <a:pt x="2397" y="16916"/>
                    <a:pt x="2432" y="16916"/>
                  </a:cubicBezTo>
                  <a:cubicBezTo>
                    <a:pt x="2455" y="16916"/>
                    <a:pt x="2478" y="16905"/>
                    <a:pt x="2501" y="16893"/>
                  </a:cubicBezTo>
                  <a:cubicBezTo>
                    <a:pt x="2559" y="16859"/>
                    <a:pt x="2582" y="16777"/>
                    <a:pt x="2536" y="16720"/>
                  </a:cubicBezTo>
                  <a:cubicBezTo>
                    <a:pt x="2513" y="16685"/>
                    <a:pt x="348" y="13258"/>
                    <a:pt x="4192" y="10352"/>
                  </a:cubicBezTo>
                  <a:cubicBezTo>
                    <a:pt x="10328" y="5709"/>
                    <a:pt x="11254" y="198"/>
                    <a:pt x="11265" y="141"/>
                  </a:cubicBezTo>
                  <a:cubicBezTo>
                    <a:pt x="11277" y="72"/>
                    <a:pt x="11219" y="13"/>
                    <a:pt x="11149" y="2"/>
                  </a:cubicBezTo>
                  <a:cubicBezTo>
                    <a:pt x="11142" y="1"/>
                    <a:pt x="11135" y="0"/>
                    <a:pt x="11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2" name="Google Shape;2032;p49"/>
            <p:cNvSpPr/>
            <p:nvPr/>
          </p:nvSpPr>
          <p:spPr>
            <a:xfrm>
              <a:off x="2075250" y="4318375"/>
              <a:ext cx="30125" cy="130175"/>
            </a:xfrm>
            <a:custGeom>
              <a:avLst/>
              <a:gdLst/>
              <a:ahLst/>
              <a:cxnLst/>
              <a:rect l="l" t="t" r="r" b="b"/>
              <a:pathLst>
                <a:path w="1205" h="5207" extrusionOk="0">
                  <a:moveTo>
                    <a:pt x="860" y="1"/>
                  </a:moveTo>
                  <a:cubicBezTo>
                    <a:pt x="807" y="1"/>
                    <a:pt x="760" y="32"/>
                    <a:pt x="741" y="78"/>
                  </a:cubicBezTo>
                  <a:cubicBezTo>
                    <a:pt x="718" y="170"/>
                    <a:pt x="0" y="2231"/>
                    <a:pt x="950" y="5125"/>
                  </a:cubicBezTo>
                  <a:cubicBezTo>
                    <a:pt x="962" y="5172"/>
                    <a:pt x="1008" y="5207"/>
                    <a:pt x="1065" y="5207"/>
                  </a:cubicBezTo>
                  <a:lnTo>
                    <a:pt x="1112" y="5207"/>
                  </a:lnTo>
                  <a:cubicBezTo>
                    <a:pt x="1170" y="5184"/>
                    <a:pt x="1204" y="5114"/>
                    <a:pt x="1193" y="5045"/>
                  </a:cubicBezTo>
                  <a:cubicBezTo>
                    <a:pt x="278" y="2243"/>
                    <a:pt x="973" y="182"/>
                    <a:pt x="985" y="170"/>
                  </a:cubicBezTo>
                  <a:cubicBezTo>
                    <a:pt x="1008" y="101"/>
                    <a:pt x="973" y="31"/>
                    <a:pt x="903" y="8"/>
                  </a:cubicBezTo>
                  <a:cubicBezTo>
                    <a:pt x="889" y="3"/>
                    <a:pt x="874" y="1"/>
                    <a:pt x="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3" name="Google Shape;2033;p49"/>
            <p:cNvSpPr/>
            <p:nvPr/>
          </p:nvSpPr>
          <p:spPr>
            <a:xfrm>
              <a:off x="1998550" y="4378925"/>
              <a:ext cx="38825" cy="154425"/>
            </a:xfrm>
            <a:custGeom>
              <a:avLst/>
              <a:gdLst/>
              <a:ahLst/>
              <a:cxnLst/>
              <a:rect l="l" t="t" r="r" b="b"/>
              <a:pathLst>
                <a:path w="1553" h="6177" extrusionOk="0">
                  <a:moveTo>
                    <a:pt x="1415" y="0"/>
                  </a:moveTo>
                  <a:cubicBezTo>
                    <a:pt x="1403" y="0"/>
                    <a:pt x="1390" y="2"/>
                    <a:pt x="1378" y="6"/>
                  </a:cubicBezTo>
                  <a:cubicBezTo>
                    <a:pt x="1332" y="17"/>
                    <a:pt x="1262" y="53"/>
                    <a:pt x="1147" y="318"/>
                  </a:cubicBezTo>
                  <a:cubicBezTo>
                    <a:pt x="753" y="1129"/>
                    <a:pt x="1" y="3769"/>
                    <a:pt x="1100" y="6107"/>
                  </a:cubicBezTo>
                  <a:cubicBezTo>
                    <a:pt x="1123" y="6153"/>
                    <a:pt x="1170" y="6177"/>
                    <a:pt x="1216" y="6177"/>
                  </a:cubicBezTo>
                  <a:cubicBezTo>
                    <a:pt x="1228" y="6177"/>
                    <a:pt x="1251" y="6177"/>
                    <a:pt x="1262" y="6165"/>
                  </a:cubicBezTo>
                  <a:cubicBezTo>
                    <a:pt x="1332" y="6142"/>
                    <a:pt x="1355" y="6061"/>
                    <a:pt x="1332" y="6003"/>
                  </a:cubicBezTo>
                  <a:cubicBezTo>
                    <a:pt x="128" y="3444"/>
                    <a:pt x="1251" y="493"/>
                    <a:pt x="1483" y="238"/>
                  </a:cubicBezTo>
                  <a:cubicBezTo>
                    <a:pt x="1529" y="215"/>
                    <a:pt x="1552" y="156"/>
                    <a:pt x="1540" y="99"/>
                  </a:cubicBezTo>
                  <a:cubicBezTo>
                    <a:pt x="1521" y="42"/>
                    <a:pt x="147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4" name="Google Shape;2034;p49"/>
            <p:cNvSpPr/>
            <p:nvPr/>
          </p:nvSpPr>
          <p:spPr>
            <a:xfrm>
              <a:off x="2122725" y="4349700"/>
              <a:ext cx="107100" cy="58350"/>
            </a:xfrm>
            <a:custGeom>
              <a:avLst/>
              <a:gdLst/>
              <a:ahLst/>
              <a:cxnLst/>
              <a:rect l="l" t="t" r="r" b="b"/>
              <a:pathLst>
                <a:path w="4284" h="2334" extrusionOk="0">
                  <a:moveTo>
                    <a:pt x="4142" y="1"/>
                  </a:moveTo>
                  <a:cubicBezTo>
                    <a:pt x="4098" y="1"/>
                    <a:pt x="4053" y="24"/>
                    <a:pt x="4029" y="64"/>
                  </a:cubicBezTo>
                  <a:cubicBezTo>
                    <a:pt x="3161" y="1523"/>
                    <a:pt x="1042" y="1904"/>
                    <a:pt x="336" y="2032"/>
                  </a:cubicBezTo>
                  <a:cubicBezTo>
                    <a:pt x="105" y="2066"/>
                    <a:pt x="70" y="2078"/>
                    <a:pt x="35" y="2148"/>
                  </a:cubicBezTo>
                  <a:cubicBezTo>
                    <a:pt x="0" y="2205"/>
                    <a:pt x="23" y="2287"/>
                    <a:pt x="93" y="2310"/>
                  </a:cubicBezTo>
                  <a:cubicBezTo>
                    <a:pt x="105" y="2321"/>
                    <a:pt x="128" y="2333"/>
                    <a:pt x="151" y="2333"/>
                  </a:cubicBezTo>
                  <a:cubicBezTo>
                    <a:pt x="174" y="2333"/>
                    <a:pt x="197" y="2321"/>
                    <a:pt x="208" y="2310"/>
                  </a:cubicBezTo>
                  <a:cubicBezTo>
                    <a:pt x="244" y="2310"/>
                    <a:pt x="301" y="2298"/>
                    <a:pt x="383" y="2275"/>
                  </a:cubicBezTo>
                  <a:cubicBezTo>
                    <a:pt x="1111" y="2148"/>
                    <a:pt x="3323" y="1742"/>
                    <a:pt x="4249" y="191"/>
                  </a:cubicBezTo>
                  <a:cubicBezTo>
                    <a:pt x="4284" y="133"/>
                    <a:pt x="4261" y="52"/>
                    <a:pt x="4203" y="18"/>
                  </a:cubicBezTo>
                  <a:cubicBezTo>
                    <a:pt x="4184" y="6"/>
                    <a:pt x="4163" y="1"/>
                    <a:pt x="4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5" name="Google Shape;2035;p49"/>
            <p:cNvSpPr/>
            <p:nvPr/>
          </p:nvSpPr>
          <p:spPr>
            <a:xfrm>
              <a:off x="2057875" y="4471000"/>
              <a:ext cx="145325" cy="34875"/>
            </a:xfrm>
            <a:custGeom>
              <a:avLst/>
              <a:gdLst/>
              <a:ahLst/>
              <a:cxnLst/>
              <a:rect l="l" t="t" r="r" b="b"/>
              <a:pathLst>
                <a:path w="5813" h="1395" extrusionOk="0">
                  <a:moveTo>
                    <a:pt x="5670" y="0"/>
                  </a:moveTo>
                  <a:cubicBezTo>
                    <a:pt x="5648" y="0"/>
                    <a:pt x="5626" y="6"/>
                    <a:pt x="5604" y="16"/>
                  </a:cubicBezTo>
                  <a:cubicBezTo>
                    <a:pt x="3862" y="911"/>
                    <a:pt x="2500" y="1132"/>
                    <a:pt x="1579" y="1132"/>
                  </a:cubicBezTo>
                  <a:cubicBezTo>
                    <a:pt x="688" y="1132"/>
                    <a:pt x="209" y="925"/>
                    <a:pt x="198" y="919"/>
                  </a:cubicBezTo>
                  <a:cubicBezTo>
                    <a:pt x="183" y="913"/>
                    <a:pt x="167" y="910"/>
                    <a:pt x="151" y="910"/>
                  </a:cubicBezTo>
                  <a:cubicBezTo>
                    <a:pt x="103" y="910"/>
                    <a:pt x="53" y="936"/>
                    <a:pt x="36" y="989"/>
                  </a:cubicBezTo>
                  <a:cubicBezTo>
                    <a:pt x="1" y="1047"/>
                    <a:pt x="36" y="1127"/>
                    <a:pt x="93" y="1151"/>
                  </a:cubicBezTo>
                  <a:cubicBezTo>
                    <a:pt x="140" y="1174"/>
                    <a:pt x="649" y="1394"/>
                    <a:pt x="1575" y="1394"/>
                  </a:cubicBezTo>
                  <a:cubicBezTo>
                    <a:pt x="2537" y="1394"/>
                    <a:pt x="3926" y="1163"/>
                    <a:pt x="5732" y="248"/>
                  </a:cubicBezTo>
                  <a:cubicBezTo>
                    <a:pt x="5789" y="213"/>
                    <a:pt x="5813" y="132"/>
                    <a:pt x="5778" y="74"/>
                  </a:cubicBezTo>
                  <a:cubicBezTo>
                    <a:pt x="5762" y="26"/>
                    <a:pt x="5718" y="0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282438" y="1507326"/>
            <a:ext cx="962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dung: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601866" y="2732520"/>
            <a:ext cx="91358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en-US" alt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Khái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minh, ham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;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nhập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thêu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7977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5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09" y="2454188"/>
            <a:ext cx="8576317" cy="1841071"/>
          </a:xfrm>
          <a:prstGeom prst="rect">
            <a:avLst/>
          </a:prstGeom>
        </p:spPr>
      </p:pic>
      <p:sp>
        <p:nvSpPr>
          <p:cNvPr id="964" name="Google Shape;964;p45"/>
          <p:cNvSpPr/>
          <p:nvPr/>
        </p:nvSpPr>
        <p:spPr>
          <a:xfrm>
            <a:off x="1240971" y="1959429"/>
            <a:ext cx="9575075" cy="3004458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9140037" y="3259680"/>
            <a:ext cx="936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518620" y="4243701"/>
            <a:ext cx="1113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985827" y="3870302"/>
            <a:ext cx="1103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8464759" y="2948249"/>
            <a:ext cx="1241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120368" y="3571704"/>
            <a:ext cx="1462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283051" y="4191451"/>
            <a:ext cx="1103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5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69234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74384" y="1666668"/>
            <a:ext cx="35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74384" y="2402348"/>
            <a:ext cx="994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18547" y="2991655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lắng,suy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287364" y="3580962"/>
            <a:ext cx="35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6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tràng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vỗ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8956" y="1736541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36876" y="2364098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36876" y="2991655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11540" y="3660020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33705" y="3503576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79" y="559999"/>
            <a:ext cx="8792643" cy="57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/>
          <p:cNvSpPr>
            <a:spLocks noChangeArrowheads="1"/>
          </p:cNvSpPr>
          <p:nvPr/>
        </p:nvSpPr>
        <p:spPr bwMode="auto">
          <a:xfrm>
            <a:off x="3628486" y="1213074"/>
            <a:ext cx="588386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边形 2"/>
          <p:cNvSpPr>
            <a:spLocks noChangeArrowheads="1"/>
          </p:cNvSpPr>
          <p:nvPr/>
        </p:nvSpPr>
        <p:spPr bwMode="auto">
          <a:xfrm>
            <a:off x="2991974" y="1227043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5"/>
          <p:cNvSpPr>
            <a:spLocks noChangeArrowheads="1"/>
          </p:cNvSpPr>
          <p:nvPr/>
        </p:nvSpPr>
        <p:spPr bwMode="auto">
          <a:xfrm>
            <a:off x="3117705" y="1158808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3628486" y="2031940"/>
            <a:ext cx="588386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五边形 2"/>
          <p:cNvSpPr>
            <a:spLocks noChangeArrowheads="1"/>
          </p:cNvSpPr>
          <p:nvPr/>
        </p:nvSpPr>
        <p:spPr bwMode="auto">
          <a:xfrm>
            <a:off x="2991974" y="2045909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3117705" y="1977673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>
            <a:spLocks noChangeArrowheads="1"/>
          </p:cNvSpPr>
          <p:nvPr/>
        </p:nvSpPr>
        <p:spPr bwMode="auto">
          <a:xfrm>
            <a:off x="3628486" y="2850805"/>
            <a:ext cx="588386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五边形 2"/>
          <p:cNvSpPr>
            <a:spLocks noChangeArrowheads="1"/>
          </p:cNvSpPr>
          <p:nvPr/>
        </p:nvSpPr>
        <p:spPr bwMode="auto">
          <a:xfrm>
            <a:off x="2991974" y="2864774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3117705" y="2796539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>
            <a:spLocks noChangeArrowheads="1"/>
          </p:cNvSpPr>
          <p:nvPr/>
        </p:nvSpPr>
        <p:spPr bwMode="auto">
          <a:xfrm>
            <a:off x="3628486" y="3681713"/>
            <a:ext cx="588386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五边形 2"/>
          <p:cNvSpPr>
            <a:spLocks noChangeArrowheads="1"/>
          </p:cNvSpPr>
          <p:nvPr/>
        </p:nvSpPr>
        <p:spPr bwMode="auto">
          <a:xfrm>
            <a:off x="2991974" y="3695682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3117705" y="3627447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4" name="TextBox 13"/>
          <p:cNvSpPr>
            <a:spLocks noChangeArrowheads="1"/>
          </p:cNvSpPr>
          <p:nvPr/>
        </p:nvSpPr>
        <p:spPr bwMode="auto">
          <a:xfrm>
            <a:off x="3547600" y="4571598"/>
            <a:ext cx="588386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五边形 2"/>
          <p:cNvSpPr>
            <a:spLocks noChangeArrowheads="1"/>
          </p:cNvSpPr>
          <p:nvPr/>
        </p:nvSpPr>
        <p:spPr bwMode="auto">
          <a:xfrm>
            <a:off x="2911088" y="4585567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5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8227" y="309305"/>
            <a:ext cx="1022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F:\未标题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3466" y="5057179"/>
            <a:ext cx="3109517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22296" y="269647"/>
            <a:ext cx="932973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* HS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63" y="4582552"/>
            <a:ext cx="3981376" cy="204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96" y="1360920"/>
            <a:ext cx="4460055" cy="3221632"/>
          </a:xfrm>
          <a:prstGeom prst="rect">
            <a:avLst/>
          </a:prstGeom>
        </p:spPr>
      </p:pic>
      <p:sp>
        <p:nvSpPr>
          <p:cNvPr id="29" name="TextBox 13"/>
          <p:cNvSpPr>
            <a:spLocks noChangeArrowheads="1"/>
          </p:cNvSpPr>
          <p:nvPr/>
        </p:nvSpPr>
        <p:spPr bwMode="auto">
          <a:xfrm>
            <a:off x="1042555" y="1570261"/>
            <a:ext cx="588386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五边形 2"/>
          <p:cNvSpPr>
            <a:spLocks noChangeArrowheads="1"/>
          </p:cNvSpPr>
          <p:nvPr/>
        </p:nvSpPr>
        <p:spPr bwMode="auto">
          <a:xfrm>
            <a:off x="406043" y="1584230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1" name="TextBox 5"/>
          <p:cNvSpPr>
            <a:spLocks noChangeArrowheads="1"/>
          </p:cNvSpPr>
          <p:nvPr/>
        </p:nvSpPr>
        <p:spPr bwMode="auto">
          <a:xfrm>
            <a:off x="531774" y="1515995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>
            <a:spLocks noChangeArrowheads="1"/>
          </p:cNvSpPr>
          <p:nvPr/>
        </p:nvSpPr>
        <p:spPr bwMode="auto">
          <a:xfrm>
            <a:off x="1042555" y="2389127"/>
            <a:ext cx="588386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五边形 2"/>
          <p:cNvSpPr>
            <a:spLocks noChangeArrowheads="1"/>
          </p:cNvSpPr>
          <p:nvPr/>
        </p:nvSpPr>
        <p:spPr bwMode="auto">
          <a:xfrm>
            <a:off x="406043" y="2403096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4" name="TextBox 5"/>
          <p:cNvSpPr>
            <a:spLocks noChangeArrowheads="1"/>
          </p:cNvSpPr>
          <p:nvPr/>
        </p:nvSpPr>
        <p:spPr bwMode="auto">
          <a:xfrm>
            <a:off x="531774" y="2334860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>
            <a:spLocks noChangeArrowheads="1"/>
          </p:cNvSpPr>
          <p:nvPr/>
        </p:nvSpPr>
        <p:spPr bwMode="auto">
          <a:xfrm>
            <a:off x="1042555" y="3207992"/>
            <a:ext cx="588386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五边形 2"/>
          <p:cNvSpPr>
            <a:spLocks noChangeArrowheads="1"/>
          </p:cNvSpPr>
          <p:nvPr/>
        </p:nvSpPr>
        <p:spPr bwMode="auto">
          <a:xfrm>
            <a:off x="406043" y="3221961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7" name="TextBox 5"/>
          <p:cNvSpPr>
            <a:spLocks noChangeArrowheads="1"/>
          </p:cNvSpPr>
          <p:nvPr/>
        </p:nvSpPr>
        <p:spPr bwMode="auto">
          <a:xfrm>
            <a:off x="531774" y="3153726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>
            <a:spLocks noChangeArrowheads="1"/>
          </p:cNvSpPr>
          <p:nvPr/>
        </p:nvSpPr>
        <p:spPr bwMode="auto">
          <a:xfrm>
            <a:off x="1042555" y="4038900"/>
            <a:ext cx="588386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五边形 2"/>
          <p:cNvSpPr>
            <a:spLocks noChangeArrowheads="1"/>
          </p:cNvSpPr>
          <p:nvPr/>
        </p:nvSpPr>
        <p:spPr bwMode="auto">
          <a:xfrm>
            <a:off x="406043" y="4052869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0" name="TextBox 5"/>
          <p:cNvSpPr>
            <a:spLocks noChangeArrowheads="1"/>
          </p:cNvSpPr>
          <p:nvPr/>
        </p:nvSpPr>
        <p:spPr bwMode="auto">
          <a:xfrm>
            <a:off x="531774" y="3984634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41" name="TextBox 13"/>
          <p:cNvSpPr>
            <a:spLocks noChangeArrowheads="1"/>
          </p:cNvSpPr>
          <p:nvPr/>
        </p:nvSpPr>
        <p:spPr bwMode="auto">
          <a:xfrm>
            <a:off x="961669" y="4928785"/>
            <a:ext cx="588386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五边形 2"/>
          <p:cNvSpPr>
            <a:spLocks noChangeArrowheads="1"/>
          </p:cNvSpPr>
          <p:nvPr/>
        </p:nvSpPr>
        <p:spPr bwMode="auto">
          <a:xfrm>
            <a:off x="325157" y="4942754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5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461714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4" y="580916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62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Kể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nghe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95061" y="3208784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59">
            <a:extLst>
              <a:ext uri="{FF2B5EF4-FFF2-40B4-BE49-F238E27FC236}">
                <a16:creationId xmlns:a16="http://schemas.microsoft.com/office/drawing/2014/main" id="{63704499-6829-4567-8188-9FCAA957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53" y="1483159"/>
            <a:ext cx="98990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9600" b="1" cap="all" smtClean="0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THANKS YOU</a:t>
            </a:r>
            <a:endParaRPr lang="zh-CN" altLang="en-US" sz="9600" b="1" cap="all" dirty="0">
              <a:ln w="381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8030201" y="259657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1181161" y="319911"/>
            <a:ext cx="464185" cy="37361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50749" y="96374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nhắc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27288" y="1974849"/>
            <a:ext cx="488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hoe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Ba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ngước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27288" y="2746760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762277" y="3827952"/>
            <a:ext cx="381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1" y="2409623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phiếu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khen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82711" y="2023589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58906" y="27276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41687" y="3930092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96812" y="1917847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227288" y="3293816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lắng,suy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78597" y="3313119"/>
            <a:ext cx="53649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14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57821" y="2074578"/>
            <a:ext cx="443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36157" y="2999587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45654"/>
              <a:ext cx="1593167" cy="10677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Chúc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may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mắn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sau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7278" y="1592878"/>
            <a:ext cx="536494" cy="472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7278" y="2204369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4458" y="293245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2569" y="2081429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19717" y="1560537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83259" y="3599010"/>
            <a:ext cx="381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62669" y="3701150"/>
            <a:ext cx="53649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2" y="679283"/>
            <a:ext cx="5153744" cy="563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22" y="1288492"/>
            <a:ext cx="5249960" cy="44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8720251" y="2131855"/>
            <a:ext cx="2090637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681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3752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(22)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87" y="2653602"/>
            <a:ext cx="5166128" cy="38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1378</Words>
  <Application>Microsoft Office PowerPoint</Application>
  <PresentationFormat>Widescreen</PresentationFormat>
  <Paragraphs>148</Paragraphs>
  <Slides>46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82" baseType="lpstr">
      <vt:lpstr>Times New Roman</vt:lpstr>
      <vt:lpstr>Cambria</vt:lpstr>
      <vt:lpstr>Time new ro</vt:lpstr>
      <vt:lpstr>Calibri Light</vt:lpstr>
      <vt:lpstr>印品黑体</vt:lpstr>
      <vt:lpstr>Arial</vt:lpstr>
      <vt:lpstr>SimSun</vt:lpstr>
      <vt:lpstr>幼圆</vt:lpstr>
      <vt:lpstr>Lato Light</vt:lpstr>
      <vt:lpstr>等线</vt:lpstr>
      <vt:lpstr>华康海报体W12(P)</vt:lpstr>
      <vt:lpstr>字体管家棉花糖</vt:lpstr>
      <vt:lpstr>Lato Regular</vt:lpstr>
      <vt:lpstr>Wingdings</vt:lpstr>
      <vt:lpstr>Lato Hairline</vt:lpstr>
      <vt:lpstr>Tahoma</vt:lpstr>
      <vt:lpstr>字魂36号-正文宋楷</vt:lpstr>
      <vt:lpstr>Arial Unicode MS</vt:lpstr>
      <vt:lpstr>等线 Light</vt:lpstr>
      <vt:lpstr>字魂17号-萌趣果冻体</vt:lpstr>
      <vt:lpstr>Microsoft YaHei</vt:lpstr>
      <vt:lpstr>Calibri</vt:lpstr>
      <vt:lpstr>字体管家天蝎座</vt:lpstr>
      <vt:lpstr>Microsoft YaHei</vt:lpstr>
      <vt:lpstr>Bebas Neue</vt:lpstr>
      <vt:lpstr>Arial-Rounded</vt:lpstr>
      <vt:lpstr>Gulim</vt:lpstr>
      <vt:lpstr>Office Theme</vt:lpstr>
      <vt:lpstr>Office 主题​​</vt:lpstr>
      <vt:lpstr>4_Office Theme</vt:lpstr>
      <vt:lpstr>Flippy Cute Daily Activities by Slidesgo</vt:lpstr>
      <vt:lpstr>3_Office Theme</vt:lpstr>
      <vt:lpstr>1_Office Theme</vt:lpstr>
      <vt:lpstr>2_Office Theme</vt:lpstr>
      <vt:lpstr>7_Office Theme</vt:lpstr>
      <vt:lpstr>Reading Comprehension Worksheets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158</cp:revision>
  <dcterms:created xsi:type="dcterms:W3CDTF">2019-03-13T16:43:13Z</dcterms:created>
  <dcterms:modified xsi:type="dcterms:W3CDTF">2022-02-06T12:17:16Z</dcterms:modified>
</cp:coreProperties>
</file>