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53" r:id="rId2"/>
    <p:sldMasterId id="2147483765" r:id="rId3"/>
    <p:sldMasterId id="2147483837" r:id="rId4"/>
    <p:sldMasterId id="2147483874" r:id="rId5"/>
    <p:sldMasterId id="2147483886" r:id="rId6"/>
    <p:sldMasterId id="2147483929" r:id="rId7"/>
  </p:sldMasterIdLst>
  <p:notesMasterIdLst>
    <p:notesMasterId r:id="rId54"/>
  </p:notesMasterIdLst>
  <p:sldIdLst>
    <p:sldId id="495" r:id="rId8"/>
    <p:sldId id="496" r:id="rId9"/>
    <p:sldId id="589" r:id="rId10"/>
    <p:sldId id="502" r:id="rId11"/>
    <p:sldId id="493" r:id="rId12"/>
    <p:sldId id="503" r:id="rId13"/>
    <p:sldId id="263" r:id="rId14"/>
    <p:sldId id="266" r:id="rId15"/>
    <p:sldId id="470" r:id="rId16"/>
    <p:sldId id="636" r:id="rId17"/>
    <p:sldId id="472" r:id="rId18"/>
    <p:sldId id="473" r:id="rId19"/>
    <p:sldId id="623" r:id="rId20"/>
    <p:sldId id="637" r:id="rId21"/>
    <p:sldId id="614" r:id="rId22"/>
    <p:sldId id="460" r:id="rId23"/>
    <p:sldId id="609" r:id="rId24"/>
    <p:sldId id="615" r:id="rId25"/>
    <p:sldId id="612" r:id="rId26"/>
    <p:sldId id="626" r:id="rId27"/>
    <p:sldId id="638" r:id="rId28"/>
    <p:sldId id="639" r:id="rId29"/>
    <p:sldId id="640" r:id="rId30"/>
    <p:sldId id="317" r:id="rId31"/>
    <p:sldId id="521" r:id="rId32"/>
    <p:sldId id="522" r:id="rId33"/>
    <p:sldId id="641" r:id="rId34"/>
    <p:sldId id="643" r:id="rId35"/>
    <p:sldId id="642" r:id="rId36"/>
    <p:sldId id="480" r:id="rId37"/>
    <p:sldId id="322" r:id="rId38"/>
    <p:sldId id="481" r:id="rId39"/>
    <p:sldId id="270" r:id="rId40"/>
    <p:sldId id="644" r:id="rId41"/>
    <p:sldId id="284" r:id="rId42"/>
    <p:sldId id="527" r:id="rId43"/>
    <p:sldId id="645" r:id="rId44"/>
    <p:sldId id="631" r:id="rId45"/>
    <p:sldId id="632" r:id="rId46"/>
    <p:sldId id="633" r:id="rId47"/>
    <p:sldId id="634" r:id="rId48"/>
    <p:sldId id="646" r:id="rId49"/>
    <p:sldId id="620" r:id="rId50"/>
    <p:sldId id="647" r:id="rId51"/>
    <p:sldId id="485" r:id="rId52"/>
    <p:sldId id="486" r:id="rId53"/>
  </p:sldIdLst>
  <p:sldSz cx="12192000" cy="6858000"/>
  <p:notesSz cx="6858000" cy="9144000"/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A0783E-8641-4D3A-A596-832A5414F45E}">
          <p14:sldIdLst>
            <p14:sldId id="495"/>
          </p14:sldIdLst>
        </p14:section>
        <p14:section name="Khởi động" id="{43A462E8-ABDA-401F-AAA6-389167E22F84}">
          <p14:sldIdLst>
            <p14:sldId id="496"/>
            <p14:sldId id="589"/>
            <p14:sldId id="502"/>
            <p14:sldId id="493"/>
          </p14:sldIdLst>
        </p14:section>
        <p14:section name="Khám phá" id="{592903DC-CBBB-4872-99D4-180B24C9A9A2}">
          <p14:sldIdLst>
            <p14:sldId id="503"/>
            <p14:sldId id="263"/>
            <p14:sldId id="266"/>
            <p14:sldId id="470"/>
            <p14:sldId id="636"/>
            <p14:sldId id="472"/>
            <p14:sldId id="473"/>
            <p14:sldId id="623"/>
            <p14:sldId id="637"/>
            <p14:sldId id="614"/>
            <p14:sldId id="460"/>
            <p14:sldId id="609"/>
            <p14:sldId id="615"/>
            <p14:sldId id="612"/>
            <p14:sldId id="626"/>
            <p14:sldId id="638"/>
            <p14:sldId id="639"/>
            <p14:sldId id="640"/>
          </p14:sldIdLst>
        </p14:section>
        <p14:section name="Tìm hiểu bài" id="{A6E474AC-FC9C-446C-B3E4-7FB69F2AA4F1}">
          <p14:sldIdLst>
            <p14:sldId id="317"/>
            <p14:sldId id="521"/>
            <p14:sldId id="522"/>
            <p14:sldId id="641"/>
            <p14:sldId id="643"/>
            <p14:sldId id="642"/>
            <p14:sldId id="480"/>
          </p14:sldIdLst>
        </p14:section>
        <p14:section name="Luyện đọc lại" id="{75BEC683-BCF6-498F-BCB7-3CDA5AEE3B32}">
          <p14:sldIdLst>
            <p14:sldId id="322"/>
            <p14:sldId id="481"/>
            <p14:sldId id="270"/>
            <p14:sldId id="644"/>
          </p14:sldIdLst>
        </p14:section>
        <p14:section name="Kể chuyện" id="{EA3E131C-E49E-4ADE-B731-28CD291A5A75}">
          <p14:sldIdLst>
            <p14:sldId id="284"/>
            <p14:sldId id="527"/>
            <p14:sldId id="645"/>
            <p14:sldId id="631"/>
            <p14:sldId id="632"/>
            <p14:sldId id="633"/>
            <p14:sldId id="634"/>
            <p14:sldId id="646"/>
            <p14:sldId id="620"/>
            <p14:sldId id="647"/>
          </p14:sldIdLst>
        </p14:section>
        <p14:section name="Vận dụng" id="{1F3FA623-3251-44A8-9B30-7C40C155F2B0}">
          <p14:sldIdLst>
            <p14:sldId id="485"/>
            <p14:sldId id="4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76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D466C-118D-44EC-A06B-035C5AB50A4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3D3C5-7820-4753-B215-7E46A391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5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0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7111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035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702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8705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894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402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828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34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7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6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7071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70969"/>
      </p:ext>
    </p:extLst>
  </p:cSld>
  <p:clrMapOvr>
    <a:masterClrMapping/>
  </p:clrMapOvr>
  <p:transition advClick="0" advTm="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22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844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226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843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50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631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742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782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138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33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0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395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650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90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854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977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1953-43D7-40DE-80AD-F4544D838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AAD0-2FCB-4B1C-98B8-9D7799F2C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693DC-0AB3-48C7-99E7-C22023BF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106E6-DC2A-4FCB-9E9B-CEB140E8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D59B-9A8D-42D4-B074-9C1FCDF9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55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881B-3188-4239-97E4-59DC9AA3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9005-DBC8-4F2A-A8C0-6B33D631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FD8C-2044-4DE9-9289-627B0958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AD93F-26B6-4AF9-8355-5C4F04C5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1A7D2-5F4D-4134-9B2E-0D44A51D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34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D2B2-C7EB-42A5-A78A-71BD3687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E6FA-C1DD-45E1-9512-E330346F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DD0E-69CF-4EE8-ACA7-65D570E0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204CF-838B-48A5-9798-76F05A98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F43D-DEC3-4B2C-8031-7778C7F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64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011D-311E-4035-B291-1A8DDF0D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DC24-9580-41A3-BF14-16BC51D86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A3384-D777-40BD-BC9B-6E8EE1AC8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84C44-8714-4E8B-8BB5-DB24BF0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5C747-B32D-44DD-9B2B-B5E824C1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76311-DEB6-49B8-8AD0-32C9C8F6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471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3AAD-D773-47C0-9F2C-3FCA2ED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37017-E437-4AC9-B2FC-D9F01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FA31E-23A6-4370-A642-DEF919C8F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D3575-45EC-4256-9DD1-7B2027C15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6EB5B-7560-4E23-AD1A-F9775CDB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A4851-4E39-4B85-9249-3D18C2E8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897E2-E783-498D-B2AA-9ED30B51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2D3BF-A62F-4CC1-907A-72AED3B2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63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551F-38BA-47CD-A942-4ECCBBF4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72332-8A74-44E6-A110-1CAB8404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42E16-23F4-420C-84C6-D52DA030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77CDF-A68F-4335-B88B-24146397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702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E51B3-BFF1-4F66-B15F-2D20592E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1907D-9372-4EE2-A022-61C8FF64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1495-E45B-43EB-8235-4782A09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05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1ED0-29F5-493B-A4EB-5989B3DE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849DF-B186-4E67-BD3E-03F24E3A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AB176-D593-4F3D-8C42-EB8EC9CD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F40EB-B3E6-4539-AB2E-E3F5EB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672A5-ADAF-438D-B002-9F43B553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3DF6C-F79C-4085-B35C-4DEBC2A2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980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FA06-D157-4543-BF74-6BD64983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2C01-313A-4244-9AF2-2A5D65C22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F63F5-19D3-492E-8E89-9481722F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C46E1-59B6-4565-8E09-DA74A528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981E-07E7-47F9-AAB3-8360F5E7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03965-867E-4B72-9298-62E9360D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89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8D89-47DE-48F7-8C7A-4E155AB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BB886-BA92-49E4-9A1C-29631780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C34B-AFEF-4D83-B475-7B503B5A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CD21-54B7-466E-937D-DBD04F61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3D19-5D7C-4296-913D-2998DB13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325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45E75-A0A7-4209-81CE-F049A0AD6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E5417-E663-442F-87AF-2D3DC0E1F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C0573-5D78-4970-BCBF-794360D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7F697-F09B-49F6-A6FC-668FE09D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9BBE7-561E-4781-AEBA-5D308632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42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146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861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7682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65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585" name="Google Shape;585;p65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65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65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65"/>
          <p:cNvSpPr txBox="1">
            <a:spLocks noGrp="1"/>
          </p:cNvSpPr>
          <p:nvPr>
            <p:ph type="title" idx="2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35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718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6"/>
          <p:cNvSpPr/>
          <p:nvPr/>
        </p:nvSpPr>
        <p:spPr>
          <a:xfrm rot="526347">
            <a:off x="9733308" y="2731324"/>
            <a:ext cx="1492088" cy="22250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66"/>
          <p:cNvSpPr/>
          <p:nvPr/>
        </p:nvSpPr>
        <p:spPr>
          <a:xfrm rot="526347">
            <a:off x="11042789" y="2793602"/>
            <a:ext cx="116873" cy="2239575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66"/>
          <p:cNvSpPr/>
          <p:nvPr/>
        </p:nvSpPr>
        <p:spPr>
          <a:xfrm rot="526347">
            <a:off x="9738342" y="2684549"/>
            <a:ext cx="1312836" cy="2239575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6"/>
          <p:cNvSpPr/>
          <p:nvPr/>
        </p:nvSpPr>
        <p:spPr>
          <a:xfrm rot="526347">
            <a:off x="9740573" y="2655479"/>
            <a:ext cx="1272228" cy="226570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6"/>
          <p:cNvSpPr/>
          <p:nvPr/>
        </p:nvSpPr>
        <p:spPr>
          <a:xfrm rot="526347">
            <a:off x="9743546" y="2616719"/>
            <a:ext cx="1151733" cy="2295445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6"/>
          <p:cNvSpPr/>
          <p:nvPr/>
        </p:nvSpPr>
        <p:spPr>
          <a:xfrm rot="526347">
            <a:off x="9735945" y="2715774"/>
            <a:ext cx="1107459" cy="2192413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6"/>
          <p:cNvSpPr/>
          <p:nvPr/>
        </p:nvSpPr>
        <p:spPr>
          <a:xfrm rot="526347">
            <a:off x="10066717" y="2828937"/>
            <a:ext cx="715771" cy="196303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6"/>
          <p:cNvSpPr/>
          <p:nvPr/>
        </p:nvSpPr>
        <p:spPr>
          <a:xfrm rot="526347">
            <a:off x="10428671" y="3672956"/>
            <a:ext cx="105279" cy="111832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6"/>
          <p:cNvSpPr/>
          <p:nvPr/>
        </p:nvSpPr>
        <p:spPr>
          <a:xfrm rot="526347">
            <a:off x="10470434" y="3493697"/>
            <a:ext cx="22549" cy="208311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6"/>
          <p:cNvSpPr/>
          <p:nvPr/>
        </p:nvSpPr>
        <p:spPr>
          <a:xfrm rot="526347">
            <a:off x="10526556" y="3578486"/>
            <a:ext cx="127048" cy="166236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6"/>
          <p:cNvSpPr/>
          <p:nvPr/>
        </p:nvSpPr>
        <p:spPr>
          <a:xfrm rot="526347">
            <a:off x="10450171" y="3500818"/>
            <a:ext cx="55916" cy="25909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6"/>
          <p:cNvSpPr/>
          <p:nvPr/>
        </p:nvSpPr>
        <p:spPr>
          <a:xfrm rot="526347">
            <a:off x="10494279" y="3568119"/>
            <a:ext cx="138644" cy="22572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6"/>
          <p:cNvSpPr/>
          <p:nvPr/>
        </p:nvSpPr>
        <p:spPr>
          <a:xfrm rot="526347">
            <a:off x="10366694" y="2482481"/>
            <a:ext cx="1096551" cy="1155216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6"/>
          <p:cNvSpPr/>
          <p:nvPr/>
        </p:nvSpPr>
        <p:spPr>
          <a:xfrm rot="526347">
            <a:off x="10500371" y="2505163"/>
            <a:ext cx="823708" cy="11169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6"/>
          <p:cNvSpPr/>
          <p:nvPr/>
        </p:nvSpPr>
        <p:spPr>
          <a:xfrm rot="526347">
            <a:off x="10627254" y="2516761"/>
            <a:ext cx="537069" cy="10831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6"/>
          <p:cNvSpPr/>
          <p:nvPr/>
        </p:nvSpPr>
        <p:spPr>
          <a:xfrm rot="526347">
            <a:off x="10458573" y="3492977"/>
            <a:ext cx="251119" cy="1429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6"/>
          <p:cNvSpPr/>
          <p:nvPr/>
        </p:nvSpPr>
        <p:spPr>
          <a:xfrm rot="526347">
            <a:off x="10532034" y="3281550"/>
            <a:ext cx="1267277" cy="34635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6"/>
          <p:cNvSpPr/>
          <p:nvPr/>
        </p:nvSpPr>
        <p:spPr>
          <a:xfrm rot="526347">
            <a:off x="10437565" y="4059460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6"/>
          <p:cNvSpPr/>
          <p:nvPr/>
        </p:nvSpPr>
        <p:spPr>
          <a:xfrm rot="526347">
            <a:off x="10338777" y="4458041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6"/>
          <p:cNvSpPr/>
          <p:nvPr/>
        </p:nvSpPr>
        <p:spPr>
          <a:xfrm rot="526347">
            <a:off x="11336036" y="3299570"/>
            <a:ext cx="34145" cy="28508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6"/>
          <p:cNvSpPr/>
          <p:nvPr/>
        </p:nvSpPr>
        <p:spPr>
          <a:xfrm rot="526347">
            <a:off x="11033528" y="3085180"/>
            <a:ext cx="21083" cy="18104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6"/>
          <p:cNvSpPr/>
          <p:nvPr/>
        </p:nvSpPr>
        <p:spPr>
          <a:xfrm rot="526347">
            <a:off x="10903577" y="3165718"/>
            <a:ext cx="21129" cy="18149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6"/>
          <p:cNvSpPr/>
          <p:nvPr/>
        </p:nvSpPr>
        <p:spPr>
          <a:xfrm rot="526347">
            <a:off x="10862595" y="2816097"/>
            <a:ext cx="25437" cy="216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6"/>
          <p:cNvSpPr/>
          <p:nvPr/>
        </p:nvSpPr>
        <p:spPr>
          <a:xfrm rot="526347">
            <a:off x="10892496" y="3119970"/>
            <a:ext cx="29837" cy="25529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6"/>
          <p:cNvSpPr/>
          <p:nvPr/>
        </p:nvSpPr>
        <p:spPr>
          <a:xfrm rot="526347">
            <a:off x="10876667" y="3275672"/>
            <a:ext cx="23971" cy="23971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6"/>
          <p:cNvSpPr/>
          <p:nvPr/>
        </p:nvSpPr>
        <p:spPr>
          <a:xfrm rot="526347">
            <a:off x="10869847" y="3284822"/>
            <a:ext cx="32679" cy="28004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66"/>
          <p:cNvSpPr/>
          <p:nvPr/>
        </p:nvSpPr>
        <p:spPr>
          <a:xfrm rot="526347">
            <a:off x="10779668" y="3259757"/>
            <a:ext cx="21816" cy="18104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6"/>
          <p:cNvSpPr/>
          <p:nvPr/>
        </p:nvSpPr>
        <p:spPr>
          <a:xfrm rot="526347">
            <a:off x="10527452" y="2835221"/>
            <a:ext cx="29792" cy="25529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6"/>
          <p:cNvSpPr/>
          <p:nvPr/>
        </p:nvSpPr>
        <p:spPr>
          <a:xfrm rot="-928300">
            <a:off x="1160340" y="2868909"/>
            <a:ext cx="1390009" cy="207278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6"/>
          <p:cNvSpPr/>
          <p:nvPr/>
        </p:nvSpPr>
        <p:spPr>
          <a:xfrm rot="-928300">
            <a:off x="1317790" y="2816303"/>
            <a:ext cx="1223703" cy="208635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6"/>
          <p:cNvSpPr/>
          <p:nvPr/>
        </p:nvSpPr>
        <p:spPr>
          <a:xfrm rot="-928300">
            <a:off x="1351728" y="2787356"/>
            <a:ext cx="1185831" cy="2110696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6"/>
          <p:cNvSpPr/>
          <p:nvPr/>
        </p:nvSpPr>
        <p:spPr>
          <a:xfrm rot="-928300">
            <a:off x="1233103" y="2994031"/>
            <a:ext cx="108877" cy="208635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6"/>
          <p:cNvSpPr/>
          <p:nvPr/>
        </p:nvSpPr>
        <p:spPr>
          <a:xfrm rot="-928300">
            <a:off x="1179347" y="2556249"/>
            <a:ext cx="993180" cy="160703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6"/>
          <p:cNvSpPr/>
          <p:nvPr/>
        </p:nvSpPr>
        <p:spPr>
          <a:xfrm rot="-928300">
            <a:off x="1898959" y="2778193"/>
            <a:ext cx="277916" cy="1092537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6"/>
          <p:cNvSpPr/>
          <p:nvPr/>
        </p:nvSpPr>
        <p:spPr>
          <a:xfrm rot="-928300">
            <a:off x="1665549" y="2828844"/>
            <a:ext cx="301571" cy="71056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6"/>
          <p:cNvSpPr/>
          <p:nvPr/>
        </p:nvSpPr>
        <p:spPr>
          <a:xfrm rot="-928300">
            <a:off x="1790867" y="2484943"/>
            <a:ext cx="206911" cy="1064827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6"/>
          <p:cNvSpPr/>
          <p:nvPr/>
        </p:nvSpPr>
        <p:spPr>
          <a:xfrm rot="-928300">
            <a:off x="1155457" y="2732244"/>
            <a:ext cx="742377" cy="1121613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6"/>
          <p:cNvSpPr/>
          <p:nvPr/>
        </p:nvSpPr>
        <p:spPr>
          <a:xfrm rot="-928300">
            <a:off x="1260412" y="2766413"/>
            <a:ext cx="841733" cy="137241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6"/>
          <p:cNvSpPr/>
          <p:nvPr/>
        </p:nvSpPr>
        <p:spPr>
          <a:xfrm rot="-928300">
            <a:off x="1740643" y="3200849"/>
            <a:ext cx="70365" cy="352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6"/>
          <p:cNvSpPr/>
          <p:nvPr/>
        </p:nvSpPr>
        <p:spPr>
          <a:xfrm rot="-928300">
            <a:off x="1526392" y="3382268"/>
            <a:ext cx="241411" cy="121729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6"/>
          <p:cNvSpPr/>
          <p:nvPr/>
        </p:nvSpPr>
        <p:spPr>
          <a:xfrm rot="-928300">
            <a:off x="1494347" y="3060025"/>
            <a:ext cx="36549" cy="2177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6"/>
          <p:cNvSpPr/>
          <p:nvPr/>
        </p:nvSpPr>
        <p:spPr>
          <a:xfrm rot="-928300">
            <a:off x="1411174" y="3258602"/>
            <a:ext cx="182573" cy="71732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6"/>
          <p:cNvSpPr/>
          <p:nvPr/>
        </p:nvSpPr>
        <p:spPr>
          <a:xfrm rot="-928300">
            <a:off x="1247450" y="2889149"/>
            <a:ext cx="66309" cy="21096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6"/>
          <p:cNvSpPr/>
          <p:nvPr/>
        </p:nvSpPr>
        <p:spPr>
          <a:xfrm rot="-928300">
            <a:off x="1193409" y="3050252"/>
            <a:ext cx="145384" cy="6020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6"/>
          <p:cNvSpPr/>
          <p:nvPr/>
        </p:nvSpPr>
        <p:spPr>
          <a:xfrm rot="-928300">
            <a:off x="1603951" y="3712023"/>
            <a:ext cx="571332" cy="41377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6"/>
          <p:cNvSpPr/>
          <p:nvPr/>
        </p:nvSpPr>
        <p:spPr>
          <a:xfrm rot="-928300">
            <a:off x="1576147" y="3787416"/>
            <a:ext cx="393540" cy="24341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6"/>
          <p:cNvSpPr/>
          <p:nvPr/>
        </p:nvSpPr>
        <p:spPr>
          <a:xfrm rot="-928300">
            <a:off x="1420727" y="3566745"/>
            <a:ext cx="533460" cy="455024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/>
          <p:nvPr/>
        </p:nvSpPr>
        <p:spPr>
          <a:xfrm rot="-928300">
            <a:off x="1923307" y="2856564"/>
            <a:ext cx="29803" cy="25405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/>
          <p:nvPr/>
        </p:nvSpPr>
        <p:spPr>
          <a:xfrm rot="-928300">
            <a:off x="1784762" y="2885742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 rot="-928300">
            <a:off x="1760643" y="2984546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6"/>
          <p:cNvSpPr/>
          <p:nvPr/>
        </p:nvSpPr>
        <p:spPr>
          <a:xfrm rot="-928300">
            <a:off x="1941803" y="2984461"/>
            <a:ext cx="21007" cy="20964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/>
          <p:nvPr/>
        </p:nvSpPr>
        <p:spPr>
          <a:xfrm rot="-928300">
            <a:off x="1814509" y="3134025"/>
            <a:ext cx="31852" cy="271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6"/>
          <p:cNvSpPr/>
          <p:nvPr/>
        </p:nvSpPr>
        <p:spPr>
          <a:xfrm rot="-928300">
            <a:off x="1845644" y="3140117"/>
            <a:ext cx="27113" cy="27753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6"/>
          <p:cNvSpPr/>
          <p:nvPr/>
        </p:nvSpPr>
        <p:spPr>
          <a:xfrm rot="-928300">
            <a:off x="1412383" y="3174942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66"/>
          <p:cNvSpPr/>
          <p:nvPr/>
        </p:nvSpPr>
        <p:spPr>
          <a:xfrm rot="-928300">
            <a:off x="1496112" y="3102347"/>
            <a:ext cx="25704" cy="2570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6"/>
          <p:cNvSpPr/>
          <p:nvPr/>
        </p:nvSpPr>
        <p:spPr>
          <a:xfrm rot="-928300">
            <a:off x="1388734" y="3125846"/>
            <a:ext cx="18957" cy="19684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6"/>
          <p:cNvSpPr/>
          <p:nvPr/>
        </p:nvSpPr>
        <p:spPr>
          <a:xfrm rot="-928300">
            <a:off x="1319141" y="3010286"/>
            <a:ext cx="19641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6"/>
          <p:cNvSpPr/>
          <p:nvPr/>
        </p:nvSpPr>
        <p:spPr>
          <a:xfrm rot="-928300">
            <a:off x="1346242" y="2879981"/>
            <a:ext cx="20964" cy="2164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6"/>
          <p:cNvSpPr/>
          <p:nvPr/>
        </p:nvSpPr>
        <p:spPr>
          <a:xfrm rot="-928300">
            <a:off x="1136224" y="2980292"/>
            <a:ext cx="19641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6"/>
          <p:cNvSpPr/>
          <p:nvPr/>
        </p:nvSpPr>
        <p:spPr>
          <a:xfrm rot="-928300">
            <a:off x="1259680" y="2929160"/>
            <a:ext cx="25747" cy="22203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6"/>
          <p:cNvSpPr/>
          <p:nvPr/>
        </p:nvSpPr>
        <p:spPr>
          <a:xfrm rot="-928300">
            <a:off x="973125" y="3221916"/>
            <a:ext cx="30443" cy="2617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6"/>
          <p:cNvSpPr/>
          <p:nvPr/>
        </p:nvSpPr>
        <p:spPr>
          <a:xfrm rot="-928300">
            <a:off x="840880" y="3518322"/>
            <a:ext cx="22373" cy="198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6"/>
          <p:cNvSpPr/>
          <p:nvPr/>
        </p:nvSpPr>
        <p:spPr>
          <a:xfrm rot="-928300">
            <a:off x="930110" y="3409746"/>
            <a:ext cx="20324" cy="2032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/>
          <p:nvPr/>
        </p:nvSpPr>
        <p:spPr>
          <a:xfrm>
            <a:off x="2159855" y="4717868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6"/>
          <p:cNvSpPr/>
          <p:nvPr/>
        </p:nvSpPr>
        <p:spPr>
          <a:xfrm>
            <a:off x="1383785" y="5241427"/>
            <a:ext cx="526644" cy="50961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/>
          <p:nvPr/>
        </p:nvSpPr>
        <p:spPr>
          <a:xfrm>
            <a:off x="2086811" y="4097267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6"/>
          <p:cNvSpPr/>
          <p:nvPr/>
        </p:nvSpPr>
        <p:spPr>
          <a:xfrm rot="526347">
            <a:off x="9587301" y="4502231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6"/>
          <p:cNvSpPr/>
          <p:nvPr/>
        </p:nvSpPr>
        <p:spPr>
          <a:xfrm>
            <a:off x="1218251" y="44482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6"/>
          <p:cNvSpPr/>
          <p:nvPr/>
        </p:nvSpPr>
        <p:spPr>
          <a:xfrm rot="-125535">
            <a:off x="10560865" y="585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6"/>
          <p:cNvSpPr/>
          <p:nvPr/>
        </p:nvSpPr>
        <p:spPr>
          <a:xfrm rot="-125535">
            <a:off x="1791065" y="14241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6"/>
          <p:cNvSpPr txBox="1">
            <a:spLocks noGrp="1"/>
          </p:cNvSpPr>
          <p:nvPr>
            <p:ph type="title"/>
          </p:nvPr>
        </p:nvSpPr>
        <p:spPr>
          <a:xfrm>
            <a:off x="3513284" y="4463233"/>
            <a:ext cx="5134400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Google Shape;665;p66"/>
          <p:cNvSpPr txBox="1">
            <a:spLocks noGrp="1"/>
          </p:cNvSpPr>
          <p:nvPr>
            <p:ph type="subTitle" idx="1"/>
          </p:nvPr>
        </p:nvSpPr>
        <p:spPr>
          <a:xfrm>
            <a:off x="3528600" y="1231600"/>
            <a:ext cx="5134800" cy="2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538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67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67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7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7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7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46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8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8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8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68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68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68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68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68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295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9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9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9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9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9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800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0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526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1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71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71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71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71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71"/>
          <p:cNvSpPr/>
          <p:nvPr/>
        </p:nvSpPr>
        <p:spPr>
          <a:xfrm>
            <a:off x="8660300" y="62103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71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71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71"/>
          <p:cNvSpPr/>
          <p:nvPr/>
        </p:nvSpPr>
        <p:spPr>
          <a:xfrm>
            <a:off x="10776167" y="2194067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71"/>
          <p:cNvSpPr/>
          <p:nvPr/>
        </p:nvSpPr>
        <p:spPr>
          <a:xfrm>
            <a:off x="11132567" y="2798834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71"/>
          <p:cNvSpPr/>
          <p:nvPr/>
        </p:nvSpPr>
        <p:spPr>
          <a:xfrm>
            <a:off x="11148400" y="2669534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71"/>
          <p:cNvSpPr/>
          <p:nvPr/>
        </p:nvSpPr>
        <p:spPr>
          <a:xfrm>
            <a:off x="11195367" y="2718634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71"/>
          <p:cNvSpPr/>
          <p:nvPr/>
        </p:nvSpPr>
        <p:spPr>
          <a:xfrm>
            <a:off x="11137300" y="2674834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71"/>
          <p:cNvSpPr/>
          <p:nvPr/>
        </p:nvSpPr>
        <p:spPr>
          <a:xfrm>
            <a:off x="11174268" y="2713867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71"/>
          <p:cNvSpPr/>
          <p:nvPr/>
        </p:nvSpPr>
        <p:spPr>
          <a:xfrm>
            <a:off x="11009601" y="1890634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71"/>
          <p:cNvSpPr/>
          <p:nvPr/>
        </p:nvSpPr>
        <p:spPr>
          <a:xfrm>
            <a:off x="11107233" y="1907401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71"/>
          <p:cNvSpPr/>
          <p:nvPr/>
        </p:nvSpPr>
        <p:spPr>
          <a:xfrm>
            <a:off x="11199067" y="1917701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71"/>
          <p:cNvSpPr/>
          <p:nvPr/>
        </p:nvSpPr>
        <p:spPr>
          <a:xfrm>
            <a:off x="11135201" y="2657933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71"/>
          <p:cNvSpPr/>
          <p:nvPr/>
        </p:nvSpPr>
        <p:spPr>
          <a:xfrm>
            <a:off x="11171500" y="24406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71"/>
          <p:cNvSpPr/>
          <p:nvPr/>
        </p:nvSpPr>
        <p:spPr>
          <a:xfrm>
            <a:off x="11739001" y="2434100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71"/>
          <p:cNvSpPr/>
          <p:nvPr/>
        </p:nvSpPr>
        <p:spPr>
          <a:xfrm>
            <a:off x="11497267" y="2314334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71"/>
          <p:cNvSpPr/>
          <p:nvPr/>
        </p:nvSpPr>
        <p:spPr>
          <a:xfrm>
            <a:off x="11412801" y="2386633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71"/>
          <p:cNvSpPr/>
          <p:nvPr/>
        </p:nvSpPr>
        <p:spPr>
          <a:xfrm>
            <a:off x="11344734" y="2139634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71"/>
          <p:cNvSpPr/>
          <p:nvPr/>
        </p:nvSpPr>
        <p:spPr>
          <a:xfrm>
            <a:off x="11400134" y="2354467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71"/>
          <p:cNvSpPr/>
          <p:nvPr/>
        </p:nvSpPr>
        <p:spPr>
          <a:xfrm>
            <a:off x="11405968" y="2468468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71"/>
          <p:cNvSpPr/>
          <p:nvPr/>
        </p:nvSpPr>
        <p:spPr>
          <a:xfrm>
            <a:off x="11402267" y="2475301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71"/>
          <p:cNvSpPr/>
          <p:nvPr/>
        </p:nvSpPr>
        <p:spPr>
          <a:xfrm>
            <a:off x="11334167" y="2467934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71"/>
          <p:cNvSpPr/>
          <p:nvPr/>
        </p:nvSpPr>
        <p:spPr>
          <a:xfrm>
            <a:off x="11106167" y="2190301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71"/>
          <p:cNvSpPr/>
          <p:nvPr/>
        </p:nvSpPr>
        <p:spPr>
          <a:xfrm>
            <a:off x="10817467" y="2189767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71"/>
          <p:cNvSpPr/>
          <p:nvPr/>
        </p:nvSpPr>
        <p:spPr>
          <a:xfrm>
            <a:off x="442401" y="46617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71"/>
          <p:cNvSpPr/>
          <p:nvPr/>
        </p:nvSpPr>
        <p:spPr>
          <a:xfrm>
            <a:off x="617885" y="6478751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665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2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2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2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2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2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2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2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2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2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2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2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2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2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2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2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2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2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886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03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43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8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6388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821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4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888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49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81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310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102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437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10701"/>
      </p:ext>
    </p:extLst>
  </p:cSld>
  <p:clrMapOvr>
    <a:masterClrMapping/>
  </p:clrMapOvr>
  <p:transition spd="slow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90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140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248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23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168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989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927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842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817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596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882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6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042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468984"/>
      </p:ext>
    </p:extLst>
  </p:cSld>
  <p:clrMapOvr>
    <a:masterClrMapping/>
  </p:clrMapOvr>
  <p:transition spd="slow"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683200"/>
      </p:ext>
    </p:extLst>
  </p:cSld>
  <p:clrMapOvr>
    <a:masterClrMapping/>
  </p:clrMapOvr>
  <p:transition spd="slow" advClick="0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00401"/>
      </p:ext>
    </p:extLst>
  </p:cSld>
  <p:clrMapOvr>
    <a:masterClrMapping/>
  </p:clrMapOvr>
  <p:transition spd="slow"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726364"/>
      </p:ext>
    </p:extLst>
  </p:cSld>
  <p:clrMapOvr>
    <a:masterClrMapping/>
  </p:clrMapOvr>
  <p:transition spd="slow"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80517"/>
      </p:ext>
    </p:extLst>
  </p:cSld>
  <p:clrMapOvr>
    <a:masterClrMapping/>
  </p:clrMapOvr>
  <p:transition spd="slow"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13515"/>
      </p:ext>
    </p:extLst>
  </p:cSld>
  <p:clrMapOvr>
    <a:masterClrMapping/>
  </p:clrMapOvr>
  <p:transition spd="slow"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37906"/>
      </p:ext>
    </p:extLst>
  </p:cSld>
  <p:clrMapOvr>
    <a:masterClrMapping/>
  </p:clrMapOvr>
  <p:transition spd="slow"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76978"/>
      </p:ext>
    </p:extLst>
  </p:cSld>
  <p:clrMapOvr>
    <a:masterClrMapping/>
  </p:clrMapOvr>
  <p:transition spd="slow" advClick="0" advTm="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585450"/>
      </p:ext>
    </p:extLst>
  </p:cSld>
  <p:clrMapOvr>
    <a:masterClrMapping/>
  </p:clrMapOvr>
  <p:transition spd="slow" advClick="0" advTm="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298719"/>
      </p:ext>
    </p:extLst>
  </p:cSld>
  <p:clrMapOvr>
    <a:masterClrMapping/>
  </p:clrMapOvr>
  <p:transition spd="slow"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073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865849"/>
      </p:ext>
    </p:extLst>
  </p:cSld>
  <p:clrMapOvr>
    <a:masterClrMapping/>
  </p:clrMapOvr>
  <p:transition spd="slow" advClick="0" advTm="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3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64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2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98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70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598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5438605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5790E1-0D6E-4F0D-AEB6-F0955D7E2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2612609-8B1C-4A33-824C-4EFEC68A5F5C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2699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264074"/>
      </p:ext>
    </p:extLst>
  </p:cSld>
  <p:clrMapOvr>
    <a:masterClrMapping/>
  </p:clrMapOvr>
  <p:transition spd="slow" advClick="0" advTm="0">
    <p:split orient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ABBC73A-0902-4CF7-AF72-7F03B70F7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CA2C65B-1F9C-47FD-B0A0-9158184F7D66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5265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839549"/>
      </p:ext>
    </p:extLst>
  </p:cSld>
  <p:clrMapOvr>
    <a:masterClrMapping/>
  </p:clrMapOvr>
  <p:transition spd="slow" advClick="0" advTm="0">
    <p:split orient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F09D753-08B5-46F0-AE1C-93FC85738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2D4C85-D41C-4879-A763-4798A0CD2431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1328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工作体会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32150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719566"/>
      </p:ext>
    </p:extLst>
  </p:cSld>
  <p:clrMapOvr>
    <a:masterClrMapping/>
  </p:clrMapOvr>
  <p:transition spd="slow" advClick="0" advTm="0">
    <p:split orient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095443-753D-4799-AFA0-AF893BE49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6A408E4-FA44-4112-9139-91C23AB6AE8A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002580" y="39827"/>
            <a:ext cx="233899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工作规划和展望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553101"/>
      </p:ext>
    </p:extLst>
  </p:cSld>
  <p:clrMapOvr>
    <a:masterClrMapping/>
  </p:clrMapOvr>
  <p:transition spd="slow" advClick="0" advTm="0">
    <p:split orient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67751"/>
      </p:ext>
    </p:extLst>
  </p:cSld>
  <p:clrMapOvr>
    <a:masterClrMapping/>
  </p:clrMapOvr>
  <p:transition spd="slow" advClick="0" advTm="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507043"/>
      </p:ext>
    </p:extLst>
  </p:cSld>
  <p:clrMapOvr>
    <a:masterClrMapping/>
  </p:clrMapOvr>
  <p:transition spd="slow" advClick="0" advTm="0">
    <p:checker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031279"/>
      </p:ext>
    </p:extLst>
  </p:cSld>
  <p:clrMapOvr>
    <a:masterClrMapping/>
  </p:clrMapOvr>
  <p:transition advClick="0" advTm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149020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3805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664651"/>
      </p:ext>
    </p:extLst>
  </p:cSld>
  <p:clrMapOvr>
    <a:masterClrMapping/>
  </p:clrMapOvr>
  <p:transition spd="med" advClick="0" advTm="0">
    <p:pull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836686"/>
      </p:ext>
    </p:extLst>
  </p:cSld>
  <p:clrMapOvr>
    <a:masterClrMapping/>
  </p:clrMapOvr>
  <p:transition advClick="0" advTm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6"/>
            </a:lvl1pPr>
            <a:lvl2pPr marL="499873" indent="0" algn="ctr">
              <a:buNone/>
              <a:defRPr sz="2133"/>
            </a:lvl2pPr>
            <a:lvl3pPr marL="999747" indent="0" algn="ctr">
              <a:buNone/>
              <a:defRPr sz="1999"/>
            </a:lvl3pPr>
            <a:lvl4pPr marL="1499615" indent="0" algn="ctr">
              <a:buNone/>
              <a:defRPr sz="1733"/>
            </a:lvl4pPr>
            <a:lvl5pPr marL="1999490" indent="0" algn="ctr">
              <a:buNone/>
              <a:defRPr sz="1733"/>
            </a:lvl5pPr>
            <a:lvl6pPr marL="2499359" indent="0" algn="ctr">
              <a:buNone/>
              <a:defRPr sz="1733"/>
            </a:lvl6pPr>
            <a:lvl7pPr marL="2999232" indent="0" algn="ctr">
              <a:buNone/>
              <a:defRPr sz="1733"/>
            </a:lvl7pPr>
            <a:lvl8pPr marL="3499104" indent="0" algn="ctr">
              <a:buNone/>
              <a:defRPr sz="1733"/>
            </a:lvl8pPr>
            <a:lvl9pPr marL="3998977" indent="0" algn="ctr">
              <a:buNone/>
              <a:defRPr sz="1733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80"/>
            <a:ext cx="2743200" cy="365126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13/12/2021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5" y="6356380"/>
            <a:ext cx="4114800" cy="36512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4" y="6356380"/>
            <a:ext cx="495301" cy="365126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3975838"/>
      </p:ext>
    </p:extLst>
  </p:cSld>
  <p:clrMapOvr>
    <a:masterClrMapping/>
  </p:clrMapOvr>
  <p:transition spd="slow" advClick="0" advTm="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55866"/>
      </p:ext>
    </p:extLst>
  </p:cSld>
  <p:clrMapOvr>
    <a:masterClrMapping/>
  </p:clrMapOvr>
  <p:transition advClick="0" advTm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209825"/>
      </p:ext>
    </p:extLst>
  </p:cSld>
  <p:clrMapOvr>
    <a:masterClrMapping/>
  </p:clrMapOvr>
  <p:transition advClick="0" advTm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792250"/>
      </p:ext>
    </p:extLst>
  </p:cSld>
  <p:clrMapOvr>
    <a:masterClrMapping/>
  </p:clrMapOvr>
  <p:transition advClick="0" advTm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485373"/>
      </p:ext>
    </p:extLst>
  </p:cSld>
  <p:clrMapOvr>
    <a:masterClrMapping/>
  </p:clrMapOvr>
  <p:transition advClick="0" advTm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267922"/>
      </p:ext>
    </p:extLst>
  </p:cSld>
  <p:clrMapOvr>
    <a:masterClrMapping/>
  </p:clrMapOvr>
  <p:transition advClick="0" advTm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Costu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04" y="615601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65" b="0" i="0">
                <a:solidFill>
                  <a:schemeClr val="bg1">
                    <a:lumMod val="8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3" y="1295400"/>
            <a:ext cx="8785675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599" b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grpSp>
        <p:nvGrpSpPr>
          <p:cNvPr id="2" name="Group 14"/>
          <p:cNvGrpSpPr/>
          <p:nvPr userDrawn="1"/>
        </p:nvGrpSpPr>
        <p:grpSpPr>
          <a:xfrm rot="16200000">
            <a:off x="11656459" y="6223983"/>
            <a:ext cx="465136" cy="605948"/>
            <a:chOff x="5859463" y="6252052"/>
            <a:chExt cx="465137" cy="605948"/>
          </a:xfrm>
          <a:solidFill>
            <a:schemeClr val="accent1"/>
          </a:solidFill>
        </p:grpSpPr>
        <p:sp>
          <p:nvSpPr>
            <p:cNvPr id="16" name="Rectangle 15"/>
            <p:cNvSpPr/>
            <p:nvPr userDrawn="1"/>
          </p:nvSpPr>
          <p:spPr>
            <a:xfrm>
              <a:off x="5859463" y="6464300"/>
              <a:ext cx="465137" cy="393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5859463" y="6252052"/>
              <a:ext cx="465137" cy="21224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11672331" y="6357679"/>
            <a:ext cx="560388" cy="338412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algn="ctr"/>
            <a:fld id="{260E2A6B-A809-4840-BF14-8648BC0BDF87}" type="slidenum">
              <a:rPr lang="id-ID" sz="1599" b="1" smtClean="0">
                <a:solidFill>
                  <a:schemeClr val="bg1">
                    <a:lumMod val="85000"/>
                  </a:schemeClr>
                </a:solidFill>
              </a:rPr>
              <a:pPr algn="ctr"/>
              <a:t>‹#›</a:t>
            </a:fld>
            <a:endParaRPr lang="id-ID" sz="1999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78076"/>
      </p:ext>
    </p:extLst>
  </p:cSld>
  <p:clrMapOvr>
    <a:masterClrMapping/>
  </p:clrMapOvr>
  <p:transition spd="slow" advClick="0" advTm="0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F931BFC-FA3C-44C9-BDF3-A1EA94A517F2}" type="datetime1">
              <a:rPr lang="zh-CN" altLang="en-US"/>
              <a:pPr/>
              <a:t>2021/12/13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E9294EB-43AD-4253-9111-B513B7CCDA25}" type="slidenum">
              <a:rPr lang="zh-CN" altLang="en-US"/>
              <a:pPr/>
              <a:t>‹#›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76108"/>
      </p:ext>
    </p:extLst>
  </p:cSld>
  <p:clrMapOvr>
    <a:masterClrMapping/>
  </p:clrMapOvr>
  <p:transition spd="med"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29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32" Type="http://schemas.openxmlformats.org/officeDocument/2006/relationships/theme" Target="../theme/theme6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31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Relationship Id="rId30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3454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6" r:id="rId3"/>
    <p:sldLayoutId id="2147483941" r:id="rId4"/>
    <p:sldLayoutId id="2147483940" r:id="rId5"/>
    <p:sldLayoutId id="2147483939" r:id="rId6"/>
    <p:sldLayoutId id="2147483938" r:id="rId7"/>
    <p:sldLayoutId id="2147483937" r:id="rId8"/>
    <p:sldLayoutId id="2147483936" r:id="rId9"/>
    <p:sldLayoutId id="2147483935" r:id="rId10"/>
    <p:sldLayoutId id="2147483934" r:id="rId11"/>
    <p:sldLayoutId id="2147483933" r:id="rId12"/>
    <p:sldLayoutId id="2147483932" r:id="rId13"/>
    <p:sldLayoutId id="2147483931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C1962-34B8-4CC1-9600-5E8F193C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0B1DB-2F84-4813-B990-1849E677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13BC-E2D6-4F8B-B767-5A2AB7FB8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83FEC-2A3B-4AC3-BC67-80412054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5B5E-A008-4599-BDDE-EE86202E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15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540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942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1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56BBA-ABFE-41B3-B648-AB586EB40D1B}" type="datetimeFigureOut">
              <a:rPr lang="zh-CN" altLang="en-US" smtClean="0"/>
              <a:pPr/>
              <a:t>2021/12/13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0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  <p:sldLayoutId id="2147483919" r:id="rId25"/>
    <p:sldLayoutId id="2147483920" r:id="rId26"/>
    <p:sldLayoutId id="2147483921" r:id="rId27"/>
    <p:sldLayoutId id="2147483922" r:id="rId28"/>
    <p:sldLayoutId id="2147483926" r:id="rId29"/>
    <p:sldLayoutId id="2147483927" r:id="rId30"/>
    <p:sldLayoutId id="2147483928" r:id="rId31"/>
  </p:sldLayoutIdLst>
  <p:transition spd="slow" advClick="0" advTm="0">
    <p:random/>
  </p:transition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8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3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C1F5A7-C6A0-4807-85BC-E0CD8F04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" y="-4964"/>
            <a:ext cx="12187231" cy="685734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6E88CD-AA67-4A11-AC0B-34C75DA89232}"/>
              </a:ext>
            </a:extLst>
          </p:cNvPr>
          <p:cNvSpPr/>
          <p:nvPr/>
        </p:nvSpPr>
        <p:spPr>
          <a:xfrm>
            <a:off x="489410" y="1158085"/>
            <a:ext cx="11367136" cy="3621448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6C2E7-7E33-453C-B8DD-E7147E07A68C}"/>
              </a:ext>
            </a:extLst>
          </p:cNvPr>
          <p:cNvSpPr txBox="1"/>
          <p:nvPr/>
        </p:nvSpPr>
        <p:spPr>
          <a:xfrm>
            <a:off x="826817" y="2247159"/>
            <a:ext cx="6733300" cy="2353102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CHÀO MỪNG CÁC CON</a:t>
            </a:r>
          </a:p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ĐẾN VỚI TIẾT HỌC</a:t>
            </a:r>
            <a:r>
              <a:rPr lang="en-US" sz="4500" b="1" dirty="0">
                <a:ln/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ĐỌC-KỂ CHUYỆN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1917844" y="3711093"/>
            <a:ext cx="45512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90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9754" y="2266661"/>
            <a:ext cx="10378440" cy="1181934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8173" y="2461850"/>
            <a:ext cx="98755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Cha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muốn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nhắm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mắt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thấy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kiếm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nổi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795951" y="2551763"/>
            <a:ext cx="91441" cy="404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58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562497" y="939127"/>
            <a:ext cx="6629400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176" y="2035212"/>
            <a:ext cx="8713181" cy="179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1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825" y="2134900"/>
            <a:ext cx="9651996" cy="156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46419" y="1936536"/>
            <a:ext cx="7472792" cy="1851693"/>
            <a:chOff x="3286125" y="3071812"/>
            <a:chExt cx="5562600" cy="11767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6125" y="3629433"/>
              <a:ext cx="5562600" cy="61912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3275" y="3071812"/>
              <a:ext cx="5505450" cy="714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319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441916" y="860750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507" y="2070813"/>
            <a:ext cx="8881923" cy="122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9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9754" y="2266660"/>
            <a:ext cx="9842864" cy="1467599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8173" y="2461850"/>
            <a:ext cx="9444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Hũ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tiêu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giờ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chính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con.</a:t>
            </a:r>
            <a:endParaRPr kumimoji="0" lang="en-US" sz="3200" b="0" i="0" strike="noStrike" kern="1200" cap="none" spc="0" normalizeH="0" baseline="0" noProof="0" dirty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717574" y="2551763"/>
            <a:ext cx="91441" cy="404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54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 đọc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2)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73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089" y="990660"/>
            <a:ext cx="8697842" cy="2316356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497182" y="191530"/>
            <a:ext cx="712152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>
            <a:off x="6442167" y="1402942"/>
            <a:ext cx="1500050" cy="78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NGƯỜI CHĂ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15" y="3464945"/>
            <a:ext cx="4030414" cy="269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1242102" y="3719298"/>
            <a:ext cx="5676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>
            <a:off x="5209904" y="1724959"/>
            <a:ext cx="3026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1242102" y="4850425"/>
            <a:ext cx="5676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phình</a:t>
            </a:r>
            <a:r>
              <a:rPr lang="en-US" sz="2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ũ đựng gạo gốm sứ - Bí quyết tăng tài lộc, vận may cho gia đ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15" y="3497718"/>
            <a:ext cx="4030414" cy="281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28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406" y="1443541"/>
            <a:ext cx="8713181" cy="1794794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631653" y="390085"/>
            <a:ext cx="7121527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2299829" y="4163427"/>
            <a:ext cx="10350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Dúi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>
            <a:off x="6455232" y="1736146"/>
            <a:ext cx="3087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>
            <a:off x="8933973" y="2453323"/>
            <a:ext cx="1393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2299829" y="4934392"/>
            <a:ext cx="10350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5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825" y="2134900"/>
            <a:ext cx="9651996" cy="1569294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2894573" y="4603786"/>
            <a:ext cx="10350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>
            <a:off x="10434918" y="3181227"/>
            <a:ext cx="6185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>
            <a:off x="1833283" y="3562227"/>
            <a:ext cx="600635" cy="12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87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A.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Khởi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37859" y="1988787"/>
            <a:ext cx="7472792" cy="1851693"/>
            <a:chOff x="3286125" y="3071812"/>
            <a:chExt cx="5562600" cy="11767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6125" y="3629433"/>
              <a:ext cx="5562600" cy="6191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3275" y="3071812"/>
              <a:ext cx="5505450" cy="714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540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441916" y="860750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507" y="2070813"/>
            <a:ext cx="8881923" cy="122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2" y="179220"/>
            <a:ext cx="4987637" cy="3865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82" y="4044324"/>
            <a:ext cx="4987637" cy="2511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045" y="534761"/>
            <a:ext cx="5400675" cy="2914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045" y="3619635"/>
            <a:ext cx="531495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4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49182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dúi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Hai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chính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nguồn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mọi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Hũ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bạc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7"/>
            <a:ext cx="10688760" cy="1123407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4016340"/>
            <a:ext cx="10688760" cy="1156551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806554" y="5494367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176" y="1267982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176" y="2446324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271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97" y="935181"/>
            <a:ext cx="11879806" cy="4987637"/>
          </a:xfrm>
          <a:prstGeom prst="rect">
            <a:avLst/>
          </a:prstGeom>
        </p:spPr>
      </p:pic>
      <p:pic>
        <p:nvPicPr>
          <p:cNvPr id="63492" name="图片 63491" descr="2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46352" y="1341380"/>
            <a:ext cx="8720970" cy="4175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4127885" y="244654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7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9"/>
    </mc:Choice>
    <mc:Fallback xmlns="">
      <p:transition spd="slow" advTm="2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301" y="2571903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358522" y="421467"/>
            <a:ext cx="1329874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Đọc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thầm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đoạn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1</a:t>
            </a:r>
            <a:endParaRPr lang="en-US" sz="2400" dirty="0">
              <a:solidFill>
                <a:schemeClr val="bg2"/>
              </a:solidFill>
              <a:latin typeface="Time new ro"/>
            </a:endParaRPr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846" y="4094051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319" y="421467"/>
            <a:ext cx="5940743" cy="15821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2114245" y="3328542"/>
            <a:ext cx="10350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2123693" y="4850690"/>
            <a:ext cx="8566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siêng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5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D37D049A-1BE4-4405-9F08-BB2FF5FA8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182725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C32227A-48D6-4624-BD1B-9A808224E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182725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24C21F71-05E1-48DB-AE71-F105646A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0369" y="2647547"/>
            <a:ext cx="964088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17318" y="847494"/>
            <a:ext cx="1329874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Đọc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thầm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đoạn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2</a:t>
            </a:r>
            <a:endParaRPr lang="en-US" sz="2400" dirty="0">
              <a:solidFill>
                <a:schemeClr val="bg2"/>
              </a:solidFill>
              <a:latin typeface="Time new ro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061" y="748033"/>
            <a:ext cx="7200976" cy="14833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1899092" y="3476460"/>
            <a:ext cx="92350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57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D37D049A-1BE4-4405-9F08-BB2FF5FA8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182725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C32227A-48D6-4624-BD1B-9A808224E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182725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24C21F71-05E1-48DB-AE71-F105646A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353" y="2591570"/>
            <a:ext cx="964088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lụng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vất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vả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kiệm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17318" y="847494"/>
            <a:ext cx="1329874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1899092" y="3476460"/>
            <a:ext cx="9235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thuê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Ba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90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369" y="948283"/>
            <a:ext cx="7976856" cy="129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7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D37D049A-1BE4-4405-9F08-BB2FF5FA8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182725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C32227A-48D6-4624-BD1B-9A808224E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182725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24C21F71-05E1-48DB-AE71-F105646A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2529885"/>
            <a:ext cx="964088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bếp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lửa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17318" y="847494"/>
            <a:ext cx="1329874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2084976" y="3187034"/>
            <a:ext cx="92350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bếp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lửa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vội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thọc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lửa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hề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059871" y="759637"/>
            <a:ext cx="7472792" cy="1530326"/>
            <a:chOff x="3286125" y="3071812"/>
            <a:chExt cx="5562600" cy="117674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6125" y="3629433"/>
              <a:ext cx="5562600" cy="61912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3275" y="3071812"/>
              <a:ext cx="5505450" cy="714375"/>
            </a:xfrm>
            <a:prstGeom prst="rect">
              <a:avLst/>
            </a:prstGeom>
          </p:spPr>
        </p:pic>
      </p:grpSp>
      <p:sp>
        <p:nvSpPr>
          <p:cNvPr id="16" name="Rectangle 26">
            <a:extLst>
              <a:ext uri="{FF2B5EF4-FFF2-40B4-BE49-F238E27FC236}">
                <a16:creationId xmlns:a16="http://schemas.microsoft.com/office/drawing/2014/main" id="{24C21F71-05E1-48DB-AE71-F105646A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2" y="4092883"/>
            <a:ext cx="964088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2084976" y="4739592"/>
            <a:ext cx="92350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vả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54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D37D049A-1BE4-4405-9F08-BB2FF5FA8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182725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C32227A-48D6-4624-BD1B-9A808224E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182725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24C21F71-05E1-48DB-AE71-F105646A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9810" y="4491959"/>
            <a:ext cx="9640887" cy="84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alt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alt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alt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alt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alt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alt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9965" y="1644438"/>
            <a:ext cx="1329874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4,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80582" y="692164"/>
            <a:ext cx="8944726" cy="2240552"/>
            <a:chOff x="3286125" y="3071812"/>
            <a:chExt cx="5562600" cy="117674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6125" y="3629433"/>
              <a:ext cx="5562600" cy="61912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3275" y="3071812"/>
              <a:ext cx="5505450" cy="714375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582" y="2932716"/>
            <a:ext cx="9770115" cy="134992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>
            <a:off x="8064266" y="2399989"/>
            <a:ext cx="23468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>
            <a:off x="2037936" y="4119933"/>
            <a:ext cx="66880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>
            <a:off x="10868426" y="3780297"/>
            <a:ext cx="365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>
            <a:off x="2037936" y="2761395"/>
            <a:ext cx="3814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37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878BAC-04A4-40D9-B172-FC5CB9F2DC83}"/>
              </a:ext>
            </a:extLst>
          </p:cNvPr>
          <p:cNvSpPr txBox="1"/>
          <p:nvPr/>
        </p:nvSpPr>
        <p:spPr>
          <a:xfrm>
            <a:off x="1767200" y="2148137"/>
            <a:ext cx="10786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marR="0" lvl="0" indent="-38576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CE3234-8E53-4458-A4DD-ABAE440F9F45}"/>
              </a:ext>
            </a:extLst>
          </p:cNvPr>
          <p:cNvSpPr txBox="1"/>
          <p:nvPr/>
        </p:nvSpPr>
        <p:spPr>
          <a:xfrm>
            <a:off x="1767200" y="3333405"/>
            <a:ext cx="10420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92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BCE36506-43CF-4B88-91E6-44A5BAB1697A}"/>
              </a:ext>
            </a:extLst>
          </p:cNvPr>
          <p:cNvSpPr/>
          <p:nvPr/>
        </p:nvSpPr>
        <p:spPr>
          <a:xfrm>
            <a:off x="1919087" y="2620639"/>
            <a:ext cx="8650302" cy="1946366"/>
          </a:xfrm>
          <a:prstGeom prst="wedgeRoundRectCallout">
            <a:avLst>
              <a:gd name="adj1" fmla="val -20625"/>
              <a:gd name="adj2" fmla="val 49268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defRPr/>
            </a:pPr>
            <a:r>
              <a:rPr lang="en-US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Hai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lao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cải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6F501A-AA49-4ABF-B679-B931D91E9E03}"/>
              </a:ext>
            </a:extLst>
          </p:cNvPr>
          <p:cNvSpPr txBox="1"/>
          <p:nvPr/>
        </p:nvSpPr>
        <p:spPr>
          <a:xfrm>
            <a:off x="5148773" y="1072426"/>
            <a:ext cx="2403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 new ro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Time new ro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360099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52" y="857250"/>
            <a:ext cx="9143948" cy="5143500"/>
          </a:xfrm>
          <a:prstGeom prst="rect">
            <a:avLst/>
          </a:prstGeom>
        </p:spPr>
      </p:pic>
      <p:pic>
        <p:nvPicPr>
          <p:cNvPr id="63492" name="图片 63491" descr="2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04011" y="890589"/>
            <a:ext cx="9081135" cy="50773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4127885" y="244654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05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9"/>
    </mc:Choice>
    <mc:Fallback xmlns="">
      <p:transition spd="slow" advTm="2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BB001D-B6AF-4618-BDC6-646C8A01023A}"/>
              </a:ext>
            </a:extLst>
          </p:cNvPr>
          <p:cNvSpPr txBox="1"/>
          <p:nvPr/>
        </p:nvSpPr>
        <p:spPr>
          <a:xfrm>
            <a:off x="2361734" y="1625762"/>
            <a:ext cx="8569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E9391-2D5B-4AF6-BBE7-25A0E9EE4121}"/>
              </a:ext>
            </a:extLst>
          </p:cNvPr>
          <p:cNvSpPr txBox="1"/>
          <p:nvPr/>
        </p:nvSpPr>
        <p:spPr>
          <a:xfrm>
            <a:off x="2354653" y="3028131"/>
            <a:ext cx="8944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iọng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5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45"/>
          <p:cNvSpPr/>
          <p:nvPr/>
        </p:nvSpPr>
        <p:spPr>
          <a:xfrm>
            <a:off x="1240971" y="1462932"/>
            <a:ext cx="9575075" cy="3696897"/>
          </a:xfrm>
          <a:prstGeom prst="roundRect">
            <a:avLst>
              <a:gd name="adj" fmla="val 12729"/>
            </a:avLst>
          </a:prstGeom>
          <a:noFill/>
          <a:ln w="76200" cap="flat" cmpd="sng">
            <a:solidFill>
              <a:srgbClr val="C1E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0FCE3384-466F-4A12-B5CA-209BA3115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49" y="5284655"/>
            <a:ext cx="1876777" cy="1573345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0B39DD01-10A5-4981-A41D-5F38C707E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518" y="-83282"/>
            <a:ext cx="1812123" cy="1546214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91FEE502-959E-4845-944E-DE86E6A02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8430" y="545342"/>
            <a:ext cx="6442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4, 5)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11589" y="1681207"/>
            <a:ext cx="7707454" cy="1785076"/>
            <a:chOff x="3286125" y="3071812"/>
            <a:chExt cx="5562600" cy="11767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86125" y="3629433"/>
              <a:ext cx="5562600" cy="6191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3275" y="3071812"/>
              <a:ext cx="5505450" cy="714375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1589" y="3466283"/>
            <a:ext cx="8074475" cy="111564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4140067" y="3316844"/>
            <a:ext cx="1413568" cy="9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2423326" y="2321586"/>
            <a:ext cx="9099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6148826" y="4449763"/>
            <a:ext cx="17042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6943166" y="2348480"/>
            <a:ext cx="1192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20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49182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dúi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Hai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chính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nguồn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mọi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Hũ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bạc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7"/>
            <a:ext cx="10688760" cy="1123407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4016340"/>
            <a:ext cx="10688760" cy="1156551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806554" y="5494367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857" y="1423147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7" y="2868030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6" y="431291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909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描述已自动生成">
            <a:extLst>
              <a:ext uri="{FF2B5EF4-FFF2-40B4-BE49-F238E27FC236}">
                <a16:creationId xmlns:a16="http://schemas.microsoft.com/office/drawing/2014/main" id="{647595EE-E241-41BB-B21C-D363DD52A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064"/>
            <a:ext cx="12192000" cy="592417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E81D5F4-41F9-4849-AEDA-3F6F260AAA6E}"/>
              </a:ext>
            </a:extLst>
          </p:cNvPr>
          <p:cNvSpPr txBox="1"/>
          <p:nvPr/>
        </p:nvSpPr>
        <p:spPr>
          <a:xfrm>
            <a:off x="970935" y="573487"/>
            <a:ext cx="10250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Kể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chuyện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961" y="2672775"/>
            <a:ext cx="5589044" cy="3989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796" y="1"/>
            <a:ext cx="5977209" cy="276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4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6E9391-2D5B-4AF6-BBE7-25A0E9EE4121}"/>
              </a:ext>
            </a:extLst>
          </p:cNvPr>
          <p:cNvSpPr txBox="1"/>
          <p:nvPr/>
        </p:nvSpPr>
        <p:spPr>
          <a:xfrm>
            <a:off x="2367717" y="363307"/>
            <a:ext cx="8944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 – 5 – 4 – 1 - 2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357" y="3922297"/>
            <a:ext cx="3899061" cy="2204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241" y="3915923"/>
            <a:ext cx="3928766" cy="2210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109" y="1255773"/>
            <a:ext cx="2872246" cy="2640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6513" y="1206668"/>
            <a:ext cx="2741464" cy="2650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5960" y="1229579"/>
            <a:ext cx="3114562" cy="26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0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51330" y="4885508"/>
            <a:ext cx="6817659" cy="10058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 new ro"/>
              </a:rPr>
              <a:t>Anh</a:t>
            </a:r>
            <a:r>
              <a:rPr lang="en-US" sz="2800" dirty="0" smtClean="0">
                <a:latin typeface="Time new ro"/>
              </a:rPr>
              <a:t> con </a:t>
            </a:r>
            <a:r>
              <a:rPr lang="en-US" sz="2800" dirty="0" err="1" smtClean="0">
                <a:latin typeface="Time new ro"/>
              </a:rPr>
              <a:t>trai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lười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biếng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chỉ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ngủ</a:t>
            </a:r>
            <a:r>
              <a:rPr lang="en-US" sz="2800" dirty="0" smtClean="0">
                <a:latin typeface="Time new ro"/>
              </a:rPr>
              <a:t>. </a:t>
            </a:r>
            <a:r>
              <a:rPr lang="en-US" sz="2800" dirty="0" err="1" smtClean="0">
                <a:latin typeface="Time new ro"/>
              </a:rPr>
              <a:t>Còn</a:t>
            </a:r>
            <a:r>
              <a:rPr lang="en-US" sz="2800" dirty="0" smtClean="0">
                <a:latin typeface="Time new ro"/>
              </a:rPr>
              <a:t> cha </a:t>
            </a:r>
            <a:r>
              <a:rPr lang="en-US" sz="2800" dirty="0" err="1" smtClean="0">
                <a:latin typeface="Time new ro"/>
              </a:rPr>
              <a:t>già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thì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còng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lưng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làm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việc</a:t>
            </a:r>
            <a:r>
              <a:rPr lang="en-US" sz="2800" dirty="0" smtClean="0">
                <a:latin typeface="Time new ro"/>
              </a:rPr>
              <a:t>.</a:t>
            </a:r>
            <a:endParaRPr lang="en-US" sz="2800" dirty="0">
              <a:latin typeface="Time new 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930" y="616960"/>
            <a:ext cx="4467796" cy="3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7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86953" y="5163669"/>
            <a:ext cx="7046259" cy="95474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cha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vứt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tiền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ao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nhìn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thản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226" y="604734"/>
            <a:ext cx="4560030" cy="394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5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2E4564-1EEB-4423-A68E-BAC80293F701}"/>
              </a:ext>
            </a:extLst>
          </p:cNvPr>
          <p:cNvSpPr/>
          <p:nvPr/>
        </p:nvSpPr>
        <p:spPr>
          <a:xfrm>
            <a:off x="9278833" y="2141387"/>
            <a:ext cx="2020105" cy="720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75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75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75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kumimoji="0" lang="en-US" sz="2475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3581916" y="393128"/>
            <a:ext cx="60660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4732855" y="990489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4461965" y="1587850"/>
            <a:ext cx="47003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(121)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70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86953" y="5163669"/>
            <a:ext cx="7046259" cy="95474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xay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thóc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thuê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lấy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tiền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dành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dụm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mang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586" y="682988"/>
            <a:ext cx="4013777" cy="388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86953" y="5163669"/>
            <a:ext cx="7046259" cy="95474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cha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ném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tiền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bếp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lửa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thọc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tay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lửa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lấy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tiền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ra.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014" y="1164005"/>
            <a:ext cx="5708615" cy="322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86953" y="4689567"/>
            <a:ext cx="7046259" cy="142884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chồng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lão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trao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hũ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khuyên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: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Hũ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bạc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tiêu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không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bao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giờ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hết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chính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hai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bàn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tay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con.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525" y="1208404"/>
            <a:ext cx="5752107" cy="32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3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99176" y="248193"/>
            <a:ext cx="9457509" cy="46024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 new ro"/>
              </a:rPr>
              <a:t>2. HS </a:t>
            </a:r>
            <a:r>
              <a:rPr lang="en-US" sz="2400" dirty="0" err="1" smtClean="0">
                <a:latin typeface="Time new ro"/>
              </a:rPr>
              <a:t>kể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lại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>
                <a:latin typeface="Time new ro"/>
              </a:rPr>
              <a:t>c</a:t>
            </a:r>
            <a:r>
              <a:rPr lang="en-US" sz="2400" dirty="0" err="1" smtClean="0">
                <a:latin typeface="Time new ro"/>
              </a:rPr>
              <a:t>âu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chuyện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i="1" dirty="0" err="1" smtClean="0">
                <a:latin typeface="Time new ro"/>
              </a:rPr>
              <a:t>Hũ</a:t>
            </a:r>
            <a:r>
              <a:rPr lang="en-US" sz="2400" i="1" dirty="0" smtClean="0">
                <a:latin typeface="Time new ro"/>
              </a:rPr>
              <a:t> </a:t>
            </a:r>
            <a:r>
              <a:rPr lang="en-US" sz="2400" i="1" dirty="0" err="1" smtClean="0">
                <a:latin typeface="Time new ro"/>
              </a:rPr>
              <a:t>bạc</a:t>
            </a:r>
            <a:r>
              <a:rPr lang="en-US" sz="2400" i="1" dirty="0" smtClean="0">
                <a:latin typeface="Time new ro"/>
              </a:rPr>
              <a:t> </a:t>
            </a:r>
            <a:r>
              <a:rPr lang="en-US" sz="2400" i="1" dirty="0" err="1" smtClean="0">
                <a:latin typeface="Time new ro"/>
              </a:rPr>
              <a:t>của</a:t>
            </a:r>
            <a:r>
              <a:rPr lang="en-US" sz="2400" i="1" dirty="0" smtClean="0">
                <a:latin typeface="Time new ro"/>
              </a:rPr>
              <a:t> </a:t>
            </a:r>
            <a:r>
              <a:rPr lang="en-US" sz="2400" i="1" dirty="0" err="1" smtClean="0">
                <a:latin typeface="Time new ro"/>
              </a:rPr>
              <a:t>người</a:t>
            </a:r>
            <a:r>
              <a:rPr lang="en-US" sz="2400" i="1" dirty="0" smtClean="0">
                <a:latin typeface="Time new ro"/>
              </a:rPr>
              <a:t> cha </a:t>
            </a:r>
            <a:r>
              <a:rPr lang="en-US" sz="2400" dirty="0" err="1" smtClean="0">
                <a:latin typeface="Time new ro"/>
              </a:rPr>
              <a:t>dựa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vào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các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tranh</a:t>
            </a:r>
            <a:r>
              <a:rPr lang="en-US" sz="2400" dirty="0" smtClean="0">
                <a:latin typeface="Time new ro"/>
              </a:rPr>
              <a:t>.</a:t>
            </a:r>
            <a:endParaRPr lang="en-US" sz="2400" dirty="0">
              <a:latin typeface="Time new ro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91832" y="3212877"/>
            <a:ext cx="3459234" cy="50945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Time new ro"/>
              </a:rPr>
              <a:t>Anh</a:t>
            </a:r>
            <a:r>
              <a:rPr lang="en-US" sz="1600" dirty="0" smtClean="0">
                <a:latin typeface="Time new ro"/>
              </a:rPr>
              <a:t> con </a:t>
            </a:r>
            <a:r>
              <a:rPr lang="en-US" sz="1600" dirty="0" err="1" smtClean="0">
                <a:latin typeface="Time new ro"/>
              </a:rPr>
              <a:t>trai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lười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biếng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chỉ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ngủ</a:t>
            </a:r>
            <a:r>
              <a:rPr lang="en-US" sz="1600" dirty="0" smtClean="0">
                <a:latin typeface="Time new ro"/>
              </a:rPr>
              <a:t>. </a:t>
            </a:r>
            <a:r>
              <a:rPr lang="en-US" sz="1600" dirty="0" err="1" smtClean="0">
                <a:latin typeface="Time new ro"/>
              </a:rPr>
              <a:t>Còn</a:t>
            </a:r>
            <a:r>
              <a:rPr lang="en-US" sz="1600" dirty="0" smtClean="0">
                <a:latin typeface="Time new ro"/>
              </a:rPr>
              <a:t> cha </a:t>
            </a:r>
            <a:r>
              <a:rPr lang="en-US" sz="1600" dirty="0" err="1" smtClean="0">
                <a:latin typeface="Time new ro"/>
              </a:rPr>
              <a:t>già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thì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còng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lưng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làm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việc</a:t>
            </a:r>
            <a:r>
              <a:rPr lang="en-US" sz="1600" dirty="0" smtClean="0">
                <a:latin typeface="Time new ro"/>
              </a:rPr>
              <a:t>.</a:t>
            </a:r>
            <a:endParaRPr lang="en-US" sz="1600" dirty="0">
              <a:latin typeface="Time new ro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32" y="890438"/>
            <a:ext cx="3459234" cy="2313336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685242" y="3221979"/>
            <a:ext cx="3600523" cy="49124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Người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cha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vứt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tiền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xuống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ao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người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con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nhìn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theo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thản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nhiên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241" y="890438"/>
            <a:ext cx="3600523" cy="231333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8519939" y="3267764"/>
            <a:ext cx="3399713" cy="45456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Người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con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xay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thóc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thuê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để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lấy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tiền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sống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và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dành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dụm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mang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về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939" y="881258"/>
            <a:ext cx="3324704" cy="2322516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351620" y="5908371"/>
            <a:ext cx="4444920" cy="60141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Người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cha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ném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tiền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vào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bếp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lửa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người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con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thọc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tay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vào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lửa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để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lấy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tiền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ra.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6644" y="3895466"/>
            <a:ext cx="4359896" cy="2003802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5950933" y="5927043"/>
            <a:ext cx="5288030" cy="58273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Vợ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chồng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ông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lão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trao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hũ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bạc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cho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con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cùng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lời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khuyên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: </a:t>
            </a:r>
            <a:r>
              <a:rPr kumimoji="0" lang="en-US" sz="16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Hũ</a:t>
            </a:r>
            <a:r>
              <a:rPr kumimoji="0" lang="en-US" sz="16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bạc</a:t>
            </a:r>
            <a:r>
              <a:rPr kumimoji="0" lang="en-US" sz="16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tiêu</a:t>
            </a:r>
            <a:r>
              <a:rPr kumimoji="0" lang="en-US" sz="16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không</a:t>
            </a:r>
            <a:r>
              <a:rPr kumimoji="0" lang="en-US" sz="16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bao</a:t>
            </a:r>
            <a:r>
              <a:rPr kumimoji="0" lang="en-US" sz="16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giờ</a:t>
            </a:r>
            <a:r>
              <a:rPr kumimoji="0" lang="en-US" sz="16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hết</a:t>
            </a:r>
            <a:r>
              <a:rPr kumimoji="0" lang="en-US" sz="16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chính</a:t>
            </a:r>
            <a:r>
              <a:rPr kumimoji="0" lang="en-US" sz="16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là</a:t>
            </a:r>
            <a:r>
              <a:rPr kumimoji="0" lang="en-US" sz="16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hai</a:t>
            </a:r>
            <a:r>
              <a:rPr kumimoji="0" lang="en-US" sz="16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bàn</a:t>
            </a:r>
            <a:r>
              <a:rPr kumimoji="0" lang="en-US" sz="16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tay</a:t>
            </a:r>
            <a:r>
              <a:rPr kumimoji="0" lang="en-US" sz="16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con.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979" y="3895466"/>
            <a:ext cx="4999920" cy="20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6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49182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dúi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Hai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chính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nguồn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mọi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Hũ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bạc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7"/>
            <a:ext cx="10688760" cy="1123407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4016340"/>
            <a:ext cx="10688760" cy="1156551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806554" y="5494367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575" y="117914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020" y="2684737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423" y="4403625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021" y="5476957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219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565200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文本框 3">
            <a:extLst>
              <a:ext uri="{FF2B5EF4-FFF2-40B4-BE49-F238E27FC236}">
                <a16:creationId xmlns:a16="http://schemas.microsoft.com/office/drawing/2014/main" id="{04879328-9580-4DFF-8951-D7D8E2358063}"/>
              </a:ext>
            </a:extLst>
          </p:cNvPr>
          <p:cNvSpPr txBox="1"/>
          <p:nvPr/>
        </p:nvSpPr>
        <p:spPr>
          <a:xfrm>
            <a:off x="1195061" y="2324672"/>
            <a:ext cx="904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Kể</a:t>
            </a:r>
            <a:r>
              <a:rPr kumimoji="0" lang="vi-VN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 </a:t>
            </a:r>
            <a:r>
              <a:rPr kumimoji="0" lang="vi-VN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lại câu chuyện cho người thân </a:t>
            </a:r>
            <a:r>
              <a:rPr kumimoji="0" lang="vi-VN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nghe.</a:t>
            </a:r>
            <a:endParaRPr kumimoji="0" lang="en-US" altLang="zh-CN" sz="3600" b="1" i="0" u="none" strike="noStrike" kern="1200" cap="none" spc="0" normalizeH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幼圆" panose="02010509060101010101" pitchFamily="49" charset="-122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480521" y="3209176"/>
            <a:ext cx="96267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-   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rông</a:t>
            </a:r>
            <a:r>
              <a:rPr lang="en-US" altLang="en-US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2003543" y="1055839"/>
            <a:ext cx="7221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C.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Vận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dụng</a:t>
            </a:r>
            <a:r>
              <a:rPr lang="en-US" altLang="zh-CN" sz="4000" b="1" dirty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,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kết</a:t>
            </a:r>
            <a:r>
              <a:rPr lang="en-US" altLang="zh-CN" sz="4000" b="1" dirty="0" smtClean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nối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460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0021" y="981900"/>
            <a:ext cx="559195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458471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49182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Chăm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hũ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dúi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: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Hai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lao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kumimoji="0" lang="en-US" altLang="en-US" sz="28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lang="en-US" altLang="en-US" sz="2800" noProof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Hũ</a:t>
            </a:r>
            <a:r>
              <a:rPr lang="en-US" altLang="en-US" sz="2800" i="1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bạc</a:t>
            </a:r>
            <a:r>
              <a:rPr lang="en-US" altLang="en-US" sz="2800" i="1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i="1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i="1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cha.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7"/>
            <a:ext cx="10688760" cy="1123407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4016340"/>
            <a:ext cx="10688760" cy="1156551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806554" y="5494367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78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B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Khám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phá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2" y="179220"/>
            <a:ext cx="4987637" cy="3865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82" y="4044324"/>
            <a:ext cx="4987637" cy="2511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045" y="534761"/>
            <a:ext cx="5400675" cy="2914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045" y="3619635"/>
            <a:ext cx="531495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4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</a:t>
                </a:r>
                <a:r>
                  <a:rPr kumimoji="0" lang="vi-VN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đọc</a:t>
                </a:r>
                <a:r>
                  <a:rPr kumimoji="0" lang="en-US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lang="en-US" altLang="zh-CN" sz="4800" b="1" dirty="0" err="1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1)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44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497182" y="648730"/>
            <a:ext cx="7121527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950"/>
              </a:lnSpc>
            </a:pPr>
            <a:r>
              <a:rPr lang="en-US" sz="40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215" y="1905061"/>
            <a:ext cx="8697842" cy="231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1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551048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2518</TotalTime>
  <Words>1162</Words>
  <Application>Microsoft Office PowerPoint</Application>
  <PresentationFormat>Widescreen</PresentationFormat>
  <Paragraphs>113</Paragraphs>
  <Slides>46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46</vt:i4>
      </vt:variant>
    </vt:vector>
  </HeadingPairs>
  <TitlesOfParts>
    <vt:vector size="72" baseType="lpstr">
      <vt:lpstr>微软雅黑</vt:lpstr>
      <vt:lpstr>Arial</vt:lpstr>
      <vt:lpstr>Bebas Neue</vt:lpstr>
      <vt:lpstr>Calibri</vt:lpstr>
      <vt:lpstr>Calibri Light</vt:lpstr>
      <vt:lpstr>Cambria</vt:lpstr>
      <vt:lpstr>等线</vt:lpstr>
      <vt:lpstr>等线 Light</vt:lpstr>
      <vt:lpstr>Gulim</vt:lpstr>
      <vt:lpstr>Lato Hairline</vt:lpstr>
      <vt:lpstr>Lato Light</vt:lpstr>
      <vt:lpstr>Lato Regular</vt:lpstr>
      <vt:lpstr>Time new ro</vt:lpstr>
      <vt:lpstr>Times New Roman</vt:lpstr>
      <vt:lpstr>幼圆</vt:lpstr>
      <vt:lpstr>字体管家天蝎座</vt:lpstr>
      <vt:lpstr>字体管家棉花糖</vt:lpstr>
      <vt:lpstr>字魂17号-萌趣果冻体</vt:lpstr>
      <vt:lpstr>字魂36号-正文宋楷</vt:lpstr>
      <vt:lpstr>Flippy Cute Daily Activities by Slidesgo</vt:lpstr>
      <vt:lpstr>1_Office Theme</vt:lpstr>
      <vt:lpstr>Reading Comprehension Worksheets by Slidesgo</vt:lpstr>
      <vt:lpstr>3_Office Theme</vt:lpstr>
      <vt:lpstr>7_Office Theme</vt:lpstr>
      <vt:lpstr>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PCPC2</dc:creator>
  <cp:lastModifiedBy>Admin</cp:lastModifiedBy>
  <cp:revision>210</cp:revision>
  <dcterms:created xsi:type="dcterms:W3CDTF">2021-08-28T08:23:14Z</dcterms:created>
  <dcterms:modified xsi:type="dcterms:W3CDTF">2021-12-13T15:11:39Z</dcterms:modified>
</cp:coreProperties>
</file>