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717" r:id="rId2"/>
    <p:sldMasterId id="2147483729" r:id="rId3"/>
  </p:sldMasterIdLst>
  <p:notesMasterIdLst>
    <p:notesMasterId r:id="rId17"/>
  </p:notesMasterIdLst>
  <p:sldIdLst>
    <p:sldId id="256" r:id="rId4"/>
    <p:sldId id="292" r:id="rId5"/>
    <p:sldId id="293" r:id="rId6"/>
    <p:sldId id="291" r:id="rId7"/>
    <p:sldId id="260" r:id="rId8"/>
    <p:sldId id="261" r:id="rId9"/>
    <p:sldId id="299" r:id="rId10"/>
    <p:sldId id="300" r:id="rId11"/>
    <p:sldId id="303" r:id="rId12"/>
    <p:sldId id="305" r:id="rId13"/>
    <p:sldId id="304" r:id="rId14"/>
    <p:sldId id="269" r:id="rId15"/>
    <p:sldId id="271" r:id="rId1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dibee Sans" panose="020B0604020202020204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Didact Gothic" panose="020B0604020202020204" charset="0"/>
      <p:regular r:id="rId27"/>
    </p:embeddedFont>
    <p:embeddedFont>
      <p:font typeface="Lobster" panose="020B0604020202020204" charset="0"/>
      <p:regular r:id="rId28"/>
    </p:embeddedFont>
    <p:embeddedFont>
      <p:font typeface="Microsoft YaHei" panose="020B0503020204020204" pitchFamily="34" charset="-122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4296"/>
    <a:srgbClr val="E70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623AFE-471E-4DAF-932C-3712CD538A02}">
  <a:tblStyle styleId="{9A623AFE-471E-4DAF-932C-3712CD538A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3636" autoAdjust="0"/>
  </p:normalViewPr>
  <p:slideViewPr>
    <p:cSldViewPr snapToGrid="0">
      <p:cViewPr varScale="1">
        <p:scale>
          <a:sx n="97" d="100"/>
          <a:sy n="97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C8665CC-D15C-4E53-85D7-6B1EA7A957B4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55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EEDDF-BFB5-41FD-94CC-158CC9B116F3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zh-CN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9539-6525-4A74-978C-7C5C6CC2B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81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2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7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52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9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5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14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3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011689" y="1022748"/>
            <a:ext cx="1459109" cy="145910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2421730" y="2876117"/>
            <a:ext cx="1516857" cy="1516857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839890" y="2284214"/>
            <a:ext cx="1943100" cy="1944291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3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575559" y="1589837"/>
            <a:ext cx="2149907" cy="2040026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0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C5E9731-97A3-430F-97B4-EE625419DBF2}" type="datetimeFigureOut">
              <a:rPr lang="zh-CN" altLang="en-US"/>
              <a:pPr>
                <a:defRPr/>
              </a:pPr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E4C9-1266-4F30-9CAA-23222FF137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913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50785" y="1367384"/>
            <a:ext cx="1284499" cy="1308575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001768" y="1367384"/>
            <a:ext cx="1284500" cy="1308575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854166" y="1367384"/>
            <a:ext cx="1284500" cy="1308575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05148" y="1367384"/>
            <a:ext cx="1284499" cy="1308575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3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85877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06428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128506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4337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6052776" y="1409325"/>
            <a:ext cx="1506536" cy="173523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1542798" y="1228168"/>
            <a:ext cx="1726129" cy="1896520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2672663" y="1336693"/>
            <a:ext cx="1702868" cy="1880498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3898270" y="1228167"/>
            <a:ext cx="1530951" cy="1723542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4805666" y="1449701"/>
            <a:ext cx="1669721" cy="1857145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3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53876" y="1238779"/>
            <a:ext cx="1968650" cy="199573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541472" y="2583345"/>
            <a:ext cx="1542509" cy="1559667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056063" y="1166762"/>
            <a:ext cx="1429592" cy="1480738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063479" y="1124716"/>
            <a:ext cx="1644212" cy="1722785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5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4765810" y="1238251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4765810" y="2872285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132439" y="1238251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132439" y="2872285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613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4B13BD-05B7-4D69-9702-0CE037914312}" type="datetimeFigureOut"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2021/12/12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0B7DFE7-AD9B-4F39-A2AD-0CE1EDA55C36}" type="slidenum"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9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3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95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4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 descr="A picture containing text, room, gambling house, scene&#10;&#10;Description automatically generated">
            <a:extLst>
              <a:ext uri="{FF2B5EF4-FFF2-40B4-BE49-F238E27FC236}">
                <a16:creationId xmlns:a16="http://schemas.microsoft.com/office/drawing/2014/main" id="{DBA133FB-E51C-483A-AB41-5C672FA6D8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98500" y="62825"/>
            <a:ext cx="622300" cy="62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7305F-8DCF-4A90-AD07-07E04FFC2F66}"/>
              </a:ext>
            </a:extLst>
          </p:cNvPr>
          <p:cNvSpPr txBox="1"/>
          <p:nvPr userDrawn="1"/>
        </p:nvSpPr>
        <p:spPr>
          <a:xfrm>
            <a:off x="819150" y="4928056"/>
            <a:ext cx="1601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>
                    <a:lumMod val="75000"/>
                  </a:schemeClr>
                </a:solidFill>
                <a:latin typeface="Lobster" panose="00000500000000000000" pitchFamily="2" charset="0"/>
              </a:rPr>
              <a:t>Thư viện dạy học sáng tạo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9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19900" y="4478221"/>
            <a:ext cx="2111746" cy="5605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2900" y="162646"/>
            <a:ext cx="1069175" cy="4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9529" y="1825229"/>
            <a:ext cx="5525690" cy="111442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29699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939653"/>
            <a:ext cx="30575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64519" y="1921669"/>
            <a:ext cx="56007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(128)</a:t>
            </a:r>
            <a:endParaRPr lang="en-US" sz="3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368278"/>
            <a:ext cx="255627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1252263" y="674939"/>
            <a:ext cx="6825211" cy="202570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385763">
              <a:defRPr/>
            </a:pP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45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73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55499" y="4299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Tiêu chí đánh giá:</a:t>
            </a:r>
            <a:endParaRPr lang="en-US" alt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75399" y="1319325"/>
            <a:ext cx="80146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lùi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ô. 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*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dung: 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dung,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ý.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endParaRPr lang="en-US" altLang="en-US" sz="2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l">
              <a:buFontTx/>
              <a:buNone/>
            </a:pPr>
            <a:endParaRPr lang="en-US" altLang="en-US" sz="20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1086557" y="1768441"/>
            <a:ext cx="7392590" cy="11222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369882" y="2035277"/>
            <a:ext cx="7109265" cy="55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rõ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ràng</a:t>
            </a:r>
            <a:r>
              <a:rPr kumimoji="0" lang="en-US" alt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578" y="571501"/>
            <a:ext cx="3205163" cy="469106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6964" y="535301"/>
            <a:ext cx="3739754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dibee Sans" panose="020B060402020202020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  <p:pic>
        <p:nvPicPr>
          <p:cNvPr id="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B9C669B5-14E1-407B-9116-C74C814E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06" y="2087418"/>
            <a:ext cx="803266" cy="8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321422" y="796436"/>
            <a:ext cx="4274174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1886960" y="822621"/>
            <a:ext cx="49857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Odibee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Vận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dụng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,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kết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nối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99547" y="1970926"/>
            <a:ext cx="64530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altLang="en-US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4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67097" y="1938234"/>
            <a:ext cx="42098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4050" kern="1200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 ƠN CẢ LỚP</a:t>
            </a:r>
            <a:endParaRPr lang="zh-CN" altLang="en-US" sz="4050" kern="1200" dirty="0">
              <a:solidFill>
                <a:srgbClr val="DF3427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8876" y="1407319"/>
            <a:ext cx="3506249" cy="5309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000" b="1" kern="1200" dirty="0">
                <a:solidFill>
                  <a:srgbClr val="40101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3000" b="1" kern="1200" dirty="0">
              <a:solidFill>
                <a:srgbClr val="40101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93181" y="1713918"/>
            <a:ext cx="39576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5813823" y="1279923"/>
            <a:ext cx="2340769" cy="386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6184106" y="95250"/>
            <a:ext cx="1501379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577578" y="0"/>
            <a:ext cx="4651772" cy="4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243012" y="2743200"/>
            <a:ext cx="1472804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1982392" y="2491979"/>
            <a:ext cx="4020740" cy="66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A. KHỞI ĐỘNG</a:t>
            </a:r>
            <a:endParaRPr kumimoji="0" lang="zh-CN" altLang="en-US" sz="3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152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ớp Chúng Ta Đoàn Kết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245" y="380650"/>
            <a:ext cx="8084195" cy="4547095"/>
          </a:xfrm>
        </p:spPr>
      </p:pic>
    </p:spTree>
    <p:extLst>
      <p:ext uri="{BB962C8B-B14F-4D97-AF65-F5344CB8AC3E}">
        <p14:creationId xmlns:p14="http://schemas.microsoft.com/office/powerpoint/2010/main" val="40718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1086557" y="1768441"/>
            <a:ext cx="7392590" cy="11222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369882" y="2035277"/>
            <a:ext cx="7109265" cy="55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578" y="571501"/>
            <a:ext cx="3205163" cy="469106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6964" y="535301"/>
            <a:ext cx="3739754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dibee Sans" panose="020B060402020202020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3918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086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5813823" y="1279923"/>
            <a:ext cx="2340769" cy="386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6184106" y="95250"/>
            <a:ext cx="1501379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577578" y="0"/>
            <a:ext cx="4651772" cy="4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243012" y="2743200"/>
            <a:ext cx="1472804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2056210" y="1930004"/>
            <a:ext cx="4019550" cy="12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B. KHÁM PHÁ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THỰC HÀNH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610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8325" y="354767"/>
            <a:ext cx="8129650" cy="10186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6" y="354767"/>
            <a:ext cx="7835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miệng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B0DF127D-B3F5-4B9A-B36E-99D92ABCB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091" y="737419"/>
            <a:ext cx="4414684" cy="98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5B8CFA0C-3B17-4C9B-A0EE-71B371ECC4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8276" y="1091380"/>
            <a:ext cx="3645906" cy="1625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92886" y="1855138"/>
            <a:ext cx="830825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96532" y="592531"/>
            <a:ext cx="892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536" y="1072748"/>
            <a:ext cx="769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96532" y="194704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532" y="2452013"/>
            <a:ext cx="809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</a:t>
            </a:r>
          </a:p>
        </p:txBody>
      </p:sp>
    </p:spTree>
    <p:extLst>
      <p:ext uri="{BB962C8B-B14F-4D97-AF65-F5344CB8AC3E}">
        <p14:creationId xmlns:p14="http://schemas.microsoft.com/office/powerpoint/2010/main" val="10436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53848" y="242438"/>
            <a:ext cx="900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qua,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3848" y="767850"/>
            <a:ext cx="81302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20/11;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6142" y="3139921"/>
            <a:ext cx="8160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8325" y="354767"/>
            <a:ext cx="8129650" cy="10186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6" y="354767"/>
            <a:ext cx="7835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Dựa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miệng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tuần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trước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hãy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đoạn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giới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thiệu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.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959510" y="2635044"/>
            <a:ext cx="2635045" cy="865239"/>
          </a:xfrm>
          <a:prstGeom prst="cloudCallo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547</Words>
  <Application>Microsoft Office PowerPoint</Application>
  <PresentationFormat>On-screen Show (16:9)</PresentationFormat>
  <Paragraphs>40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 Light</vt:lpstr>
      <vt:lpstr>Calibri</vt:lpstr>
      <vt:lpstr>黑体</vt:lpstr>
      <vt:lpstr>Arial</vt:lpstr>
      <vt:lpstr>汉仪黑荔枝体简</vt:lpstr>
      <vt:lpstr>Odibee Sans</vt:lpstr>
      <vt:lpstr>等线</vt:lpstr>
      <vt:lpstr>Times New Roman</vt:lpstr>
      <vt:lpstr>Didact Gothic</vt:lpstr>
      <vt:lpstr>Lobster</vt:lpstr>
      <vt:lpstr>Microsoft YaHei</vt:lpstr>
      <vt:lpstr>End of the School Year by Slidesgo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Chủ đề: Chúng mình là bạn!</dc:title>
  <dc:creator>1727h</dc:creator>
  <cp:lastModifiedBy>Admin</cp:lastModifiedBy>
  <cp:revision>102</cp:revision>
  <dcterms:modified xsi:type="dcterms:W3CDTF">2021-12-12T03:07:18Z</dcterms:modified>
</cp:coreProperties>
</file>