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37"/>
  </p:notesMasterIdLst>
  <p:sldIdLst>
    <p:sldId id="302" r:id="rId2"/>
    <p:sldId id="303" r:id="rId3"/>
    <p:sldId id="307" r:id="rId4"/>
    <p:sldId id="308" r:id="rId5"/>
    <p:sldId id="304" r:id="rId6"/>
    <p:sldId id="305" r:id="rId7"/>
    <p:sldId id="306" r:id="rId8"/>
    <p:sldId id="279" r:id="rId9"/>
    <p:sldId id="295" r:id="rId10"/>
    <p:sldId id="316" r:id="rId11"/>
    <p:sldId id="318" r:id="rId12"/>
    <p:sldId id="317" r:id="rId13"/>
    <p:sldId id="319" r:id="rId14"/>
    <p:sldId id="320" r:id="rId15"/>
    <p:sldId id="314" r:id="rId16"/>
    <p:sldId id="325" r:id="rId17"/>
    <p:sldId id="296" r:id="rId18"/>
    <p:sldId id="280" r:id="rId19"/>
    <p:sldId id="299" r:id="rId20"/>
    <p:sldId id="326" r:id="rId21"/>
    <p:sldId id="321" r:id="rId22"/>
    <p:sldId id="322" r:id="rId23"/>
    <p:sldId id="290" r:id="rId24"/>
    <p:sldId id="324" r:id="rId25"/>
    <p:sldId id="327" r:id="rId26"/>
    <p:sldId id="263" r:id="rId27"/>
    <p:sldId id="269" r:id="rId28"/>
    <p:sldId id="270" r:id="rId29"/>
    <p:sldId id="292" r:id="rId30"/>
    <p:sldId id="293" r:id="rId31"/>
    <p:sldId id="323" r:id="rId32"/>
    <p:sldId id="310" r:id="rId33"/>
    <p:sldId id="311" r:id="rId34"/>
    <p:sldId id="312" r:id="rId35"/>
    <p:sldId id="313" r:id="rId3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FD9E66"/>
    <a:srgbClr val="FC9F66"/>
    <a:srgbClr val="FF33CC"/>
    <a:srgbClr val="FF3300"/>
    <a:srgbClr val="FFFF00"/>
    <a:srgbClr val="FF9900"/>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4728" autoAdjust="0"/>
  </p:normalViewPr>
  <p:slideViewPr>
    <p:cSldViewPr>
      <p:cViewPr varScale="1">
        <p:scale>
          <a:sx n="70" d="100"/>
          <a:sy n="70" d="100"/>
        </p:scale>
        <p:origin x="126"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50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41486E4A-55CD-4674-B046-46484F497B91}" type="datetimeFigureOut">
              <a:rPr lang="en-US"/>
              <a:pPr/>
              <a:t>10/17/2021</a:t>
            </a:fld>
            <a:endParaRPr lang="en-US"/>
          </a:p>
        </p:txBody>
      </p:sp>
      <p:sp>
        <p:nvSpPr>
          <p:cNvPr id="4506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AE8F480-B7E4-43F6-8869-61AA634F0341}" type="slidenum">
              <a:rPr lang="en-US"/>
              <a:pPr/>
              <a:t>‹#›</a:t>
            </a:fld>
            <a:endParaRPr lang="en-US"/>
          </a:p>
        </p:txBody>
      </p:sp>
    </p:spTree>
    <p:extLst>
      <p:ext uri="{BB962C8B-B14F-4D97-AF65-F5344CB8AC3E}">
        <p14:creationId xmlns:p14="http://schemas.microsoft.com/office/powerpoint/2010/main" val="41648265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1419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567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365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81000" y="685800"/>
            <a:ext cx="6096000" cy="3429000"/>
          </a:xfrm>
          <a:ln/>
          <a:extLst>
            <a:ext uri="{909E8E84-426E-40DD-AFC4-6F175D3DCCD1}">
              <a14:hiddenFill xmlns:a14="http://schemas.microsoft.com/office/drawing/2010/main">
                <a:noFill/>
              </a14:hiddenFill>
            </a:ext>
          </a:extLst>
        </p:spPr>
      </p:sp>
      <p:sp>
        <p:nvSpPr>
          <p:cNvPr id="46083" name="Notes Placeholder 2"/>
          <p:cNvSpPr>
            <a:spLocks noGrp="1"/>
          </p:cNvSpPr>
          <p:nvPr>
            <p:ph type="body" idx="1"/>
          </p:nvPr>
        </p:nvSpPr>
        <p:spPr/>
        <p:txBody>
          <a:bodyPr/>
          <a:lstStyle/>
          <a:p>
            <a:pPr>
              <a:spcBef>
                <a:spcPct val="0"/>
              </a:spcBef>
            </a:pPr>
            <a:endParaRPr lang="en-US"/>
          </a:p>
        </p:txBody>
      </p:sp>
      <p:sp>
        <p:nvSpPr>
          <p:cNvPr id="460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1" hangingPunct="1"/>
            <a:fld id="{69D3D70B-3EC5-4E15-9055-0B7606156449}" type="slidenum">
              <a:rPr lang="en-US" sz="1200">
                <a:latin typeface="Arial" panose="020B0604020202020204" pitchFamily="34" charset="0"/>
              </a:rPr>
              <a:pPr algn="r" eaLnBrk="1" hangingPunct="1"/>
              <a:t>17</a:t>
            </a:fld>
            <a:endParaRPr lang="en-US" sz="1200">
              <a:latin typeface="Arial" panose="020B0604020202020204" pitchFamily="34" charset="0"/>
            </a:endParaRPr>
          </a:p>
        </p:txBody>
      </p:sp>
    </p:spTree>
    <p:extLst>
      <p:ext uri="{BB962C8B-B14F-4D97-AF65-F5344CB8AC3E}">
        <p14:creationId xmlns:p14="http://schemas.microsoft.com/office/powerpoint/2010/main" val="1435685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7463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27682" name="Rectangle 2"/>
          <p:cNvSpPr>
            <a:spLocks noGrp="1" noChangeArrowheads="1"/>
          </p:cNvSpPr>
          <p:nvPr>
            <p:ph type="ctrTitle" sz="quarter"/>
          </p:nvPr>
        </p:nvSpPr>
        <p:spPr>
          <a:xfrm>
            <a:off x="914400" y="1676400"/>
            <a:ext cx="10363200" cy="1828800"/>
          </a:xfrm>
        </p:spPr>
        <p:txBody>
          <a:bodyPr/>
          <a:lstStyle>
            <a:lvl1pPr>
              <a:defRPr/>
            </a:lvl1pPr>
          </a:lstStyle>
          <a:p>
            <a:r>
              <a:rPr lang="en-US"/>
              <a:t>Click to edit Master title style</a:t>
            </a:r>
          </a:p>
        </p:txBody>
      </p:sp>
      <p:sp>
        <p:nvSpPr>
          <p:cNvPr id="327683"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10F2D25-B6AA-4737-85AF-4A66339F07AC}" type="slidenum">
              <a:rPr lang="en-US"/>
              <a:pPr/>
              <a:t>‹#›</a:t>
            </a:fld>
            <a:endParaRPr lang="en-US"/>
          </a:p>
        </p:txBody>
      </p:sp>
    </p:spTree>
    <p:extLst>
      <p:ext uri="{BB962C8B-B14F-4D97-AF65-F5344CB8AC3E}">
        <p14:creationId xmlns:p14="http://schemas.microsoft.com/office/powerpoint/2010/main" val="3108416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466254A-A227-4B9B-B6C7-7264B9021C0C}" type="slidenum">
              <a:rPr lang="en-US"/>
              <a:pPr/>
              <a:t>‹#›</a:t>
            </a:fld>
            <a:endParaRPr lang="en-US"/>
          </a:p>
        </p:txBody>
      </p:sp>
    </p:spTree>
    <p:extLst>
      <p:ext uri="{BB962C8B-B14F-4D97-AF65-F5344CB8AC3E}">
        <p14:creationId xmlns:p14="http://schemas.microsoft.com/office/powerpoint/2010/main" val="2200872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131322C-3FD7-40EC-8CF5-F19336D33418}" type="slidenum">
              <a:rPr lang="en-US"/>
              <a:pPr/>
              <a:t>‹#›</a:t>
            </a:fld>
            <a:endParaRPr lang="en-US"/>
          </a:p>
        </p:txBody>
      </p:sp>
    </p:spTree>
    <p:extLst>
      <p:ext uri="{BB962C8B-B14F-4D97-AF65-F5344CB8AC3E}">
        <p14:creationId xmlns:p14="http://schemas.microsoft.com/office/powerpoint/2010/main" val="1654030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381000"/>
            <a:ext cx="109728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981200"/>
            <a:ext cx="538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38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4114800"/>
            <a:ext cx="538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114800"/>
            <a:ext cx="538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7A68092-B3A0-40EE-82F1-D49290C42E3D}" type="slidenum">
              <a:rPr lang="en-US"/>
              <a:pPr/>
              <a:t>‹#›</a:t>
            </a:fld>
            <a:endParaRPr lang="en-US"/>
          </a:p>
        </p:txBody>
      </p:sp>
    </p:spTree>
    <p:extLst>
      <p:ext uri="{BB962C8B-B14F-4D97-AF65-F5344CB8AC3E}">
        <p14:creationId xmlns:p14="http://schemas.microsoft.com/office/powerpoint/2010/main" val="49917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DA273D56-52A4-4F84-9599-FBAE5F56EC6D}" type="slidenum">
              <a:rPr lang="en-US"/>
              <a:pPr/>
              <a:t>‹#›</a:t>
            </a:fld>
            <a:endParaRPr lang="en-US"/>
          </a:p>
        </p:txBody>
      </p:sp>
    </p:spTree>
    <p:extLst>
      <p:ext uri="{BB962C8B-B14F-4D97-AF65-F5344CB8AC3E}">
        <p14:creationId xmlns:p14="http://schemas.microsoft.com/office/powerpoint/2010/main" val="103318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2498184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ercentages">
  <p:cSld name="Percentages">
    <p:spTree>
      <p:nvGrpSpPr>
        <p:cNvPr id="1" name="Shape 103"/>
        <p:cNvGrpSpPr/>
        <p:nvPr/>
      </p:nvGrpSpPr>
      <p:grpSpPr>
        <a:xfrm>
          <a:off x="0" y="0"/>
          <a:ext cx="0" cy="0"/>
          <a:chOff x="0" y="0"/>
          <a:chExt cx="0" cy="0"/>
        </a:xfrm>
      </p:grpSpPr>
      <p:pic>
        <p:nvPicPr>
          <p:cNvPr id="8" name="Google Shape;104;p17"/>
          <p:cNvPicPr preferRelativeResize="0">
            <a:picLocks noChangeAspect="1" noChangeArrowheads="1"/>
          </p:cNvPicPr>
          <p:nvPr/>
        </p:nvPicPr>
        <p:blipFill>
          <a:blip r:embed="rId2"/>
          <a:srcRect t="3044" b="39510"/>
          <a:stretch>
            <a:fillRect/>
          </a:stretch>
        </p:blipFill>
        <p:spPr bwMode="auto">
          <a:xfrm>
            <a:off x="-330200" y="-249767"/>
            <a:ext cx="12981517" cy="7359651"/>
          </a:xfrm>
          <a:prstGeom prst="rect">
            <a:avLst/>
          </a:prstGeom>
          <a:noFill/>
          <a:ln w="9525">
            <a:noFill/>
            <a:miter lim="800000"/>
            <a:headEnd/>
            <a:tailEnd/>
          </a:ln>
        </p:spPr>
      </p:pic>
      <p:pic>
        <p:nvPicPr>
          <p:cNvPr id="9" name="Google Shape;105;p17"/>
          <p:cNvPicPr preferRelativeResize="0">
            <a:picLocks noChangeAspect="1" noChangeArrowheads="1"/>
          </p:cNvPicPr>
          <p:nvPr/>
        </p:nvPicPr>
        <p:blipFill>
          <a:blip r:embed="rId3"/>
          <a:srcRect b="61089"/>
          <a:stretch>
            <a:fillRect/>
          </a:stretch>
        </p:blipFill>
        <p:spPr bwMode="auto">
          <a:xfrm rot="635655">
            <a:off x="2463801" y="4078817"/>
            <a:ext cx="2758017" cy="2362200"/>
          </a:xfrm>
          <a:prstGeom prst="rect">
            <a:avLst/>
          </a:prstGeom>
          <a:noFill/>
          <a:ln w="9525">
            <a:noFill/>
            <a:miter lim="800000"/>
            <a:headEnd/>
            <a:tailEnd/>
          </a:ln>
        </p:spPr>
      </p:pic>
      <p:pic>
        <p:nvPicPr>
          <p:cNvPr id="10" name="Google Shape;106;p17"/>
          <p:cNvPicPr preferRelativeResize="0">
            <a:picLocks noChangeAspect="1" noChangeArrowheads="1"/>
          </p:cNvPicPr>
          <p:nvPr/>
        </p:nvPicPr>
        <p:blipFill>
          <a:blip r:embed="rId3"/>
          <a:srcRect b="61089"/>
          <a:stretch>
            <a:fillRect/>
          </a:stretch>
        </p:blipFill>
        <p:spPr bwMode="auto">
          <a:xfrm rot="1903775">
            <a:off x="9019117" y="1155700"/>
            <a:ext cx="2758016" cy="2364317"/>
          </a:xfrm>
          <a:prstGeom prst="rect">
            <a:avLst/>
          </a:prstGeom>
          <a:noFill/>
          <a:ln w="9525">
            <a:noFill/>
            <a:miter lim="800000"/>
            <a:headEnd/>
            <a:tailEnd/>
          </a:ln>
        </p:spPr>
      </p:pic>
      <p:pic>
        <p:nvPicPr>
          <p:cNvPr id="11" name="Google Shape;107;p17"/>
          <p:cNvPicPr preferRelativeResize="0">
            <a:picLocks noChangeAspect="1" noChangeArrowheads="1"/>
          </p:cNvPicPr>
          <p:nvPr/>
        </p:nvPicPr>
        <p:blipFill>
          <a:blip r:embed="rId4"/>
          <a:srcRect r="1546" b="6837"/>
          <a:stretch>
            <a:fillRect/>
          </a:stretch>
        </p:blipFill>
        <p:spPr bwMode="auto">
          <a:xfrm>
            <a:off x="171451" y="179918"/>
            <a:ext cx="11165416" cy="6498167"/>
          </a:xfrm>
          <a:prstGeom prst="rect">
            <a:avLst/>
          </a:prstGeom>
          <a:noFill/>
          <a:ln w="9525">
            <a:noFill/>
            <a:miter lim="800000"/>
            <a:headEnd/>
            <a:tailEnd/>
          </a:ln>
        </p:spPr>
      </p:pic>
      <p:sp>
        <p:nvSpPr>
          <p:cNvPr id="108" name="Google Shape;108;p17"/>
          <p:cNvSpPr txBox="1">
            <a:spLocks noGrp="1"/>
          </p:cNvSpPr>
          <p:nvPr>
            <p:ph type="title"/>
          </p:nvPr>
        </p:nvSpPr>
        <p:spPr>
          <a:xfrm>
            <a:off x="1735267" y="3626384"/>
            <a:ext cx="2801600" cy="884800"/>
          </a:xfrm>
          <a:prstGeom prst="rect">
            <a:avLst/>
          </a:prstGeom>
        </p:spPr>
        <p:txBody>
          <a:bodyPr spcFirstLastPara="1" lIns="91423" tIns="91423" rIns="91423" bIns="91423">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smtClean="0"/>
              <a:t>Click to edit Master title style</a:t>
            </a:r>
            <a:endParaRPr/>
          </a:p>
        </p:txBody>
      </p:sp>
      <p:sp>
        <p:nvSpPr>
          <p:cNvPr id="109" name="Google Shape;109;p17"/>
          <p:cNvSpPr txBox="1">
            <a:spLocks noGrp="1"/>
          </p:cNvSpPr>
          <p:nvPr>
            <p:ph type="subTitle" idx="1"/>
          </p:nvPr>
        </p:nvSpPr>
        <p:spPr>
          <a:xfrm>
            <a:off x="1735267" y="4511184"/>
            <a:ext cx="2801600" cy="955600"/>
          </a:xfrm>
          <a:prstGeom prst="rect">
            <a:avLst/>
          </a:prstGeom>
        </p:spPr>
        <p:txBody>
          <a:bodyPr spcFirstLastPara="1" lIns="91423" tIns="91423" rIns="91423" bIns="91423">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7"/>
          <p:cNvSpPr txBox="1">
            <a:spLocks noGrp="1"/>
          </p:cNvSpPr>
          <p:nvPr>
            <p:ph type="title" idx="2"/>
          </p:nvPr>
        </p:nvSpPr>
        <p:spPr>
          <a:xfrm>
            <a:off x="4695200" y="3626384"/>
            <a:ext cx="2801600" cy="884800"/>
          </a:xfrm>
          <a:prstGeom prst="rect">
            <a:avLst/>
          </a:prstGeom>
        </p:spPr>
        <p:txBody>
          <a:bodyPr spcFirstLastPara="1" lIns="91423" tIns="91423" rIns="91423" bIns="91423">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smtClean="0"/>
              <a:t>Click to edit Master title style</a:t>
            </a:r>
            <a:endParaRPr/>
          </a:p>
        </p:txBody>
      </p:sp>
      <p:sp>
        <p:nvSpPr>
          <p:cNvPr id="111" name="Google Shape;111;p17"/>
          <p:cNvSpPr txBox="1">
            <a:spLocks noGrp="1"/>
          </p:cNvSpPr>
          <p:nvPr>
            <p:ph type="subTitle" idx="3"/>
          </p:nvPr>
        </p:nvSpPr>
        <p:spPr>
          <a:xfrm>
            <a:off x="4695200" y="4511184"/>
            <a:ext cx="2801600" cy="955600"/>
          </a:xfrm>
          <a:prstGeom prst="rect">
            <a:avLst/>
          </a:prstGeom>
        </p:spPr>
        <p:txBody>
          <a:bodyPr spcFirstLastPara="1" lIns="91423" tIns="91423" rIns="91423" bIns="91423">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7"/>
          <p:cNvSpPr txBox="1">
            <a:spLocks noGrp="1"/>
          </p:cNvSpPr>
          <p:nvPr>
            <p:ph type="title" idx="4"/>
          </p:nvPr>
        </p:nvSpPr>
        <p:spPr>
          <a:xfrm>
            <a:off x="7655133" y="3626384"/>
            <a:ext cx="2801600" cy="884800"/>
          </a:xfrm>
          <a:prstGeom prst="rect">
            <a:avLst/>
          </a:prstGeom>
        </p:spPr>
        <p:txBody>
          <a:bodyPr spcFirstLastPara="1" lIns="91423" tIns="91423" rIns="91423" bIns="91423">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smtClean="0"/>
              <a:t>Click to edit Master title style</a:t>
            </a:r>
            <a:endParaRPr/>
          </a:p>
        </p:txBody>
      </p:sp>
      <p:sp>
        <p:nvSpPr>
          <p:cNvPr id="113" name="Google Shape;113;p17"/>
          <p:cNvSpPr txBox="1">
            <a:spLocks noGrp="1"/>
          </p:cNvSpPr>
          <p:nvPr>
            <p:ph type="subTitle" idx="5"/>
          </p:nvPr>
        </p:nvSpPr>
        <p:spPr>
          <a:xfrm>
            <a:off x="7655133" y="4511184"/>
            <a:ext cx="2801600" cy="955600"/>
          </a:xfrm>
          <a:prstGeom prst="rect">
            <a:avLst/>
          </a:prstGeom>
        </p:spPr>
        <p:txBody>
          <a:bodyPr spcFirstLastPara="1" lIns="91423" tIns="91423" rIns="91423" bIns="91423">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734402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7" name="Google Shape;17;p3"/>
          <p:cNvPicPr preferRelativeResize="0"/>
          <p:nvPr/>
        </p:nvPicPr>
        <p:blipFill rotWithShape="1">
          <a:blip r:embed="rId3">
            <a:alphaModFix/>
          </a:blip>
          <a:srcRect/>
          <a:stretch/>
        </p:blipFill>
        <p:spPr>
          <a:xfrm>
            <a:off x="2498868" y="596933"/>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4022016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39FA856-AF2A-4FF1-844F-9AF4D33F5035}" type="slidenum">
              <a:rPr lang="en-US"/>
              <a:pPr/>
              <a:t>‹#›</a:t>
            </a:fld>
            <a:endParaRPr lang="en-US"/>
          </a:p>
        </p:txBody>
      </p:sp>
    </p:spTree>
    <p:extLst>
      <p:ext uri="{BB962C8B-B14F-4D97-AF65-F5344CB8AC3E}">
        <p14:creationId xmlns:p14="http://schemas.microsoft.com/office/powerpoint/2010/main" val="1039484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F13A70A-258D-4D27-B210-950DA81E123C}" type="slidenum">
              <a:rPr lang="en-US"/>
              <a:pPr/>
              <a:t>‹#›</a:t>
            </a:fld>
            <a:endParaRPr lang="en-US"/>
          </a:p>
        </p:txBody>
      </p:sp>
    </p:spTree>
    <p:extLst>
      <p:ext uri="{BB962C8B-B14F-4D97-AF65-F5344CB8AC3E}">
        <p14:creationId xmlns:p14="http://schemas.microsoft.com/office/powerpoint/2010/main" val="2217778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6C48DF-4C79-4E0E-93BD-34E01EC8EAFF}" type="slidenum">
              <a:rPr lang="en-US"/>
              <a:pPr/>
              <a:t>‹#›</a:t>
            </a:fld>
            <a:endParaRPr lang="en-US"/>
          </a:p>
        </p:txBody>
      </p:sp>
    </p:spTree>
    <p:extLst>
      <p:ext uri="{BB962C8B-B14F-4D97-AF65-F5344CB8AC3E}">
        <p14:creationId xmlns:p14="http://schemas.microsoft.com/office/powerpoint/2010/main" val="250275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E4315AF-4491-4839-9E09-1E7A88B52D73}" type="slidenum">
              <a:rPr lang="en-US"/>
              <a:pPr/>
              <a:t>‹#›</a:t>
            </a:fld>
            <a:endParaRPr lang="en-US"/>
          </a:p>
        </p:txBody>
      </p:sp>
    </p:spTree>
    <p:extLst>
      <p:ext uri="{BB962C8B-B14F-4D97-AF65-F5344CB8AC3E}">
        <p14:creationId xmlns:p14="http://schemas.microsoft.com/office/powerpoint/2010/main" val="210958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B72D2F8-2960-4FE7-BF4E-94A78E39D128}" type="slidenum">
              <a:rPr lang="en-US"/>
              <a:pPr/>
              <a:t>‹#›</a:t>
            </a:fld>
            <a:endParaRPr lang="en-US"/>
          </a:p>
        </p:txBody>
      </p:sp>
    </p:spTree>
    <p:extLst>
      <p:ext uri="{BB962C8B-B14F-4D97-AF65-F5344CB8AC3E}">
        <p14:creationId xmlns:p14="http://schemas.microsoft.com/office/powerpoint/2010/main" val="219022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881A048-4595-4012-BAA0-5B8A06E09F5C}" type="slidenum">
              <a:rPr lang="en-US"/>
              <a:pPr/>
              <a:t>‹#›</a:t>
            </a:fld>
            <a:endParaRPr lang="en-US"/>
          </a:p>
        </p:txBody>
      </p:sp>
    </p:spTree>
    <p:extLst>
      <p:ext uri="{BB962C8B-B14F-4D97-AF65-F5344CB8AC3E}">
        <p14:creationId xmlns:p14="http://schemas.microsoft.com/office/powerpoint/2010/main" val="3369766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77E5C76-D2AF-4C4B-BDA6-0107A01AA94F}" type="slidenum">
              <a:rPr lang="en-US"/>
              <a:pPr/>
              <a:t>‹#›</a:t>
            </a:fld>
            <a:endParaRPr lang="en-US"/>
          </a:p>
        </p:txBody>
      </p:sp>
    </p:spTree>
    <p:extLst>
      <p:ext uri="{BB962C8B-B14F-4D97-AF65-F5344CB8AC3E}">
        <p14:creationId xmlns:p14="http://schemas.microsoft.com/office/powerpoint/2010/main" val="2562907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A734261-21B5-4081-AA00-F40F28F811CF}" type="slidenum">
              <a:rPr lang="en-US"/>
              <a:pPr/>
              <a:t>‹#›</a:t>
            </a:fld>
            <a:endParaRPr lang="en-US"/>
          </a:p>
        </p:txBody>
      </p:sp>
    </p:spTree>
    <p:extLst>
      <p:ext uri="{BB962C8B-B14F-4D97-AF65-F5344CB8AC3E}">
        <p14:creationId xmlns:p14="http://schemas.microsoft.com/office/powerpoint/2010/main" val="1507509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09600" y="381000"/>
            <a:ext cx="109728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6659" name="Rectangle 3"/>
          <p:cNvSpPr>
            <a:spLocks noGrp="1" noChangeArrowheads="1"/>
          </p:cNvSpPr>
          <p:nvPr>
            <p:ph type="body" idx="1"/>
          </p:nvPr>
        </p:nvSpPr>
        <p:spPr bwMode="auto">
          <a:xfrm>
            <a:off x="609600" y="19812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66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Arial" charset="0"/>
              </a:defRPr>
            </a:lvl1pPr>
          </a:lstStyle>
          <a:p>
            <a:pPr>
              <a:defRPr/>
            </a:pPr>
            <a:endParaRPr lang="en-US"/>
          </a:p>
        </p:txBody>
      </p:sp>
      <p:sp>
        <p:nvSpPr>
          <p:cNvPr id="3266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Arial" charset="0"/>
              </a:defRPr>
            </a:lvl1pPr>
          </a:lstStyle>
          <a:p>
            <a:pPr>
              <a:defRPr/>
            </a:pPr>
            <a:endParaRPr lang="en-US"/>
          </a:p>
        </p:txBody>
      </p:sp>
      <p:sp>
        <p:nvSpPr>
          <p:cNvPr id="3266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panose="020B0604020202020204" pitchFamily="34" charset="0"/>
              </a:defRPr>
            </a:lvl1pPr>
          </a:lstStyle>
          <a:p>
            <a:fld id="{C9772791-1902-4093-87C6-345376490A6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s://vi.m.wikipedia.org/wiki/Quy_Nh%C6%A1n" TargetMode="External"/><Relationship Id="rId3" Type="http://schemas.openxmlformats.org/officeDocument/2006/relationships/hyperlink" Target="https://vi.m.wikipedia.org/wiki/H%C3%A0_%C4%90%C3%B4ng" TargetMode="External"/><Relationship Id="rId7" Type="http://schemas.openxmlformats.org/officeDocument/2006/relationships/hyperlink" Target="https://vi.m.wikipedia.org/wiki/%C4%90%C3%A0_N%E1%BA%B5ng" TargetMode="External"/><Relationship Id="rId2" Type="http://schemas.openxmlformats.org/officeDocument/2006/relationships/hyperlink" Target="https://vi.m.wikipedia.org/wiki/Ho%C3%A0n_Ki%E1%BA%BFm" TargetMode="External"/><Relationship Id="rId1" Type="http://schemas.openxmlformats.org/officeDocument/2006/relationships/slideLayout" Target="../slideLayouts/slideLayout7.xml"/><Relationship Id="rId6" Type="http://schemas.openxmlformats.org/officeDocument/2006/relationships/hyperlink" Target="https://vi.m.wikipedia.org/wiki/Qu%E1%BA%A3ng_Y%C3%AAn" TargetMode="External"/><Relationship Id="rId5" Type="http://schemas.openxmlformats.org/officeDocument/2006/relationships/hyperlink" Target="https://vi.m.wikipedia.org/wiki/Thanh_H%C3%B3a_(th%C3%A0nh_ph%E1%BB%91)" TargetMode="External"/><Relationship Id="rId10" Type="http://schemas.openxmlformats.org/officeDocument/2006/relationships/hyperlink" Target="https://vi.m.wikipedia.org/wiki/Vi%E1%BB%87t_Nam" TargetMode="External"/><Relationship Id="rId4" Type="http://schemas.openxmlformats.org/officeDocument/2006/relationships/hyperlink" Target="https://vi.m.wikipedia.org/wiki/H%C3%A0_N%E1%BB%99i" TargetMode="External"/><Relationship Id="rId9" Type="http://schemas.openxmlformats.org/officeDocument/2006/relationships/hyperlink" Target="https://vi.m.wikipedia.org/wiki/H%E1%BA%A3i_Ph%C3%B2n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2"/>
          <p:cNvSpPr txBox="1">
            <a:spLocks noChangeArrowheads="1"/>
          </p:cNvSpPr>
          <p:nvPr/>
        </p:nvSpPr>
        <p:spPr bwMode="auto">
          <a:xfrm>
            <a:off x="838200" y="2209800"/>
            <a:ext cx="1013460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sz="6600" b="1">
                <a:solidFill>
                  <a:srgbClr val="FF0000"/>
                </a:solidFill>
              </a:rPr>
              <a:t>MÔN </a:t>
            </a:r>
            <a:r>
              <a:rPr lang="en-US" sz="6600" b="1" smtClean="0">
                <a:solidFill>
                  <a:srgbClr val="FF0000"/>
                </a:solidFill>
              </a:rPr>
              <a:t>LỊCH SỬ</a:t>
            </a:r>
            <a:endParaRPr lang="en-US" sz="6600" b="1">
              <a:solidFill>
                <a:srgbClr val="FF0000"/>
              </a:solidFill>
            </a:endParaRPr>
          </a:p>
          <a:p>
            <a:pPr algn="ctr">
              <a:spcBef>
                <a:spcPct val="50000"/>
              </a:spcBef>
              <a:buFontTx/>
              <a:buNone/>
            </a:pPr>
            <a:r>
              <a:rPr lang="en-US" sz="6600" b="1">
                <a:solidFill>
                  <a:srgbClr val="FF0000"/>
                </a:solidFill>
              </a:rPr>
              <a:t>LỚP: 4</a:t>
            </a:r>
            <a:endParaRPr lang="vi-VN" sz="6600" b="1">
              <a:solidFill>
                <a:srgbClr val="FF0000"/>
              </a:solidFill>
            </a:endParaRPr>
          </a:p>
        </p:txBody>
      </p:sp>
    </p:spTree>
    <p:extLst>
      <p:ext uri="{BB962C8B-B14F-4D97-AF65-F5344CB8AC3E}">
        <p14:creationId xmlns:p14="http://schemas.microsoft.com/office/powerpoint/2010/main" val="794252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685800"/>
            <a:ext cx="10058400" cy="4038600"/>
          </a:xfrm>
          <a:prstGeom prst="rect">
            <a:avLst/>
          </a:prstGeom>
        </p:spPr>
        <p:txBody>
          <a:bodyPr/>
          <a:lstStyle/>
          <a:p>
            <a:pPr algn="just">
              <a:defRPr/>
            </a:pPr>
            <a:r>
              <a:rPr lang="en-US" sz="3200" b="1" kern="0" smtClean="0">
                <a:solidFill>
                  <a:srgbClr val="0000FF"/>
                </a:solidFill>
                <a:latin typeface="Times New Roman" pitchFamily="18" charset="0"/>
                <a:ea typeface="+mj-ea"/>
                <a:cs typeface="Times New Roman" pitchFamily="18" charset="0"/>
              </a:rPr>
              <a:t>- Lựa chọn những thông tin đúng về Ngô Quyền</a:t>
            </a:r>
          </a:p>
          <a:p>
            <a:pPr algn="just">
              <a:defRPr/>
            </a:pPr>
            <a:r>
              <a:rPr lang="en-US" sz="3200" b="1" kern="0" smtClean="0">
                <a:solidFill>
                  <a:srgbClr val="FF0000"/>
                </a:solidFill>
                <a:latin typeface="Times New Roman" pitchFamily="18" charset="0"/>
                <a:ea typeface="+mj-ea"/>
                <a:cs typeface="Times New Roman" pitchFamily="18" charset="0"/>
              </a:rPr>
              <a:t>+  Ngô Quyền là người làng Đường Lâm (Hà Tây cũ) nay thuộc Hà Nội.</a:t>
            </a:r>
          </a:p>
          <a:p>
            <a:pPr algn="just">
              <a:defRPr/>
            </a:pPr>
            <a:r>
              <a:rPr lang="en-US" sz="3200" b="1" kern="0" smtClean="0">
                <a:solidFill>
                  <a:srgbClr val="FF0000"/>
                </a:solidFill>
                <a:latin typeface="Times New Roman" pitchFamily="18" charset="0"/>
                <a:ea typeface="+mj-ea"/>
                <a:cs typeface="Times New Roman" pitchFamily="18" charset="0"/>
              </a:rPr>
              <a:t>+ Ngô Quyền là con rể Dương Đình Nghệ.</a:t>
            </a:r>
          </a:p>
          <a:p>
            <a:pPr algn="just">
              <a:defRPr/>
            </a:pPr>
            <a:r>
              <a:rPr lang="en-US" sz="3200" b="1" kern="0" smtClean="0">
                <a:solidFill>
                  <a:srgbClr val="FF0000"/>
                </a:solidFill>
                <a:latin typeface="Times New Roman" pitchFamily="18" charset="0"/>
                <a:ea typeface="+mj-ea"/>
                <a:cs typeface="Times New Roman" pitchFamily="18" charset="0"/>
              </a:rPr>
              <a:t>+ Ngô Quyền chỉ huy quân ta đánh quân Nam Hán.</a:t>
            </a:r>
          </a:p>
          <a:p>
            <a:pPr algn="just">
              <a:defRPr/>
            </a:pPr>
            <a:r>
              <a:rPr lang="en-US" sz="3200" b="1" kern="0" smtClean="0">
                <a:solidFill>
                  <a:srgbClr val="FF0000"/>
                </a:solidFill>
                <a:latin typeface="Times New Roman" pitchFamily="18" charset="0"/>
                <a:ea typeface="+mj-ea"/>
                <a:cs typeface="Times New Roman" pitchFamily="18" charset="0"/>
              </a:rPr>
              <a:t>+ Trước trận Bạch Đằng, Ngô Quyền lên ngôi vua.</a:t>
            </a:r>
          </a:p>
        </p:txBody>
      </p:sp>
    </p:spTree>
    <p:extLst>
      <p:ext uri="{BB962C8B-B14F-4D97-AF65-F5344CB8AC3E}">
        <p14:creationId xmlns:p14="http://schemas.microsoft.com/office/powerpoint/2010/main" val="3935893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685800"/>
            <a:ext cx="10058400" cy="4038600"/>
          </a:xfrm>
          <a:prstGeom prst="rect">
            <a:avLst/>
          </a:prstGeom>
        </p:spPr>
        <p:txBody>
          <a:bodyPr/>
          <a:lstStyle/>
          <a:p>
            <a:pPr algn="just">
              <a:defRPr/>
            </a:pPr>
            <a:r>
              <a:rPr lang="en-US" sz="3200" b="1" kern="0" smtClean="0">
                <a:solidFill>
                  <a:srgbClr val="0000FF"/>
                </a:solidFill>
                <a:latin typeface="Times New Roman" pitchFamily="18" charset="0"/>
                <a:ea typeface="+mj-ea"/>
                <a:cs typeface="Times New Roman" pitchFamily="18" charset="0"/>
              </a:rPr>
              <a:t>- Lựa chọn những thông tin đúng về Ngô Quyền</a:t>
            </a:r>
          </a:p>
          <a:p>
            <a:pPr algn="just">
              <a:defRPr/>
            </a:pPr>
            <a:r>
              <a:rPr lang="en-US" sz="3200" b="1" kern="0" smtClean="0">
                <a:solidFill>
                  <a:srgbClr val="FF0000"/>
                </a:solidFill>
                <a:latin typeface="Times New Roman" pitchFamily="18" charset="0"/>
                <a:ea typeface="+mj-ea"/>
                <a:cs typeface="Times New Roman" pitchFamily="18" charset="0"/>
              </a:rPr>
              <a:t>+  Ngô Quyền là người làng Đường Lâm (Hà Tây cũ) nay thuộc Hà Nội. </a:t>
            </a:r>
            <a:r>
              <a:rPr lang="en-US" sz="3200" b="1" kern="0" smtClean="0">
                <a:solidFill>
                  <a:srgbClr val="0000FF"/>
                </a:solidFill>
                <a:latin typeface="Times New Roman" pitchFamily="18" charset="0"/>
                <a:ea typeface="+mj-ea"/>
                <a:cs typeface="Times New Roman" pitchFamily="18" charset="0"/>
              </a:rPr>
              <a:t>(Đ)</a:t>
            </a:r>
          </a:p>
          <a:p>
            <a:pPr algn="just">
              <a:defRPr/>
            </a:pPr>
            <a:r>
              <a:rPr lang="en-US" sz="3200" b="1" kern="0" smtClean="0">
                <a:solidFill>
                  <a:srgbClr val="FF0000"/>
                </a:solidFill>
                <a:latin typeface="Times New Roman" pitchFamily="18" charset="0"/>
                <a:ea typeface="+mj-ea"/>
                <a:cs typeface="Times New Roman" pitchFamily="18" charset="0"/>
              </a:rPr>
              <a:t>+ Ngô Quyền là con rể Dương Đình Nghệ. </a:t>
            </a:r>
            <a:r>
              <a:rPr lang="en-US" sz="3200" b="1" kern="0" smtClean="0">
                <a:solidFill>
                  <a:srgbClr val="0000FF"/>
                </a:solidFill>
                <a:latin typeface="Times New Roman" pitchFamily="18" charset="0"/>
                <a:ea typeface="+mj-ea"/>
                <a:cs typeface="Times New Roman" pitchFamily="18" charset="0"/>
              </a:rPr>
              <a:t>(Đ)</a:t>
            </a:r>
          </a:p>
          <a:p>
            <a:pPr algn="just">
              <a:defRPr/>
            </a:pPr>
            <a:r>
              <a:rPr lang="en-US" sz="3200" b="1" kern="0" smtClean="0">
                <a:solidFill>
                  <a:srgbClr val="FF0000"/>
                </a:solidFill>
                <a:latin typeface="Times New Roman" pitchFamily="18" charset="0"/>
                <a:ea typeface="+mj-ea"/>
                <a:cs typeface="Times New Roman" pitchFamily="18" charset="0"/>
              </a:rPr>
              <a:t>+ Ngô Quyền chỉ huy quân ta đánh quân Nam Hán. </a:t>
            </a:r>
            <a:r>
              <a:rPr lang="en-US" sz="3200" b="1" kern="0" smtClean="0">
                <a:solidFill>
                  <a:srgbClr val="0000FF"/>
                </a:solidFill>
                <a:latin typeface="Times New Roman" pitchFamily="18" charset="0"/>
                <a:ea typeface="+mj-ea"/>
                <a:cs typeface="Times New Roman" pitchFamily="18" charset="0"/>
              </a:rPr>
              <a:t>(Đ)</a:t>
            </a:r>
          </a:p>
          <a:p>
            <a:pPr algn="just">
              <a:defRPr/>
            </a:pPr>
            <a:r>
              <a:rPr lang="en-US" sz="3200" b="1" kern="0" smtClean="0">
                <a:solidFill>
                  <a:srgbClr val="FF0000"/>
                </a:solidFill>
                <a:latin typeface="Times New Roman" pitchFamily="18" charset="0"/>
                <a:ea typeface="+mj-ea"/>
                <a:cs typeface="Times New Roman" pitchFamily="18" charset="0"/>
              </a:rPr>
              <a:t>+ Trước trận Bạch Đằng, Ngô Quyền lên ngôi vua. </a:t>
            </a:r>
            <a:r>
              <a:rPr lang="en-US" sz="3200" b="1" kern="0" smtClean="0">
                <a:solidFill>
                  <a:srgbClr val="0000FF"/>
                </a:solidFill>
                <a:latin typeface="Times New Roman" pitchFamily="18" charset="0"/>
                <a:ea typeface="+mj-ea"/>
                <a:cs typeface="Times New Roman" pitchFamily="18" charset="0"/>
              </a:rPr>
              <a:t>(S)</a:t>
            </a:r>
          </a:p>
        </p:txBody>
      </p:sp>
    </p:spTree>
    <p:extLst>
      <p:ext uri="{BB962C8B-B14F-4D97-AF65-F5344CB8AC3E}">
        <p14:creationId xmlns:p14="http://schemas.microsoft.com/office/powerpoint/2010/main" val="3108865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685800"/>
            <a:ext cx="10058400" cy="4038600"/>
          </a:xfrm>
          <a:prstGeom prst="rect">
            <a:avLst/>
          </a:prstGeom>
        </p:spPr>
        <p:txBody>
          <a:bodyPr/>
          <a:lstStyle/>
          <a:p>
            <a:pPr algn="just">
              <a:defRPr/>
            </a:pPr>
            <a:r>
              <a:rPr lang="en-US" sz="3200" b="1" kern="0" smtClean="0">
                <a:solidFill>
                  <a:srgbClr val="0000FF"/>
                </a:solidFill>
                <a:latin typeface="Times New Roman" pitchFamily="18" charset="0"/>
                <a:ea typeface="+mj-ea"/>
                <a:cs typeface="Times New Roman" pitchFamily="18" charset="0"/>
              </a:rPr>
              <a:t>- Tiểu sử về Ngô Quyền</a:t>
            </a:r>
          </a:p>
          <a:p>
            <a:pPr algn="just">
              <a:defRPr/>
            </a:pPr>
            <a:r>
              <a:rPr lang="en-US" sz="3200" b="1" kern="0" smtClean="0">
                <a:solidFill>
                  <a:srgbClr val="FF0000"/>
                </a:solidFill>
                <a:latin typeface="Times New Roman" pitchFamily="18" charset="0"/>
                <a:ea typeface="+mj-ea"/>
                <a:cs typeface="Times New Roman" pitchFamily="18" charset="0"/>
              </a:rPr>
              <a:t>+  Ngô Quyền là người làng Đường Lâm (Hà Tây cũ) nay thuộc Hà Nội.</a:t>
            </a:r>
          </a:p>
          <a:p>
            <a:pPr algn="just">
              <a:defRPr/>
            </a:pPr>
            <a:r>
              <a:rPr lang="en-US" sz="3200" b="1" kern="0" smtClean="0">
                <a:solidFill>
                  <a:srgbClr val="FF0000"/>
                </a:solidFill>
                <a:latin typeface="Times New Roman" pitchFamily="18" charset="0"/>
                <a:ea typeface="+mj-ea"/>
                <a:cs typeface="Times New Roman" pitchFamily="18" charset="0"/>
              </a:rPr>
              <a:t>+ Ngô Quyền là con rể Dương Đình Nghệ.</a:t>
            </a:r>
          </a:p>
          <a:p>
            <a:pPr algn="just">
              <a:defRPr/>
            </a:pPr>
            <a:r>
              <a:rPr lang="en-US" sz="3200" b="1" kern="0" smtClean="0">
                <a:solidFill>
                  <a:srgbClr val="FF0000"/>
                </a:solidFill>
                <a:latin typeface="Times New Roman" pitchFamily="18" charset="0"/>
                <a:ea typeface="+mj-ea"/>
                <a:cs typeface="Times New Roman" pitchFamily="18" charset="0"/>
              </a:rPr>
              <a:t>+ Ngô Quyền chỉ huy quân ta đánh quân Nam Hán.</a:t>
            </a:r>
          </a:p>
        </p:txBody>
      </p:sp>
    </p:spTree>
    <p:extLst>
      <p:ext uri="{BB962C8B-B14F-4D97-AF65-F5344CB8AC3E}">
        <p14:creationId xmlns:p14="http://schemas.microsoft.com/office/powerpoint/2010/main" val="3254036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685800"/>
            <a:ext cx="10058400" cy="4038600"/>
          </a:xfrm>
          <a:prstGeom prst="rect">
            <a:avLst/>
          </a:prstGeom>
        </p:spPr>
        <p:txBody>
          <a:bodyPr/>
          <a:lstStyle/>
          <a:p>
            <a:pPr algn="just">
              <a:defRPr/>
            </a:pPr>
            <a:r>
              <a:rPr lang="en-US" sz="3200" b="1" kern="0" smtClean="0">
                <a:solidFill>
                  <a:srgbClr val="0000FF"/>
                </a:solidFill>
                <a:latin typeface="Times New Roman" pitchFamily="18" charset="0"/>
                <a:ea typeface="+mj-ea"/>
                <a:cs typeface="Times New Roman" pitchFamily="18" charset="0"/>
              </a:rPr>
              <a:t>- Nguyên nhân diễn ra trận Bạch Đằng?</a:t>
            </a:r>
          </a:p>
          <a:p>
            <a:pPr algn="just">
              <a:defRPr/>
            </a:pPr>
            <a:r>
              <a:rPr lang="en-US" sz="3200" b="1" kern="0" smtClean="0">
                <a:solidFill>
                  <a:srgbClr val="FF0000"/>
                </a:solidFill>
                <a:latin typeface="Times New Roman" pitchFamily="18" charset="0"/>
                <a:ea typeface="+mj-ea"/>
                <a:cs typeface="Times New Roman" pitchFamily="18" charset="0"/>
              </a:rPr>
              <a:t>+ Kiều Công Tiễn giết Dương Đình Nghệ</a:t>
            </a:r>
          </a:p>
          <a:p>
            <a:pPr algn="just">
              <a:defRPr/>
            </a:pPr>
            <a:r>
              <a:rPr lang="en-US" sz="3200" b="1" kern="0" smtClean="0">
                <a:solidFill>
                  <a:srgbClr val="FF0000"/>
                </a:solidFill>
                <a:latin typeface="Times New Roman" pitchFamily="18" charset="0"/>
                <a:ea typeface="+mj-ea"/>
                <a:cs typeface="Times New Roman" pitchFamily="18" charset="0"/>
              </a:rPr>
              <a:t>+ Ngô Quyền đem quân đi đánh để báo thù</a:t>
            </a:r>
          </a:p>
          <a:p>
            <a:pPr algn="just">
              <a:defRPr/>
            </a:pPr>
            <a:r>
              <a:rPr lang="en-US" sz="3200" b="1" kern="0" smtClean="0">
                <a:solidFill>
                  <a:srgbClr val="FF0000"/>
                </a:solidFill>
                <a:latin typeface="Times New Roman" pitchFamily="18" charset="0"/>
                <a:ea typeface="+mj-ea"/>
                <a:cs typeface="Times New Roman" pitchFamily="18" charset="0"/>
              </a:rPr>
              <a:t>+ Kiều Công Tiễn cho người sang cầu cứu nhà Nam Hán. Nhân cớ đó nhà Nam Hán đem quân sang đánh nước ta.</a:t>
            </a:r>
          </a:p>
        </p:txBody>
      </p:sp>
    </p:spTree>
    <p:extLst>
      <p:ext uri="{BB962C8B-B14F-4D97-AF65-F5344CB8AC3E}">
        <p14:creationId xmlns:p14="http://schemas.microsoft.com/office/powerpoint/2010/main" val="1120324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3">
            <a:extLst>
              <a:ext uri="{FF2B5EF4-FFF2-40B4-BE49-F238E27FC236}"/>
            </a:extLst>
          </p:cNvPr>
          <p:cNvSpPr/>
          <p:nvPr/>
        </p:nvSpPr>
        <p:spPr>
          <a:xfrm>
            <a:off x="1488017" y="1219200"/>
            <a:ext cx="9347200" cy="129540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eaLnBrk="1" hangingPunct="1">
              <a:defRPr/>
            </a:pPr>
            <a:r>
              <a:rPr lang="en-US" sz="2667" b="1">
                <a:solidFill>
                  <a:srgbClr val="002060"/>
                </a:solidFill>
                <a:latin typeface="Times New Roman" pitchFamily="18" charset="0"/>
                <a:cs typeface="Times New Roman" pitchFamily="18" charset="0"/>
              </a:rPr>
              <a:t>B</a:t>
            </a:r>
            <a:r>
              <a:rPr lang="en-US" sz="2667" b="1" smtClean="0">
                <a:solidFill>
                  <a:srgbClr val="002060"/>
                </a:solidFill>
                <a:latin typeface="Times New Roman" pitchFamily="18" charset="0"/>
                <a:cs typeface="Times New Roman" pitchFamily="18" charset="0"/>
              </a:rPr>
              <a:t>iết nguyên nhân diễn ra trận Bạch Đằng</a:t>
            </a:r>
            <a:endParaRPr lang="vi-VN" sz="2667">
              <a:solidFill>
                <a:srgbClr val="002060"/>
              </a:solidFill>
              <a:latin typeface="Times New Roman" pitchFamily="18" charset="0"/>
              <a:cs typeface="Times New Roman" pitchFamily="18" charset="0"/>
            </a:endParaRPr>
          </a:p>
        </p:txBody>
      </p:sp>
      <p:sp>
        <p:nvSpPr>
          <p:cNvPr id="18" name="Rectangle: Rounded Corners 22">
            <a:extLst>
              <a:ext uri="{FF2B5EF4-FFF2-40B4-BE49-F238E27FC236}"/>
            </a:extLst>
          </p:cNvPr>
          <p:cNvSpPr/>
          <p:nvPr/>
        </p:nvSpPr>
        <p:spPr>
          <a:xfrm>
            <a:off x="1422400" y="2819400"/>
            <a:ext cx="9448800" cy="144780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i="1">
                <a:solidFill>
                  <a:srgbClr val="FF0000"/>
                </a:solidFill>
                <a:latin typeface="Times New Roman" panose="02020603050405020304" pitchFamily="18" charset="0"/>
                <a:cs typeface="Times New Roman" panose="02020603050405020304" pitchFamily="18" charset="0"/>
              </a:rPr>
              <a:t> </a:t>
            </a:r>
            <a:endParaRPr lang="vi-VN" i="1" dirty="0">
              <a:solidFill>
                <a:srgbClr val="FF0000"/>
              </a:solidFill>
              <a:latin typeface="Times New Roman" panose="02020603050405020304" pitchFamily="18" charset="0"/>
              <a:cs typeface="Times New Roman" panose="02020603050405020304" pitchFamily="18" charset="0"/>
            </a:endParaRPr>
          </a:p>
        </p:txBody>
      </p:sp>
      <p:sp>
        <p:nvSpPr>
          <p:cNvPr id="23" name="Rectangle: Rounded Corners 29">
            <a:extLst>
              <a:ext uri="{FF2B5EF4-FFF2-40B4-BE49-F238E27FC236}"/>
            </a:extLst>
          </p:cNvPr>
          <p:cNvSpPr/>
          <p:nvPr/>
        </p:nvSpPr>
        <p:spPr>
          <a:xfrm>
            <a:off x="1422400" y="4876801"/>
            <a:ext cx="9448800" cy="1299634"/>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a:solidFill>
                  <a:srgbClr val="FF0000"/>
                </a:solidFill>
                <a:latin typeface="Times New Roman" panose="02020603050405020304" pitchFamily="18" charset="0"/>
                <a:cs typeface="Times New Roman" panose="02020603050405020304" pitchFamily="18" charset="0"/>
              </a:rPr>
              <a:t> </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7893" name="Rectangle 2"/>
          <p:cNvSpPr>
            <a:spLocks noChangeArrowheads="1"/>
          </p:cNvSpPr>
          <p:nvPr/>
        </p:nvSpPr>
        <p:spPr bwMode="auto">
          <a:xfrm>
            <a:off x="1727200" y="3276529"/>
            <a:ext cx="9144000" cy="533542"/>
          </a:xfrm>
          <a:prstGeom prst="rect">
            <a:avLst/>
          </a:prstGeom>
          <a:noFill/>
          <a:ln w="9525">
            <a:noFill/>
            <a:miter lim="800000"/>
            <a:headEnd/>
            <a:tailEnd/>
          </a:ln>
        </p:spPr>
        <p:txBody>
          <a:bodyPr lIns="121917" tIns="60959" rIns="121917" bIns="60959" anchor="ctr">
            <a:spAutoFit/>
          </a:bodyPr>
          <a:lstStyle/>
          <a:p>
            <a:pPr eaLnBrk="1" hangingPunct="1"/>
            <a:r>
              <a:rPr lang="en-US" sz="2667" b="1" smtClean="0">
                <a:solidFill>
                  <a:srgbClr val="002060"/>
                </a:solidFill>
                <a:latin typeface="Times New Roman" panose="02020603050405020304" pitchFamily="18" charset="0"/>
                <a:cs typeface="Times New Roman" panose="02020603050405020304" pitchFamily="18" charset="0"/>
              </a:rPr>
              <a:t>Kể được diễn biến chính của trận Bạch Đằng</a:t>
            </a:r>
            <a:endParaRPr lang="en-US" sz="2667" b="1">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114800" y="403796"/>
            <a:ext cx="3913886" cy="677106"/>
          </a:xfrm>
          <a:prstGeom prst="rect">
            <a:avLst/>
          </a:prstGeom>
          <a:noFill/>
        </p:spPr>
        <p:txBody>
          <a:bodyPr wrap="none" lIns="121917" tIns="60959" rIns="121917" bIns="6095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a:ln w="11430"/>
                <a:solidFill>
                  <a:srgbClr val="FF0000"/>
                </a:solidFill>
                <a:effectLst>
                  <a:outerShdw blurRad="50800" dist="39000" dir="5460000" algn="tl">
                    <a:srgbClr val="000000">
                      <a:alpha val="38000"/>
                    </a:srgbClr>
                  </a:outerShdw>
                </a:effectLst>
              </a:rPr>
              <a:t>Yêu cầu cần đạt</a:t>
            </a:r>
          </a:p>
        </p:txBody>
      </p:sp>
      <p:sp>
        <p:nvSpPr>
          <p:cNvPr id="37896" name="Rectangle 1"/>
          <p:cNvSpPr>
            <a:spLocks noChangeArrowheads="1"/>
          </p:cNvSpPr>
          <p:nvPr/>
        </p:nvSpPr>
        <p:spPr bwMode="auto">
          <a:xfrm>
            <a:off x="1691217" y="5054600"/>
            <a:ext cx="8940800" cy="913199"/>
          </a:xfrm>
          <a:prstGeom prst="rect">
            <a:avLst/>
          </a:prstGeom>
          <a:noFill/>
          <a:ln w="9525">
            <a:noFill/>
            <a:miter lim="800000"/>
            <a:headEnd/>
            <a:tailEnd/>
          </a:ln>
        </p:spPr>
        <p:txBody>
          <a:bodyPr anchor="ctr">
            <a:spAutoFit/>
          </a:bodyPr>
          <a:lstStyle/>
          <a:p>
            <a:r>
              <a:rPr lang="nl-NL" sz="2667" b="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 được ý nghĩa của trận Bạch Đằng đối với lịch sử dân tộc.</a:t>
            </a:r>
            <a:endParaRPr lang="nl-NL" sz="48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6400" y="1290708"/>
            <a:ext cx="1071563" cy="1071563"/>
          </a:xfrm>
          <a:prstGeom prst="rect">
            <a:avLst/>
          </a:prstGeom>
        </p:spPr>
      </p:pic>
    </p:spTree>
    <p:extLst>
      <p:ext uri="{BB962C8B-B14F-4D97-AF65-F5344CB8AC3E}">
        <p14:creationId xmlns:p14="http://schemas.microsoft.com/office/powerpoint/2010/main" val="333652876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2" name="Google Shape;212;p32"/>
          <p:cNvPicPr preferRelativeResize="0"/>
          <p:nvPr/>
        </p:nvPicPr>
        <p:blipFill rotWithShape="1">
          <a:blip r:embed="rId3">
            <a:alphaModFix/>
          </a:blip>
          <a:srcRect t="16970" r="8892" b="21025"/>
          <a:stretch/>
        </p:blipFill>
        <p:spPr>
          <a:xfrm rot="10800000">
            <a:off x="1111600" y="1634133"/>
            <a:ext cx="2715800" cy="1080368"/>
          </a:xfrm>
          <a:prstGeom prst="rect">
            <a:avLst/>
          </a:prstGeom>
          <a:noFill/>
          <a:ln>
            <a:noFill/>
          </a:ln>
        </p:spPr>
      </p:pic>
      <p:pic>
        <p:nvPicPr>
          <p:cNvPr id="213" name="Google Shape;213;p32"/>
          <p:cNvPicPr preferRelativeResize="0"/>
          <p:nvPr/>
        </p:nvPicPr>
        <p:blipFill rotWithShape="1">
          <a:blip r:embed="rId4">
            <a:alphaModFix/>
          </a:blip>
          <a:srcRect t="16734" r="8892" b="18300"/>
          <a:stretch/>
        </p:blipFill>
        <p:spPr>
          <a:xfrm rot="10800000">
            <a:off x="1111600" y="2317276"/>
            <a:ext cx="2715800" cy="1128056"/>
          </a:xfrm>
          <a:prstGeom prst="rect">
            <a:avLst/>
          </a:prstGeom>
          <a:noFill/>
          <a:ln>
            <a:noFill/>
          </a:ln>
        </p:spPr>
      </p:pic>
      <p:sp>
        <p:nvSpPr>
          <p:cNvPr id="214" name="Google Shape;214;p32"/>
          <p:cNvSpPr txBox="1">
            <a:spLocks noGrp="1"/>
          </p:cNvSpPr>
          <p:nvPr>
            <p:ph type="title"/>
          </p:nvPr>
        </p:nvSpPr>
        <p:spPr>
          <a:xfrm>
            <a:off x="3657600" y="2108200"/>
            <a:ext cx="5064000" cy="1087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a:solidFill>
                  <a:srgbClr val="FF0000"/>
                </a:solidFill>
                <a:latin typeface="Times New Roman" pitchFamily="18" charset="0"/>
                <a:cs typeface="Times New Roman" pitchFamily="18" charset="0"/>
              </a:rPr>
              <a:t>HOẠT ĐỘNG </a:t>
            </a:r>
            <a:r>
              <a:rPr lang="en-US" smtClean="0">
                <a:solidFill>
                  <a:srgbClr val="FF0000"/>
                </a:solidFill>
                <a:latin typeface="Times New Roman" pitchFamily="18" charset="0"/>
                <a:cs typeface="Times New Roman" pitchFamily="18" charset="0"/>
              </a:rPr>
              <a:t>2</a:t>
            </a:r>
            <a:endParaRPr>
              <a:solidFill>
                <a:srgbClr val="FF0000"/>
              </a:solidFill>
              <a:latin typeface="Times New Roman" pitchFamily="18" charset="0"/>
              <a:cs typeface="Times New Roman" pitchFamily="18" charset="0"/>
            </a:endParaRPr>
          </a:p>
        </p:txBody>
      </p:sp>
      <p:sp>
        <p:nvSpPr>
          <p:cNvPr id="5" name="Google Shape;214;p32"/>
          <p:cNvSpPr txBox="1">
            <a:spLocks noGrp="1"/>
          </p:cNvSpPr>
          <p:nvPr>
            <p:ph type="title"/>
          </p:nvPr>
        </p:nvSpPr>
        <p:spPr>
          <a:xfrm>
            <a:off x="3048000" y="3429000"/>
            <a:ext cx="6299200" cy="1087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sz="3733" b="1" smtClean="0">
                <a:solidFill>
                  <a:srgbClr val="0000FF"/>
                </a:solidFill>
                <a:latin typeface="Times New Roman" pitchFamily="18" charset="0"/>
                <a:cs typeface="Times New Roman" pitchFamily="18" charset="0"/>
              </a:rPr>
              <a:t>Diễn biến</a:t>
            </a:r>
            <a:endParaRPr sz="3733" b="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372856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600200"/>
            <a:ext cx="8703733" cy="4895850"/>
          </a:xfrm>
          <a:prstGeom prst="rect">
            <a:avLst/>
          </a:prstGeom>
        </p:spPr>
      </p:pic>
      <p:sp>
        <p:nvSpPr>
          <p:cNvPr id="5" name="Text Box 29"/>
          <p:cNvSpPr txBox="1">
            <a:spLocks noChangeArrowheads="1"/>
          </p:cNvSpPr>
          <p:nvPr/>
        </p:nvSpPr>
        <p:spPr bwMode="auto">
          <a:xfrm>
            <a:off x="999066" y="228600"/>
            <a:ext cx="10058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sz="2400" b="1">
                <a:solidFill>
                  <a:srgbClr val="0000FF"/>
                </a:solidFill>
              </a:rPr>
              <a:t>      Đọc thầm SGK từ “</a:t>
            </a:r>
            <a:r>
              <a:rPr lang="en-US" sz="2400" b="1" i="1">
                <a:solidFill>
                  <a:srgbClr val="0000FF"/>
                </a:solidFill>
              </a:rPr>
              <a:t>Sang đánh nước ta</a:t>
            </a:r>
            <a:r>
              <a:rPr lang="en-US" sz="2400" b="1">
                <a:solidFill>
                  <a:srgbClr val="0000FF"/>
                </a:solidFill>
              </a:rPr>
              <a:t> đến </a:t>
            </a:r>
            <a:r>
              <a:rPr lang="en-US" sz="2400" b="1" i="1">
                <a:solidFill>
                  <a:srgbClr val="0000FF"/>
                </a:solidFill>
              </a:rPr>
              <a:t> Quân Nam Hán hoàn toàn thất bại.”, </a:t>
            </a:r>
            <a:r>
              <a:rPr lang="en-US" sz="2400" b="1" i="1" smtClean="0">
                <a:solidFill>
                  <a:srgbClr val="0000FF"/>
                </a:solidFill>
              </a:rPr>
              <a:t> xem video  sau đó nêu lại diễn biến của trận Bạch Đằng</a:t>
            </a:r>
            <a:r>
              <a:rPr lang="en-US" sz="2400" b="1" smtClean="0">
                <a:solidFill>
                  <a:srgbClr val="0000FF"/>
                </a:solidFill>
              </a:rPr>
              <a:t>:</a:t>
            </a:r>
            <a:endParaRPr lang="en-US" sz="2400" b="1">
              <a:solidFill>
                <a:srgbClr val="0000FF"/>
              </a:solidFill>
              <a:latin typeface="Arial" panose="020B0604020202020204" pitchFamily="34" charset="0"/>
            </a:endParaRPr>
          </a:p>
          <a:p>
            <a:pPr eaLnBrk="1" hangingPunct="1"/>
            <a:r>
              <a:rPr lang="en-US" sz="2400" b="1">
                <a:latin typeface="Arial" panose="020B0604020202020204" pitchFamily="34" charset="0"/>
              </a:rPr>
              <a:t> </a:t>
            </a:r>
          </a:p>
        </p:txBody>
      </p:sp>
    </p:spTree>
    <p:extLst>
      <p:ext uri="{BB962C8B-B14F-4D97-AF65-F5344CB8AC3E}">
        <p14:creationId xmlns:p14="http://schemas.microsoft.com/office/powerpoint/2010/main" val="35752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edg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nodeType="clickEffect">
                                  <p:stCondLst>
                                    <p:cond delay="0"/>
                                  </p:stCondLst>
                                  <p:childTnLst>
                                    <p:animEffect transition="out" filter="circle(in)">
                                      <p:cBhvr>
                                        <p:cTn id="11" dur="2000"/>
                                        <p:tgtEl>
                                          <p:spTgt spid="5">
                                            <p:txEl>
                                              <p:pRg st="0" end="0"/>
                                            </p:txEl>
                                          </p:spTgt>
                                        </p:tgtEl>
                                      </p:cBhvr>
                                    </p:animEffect>
                                    <p:set>
                                      <p:cBhvr>
                                        <p:cTn id="12" dur="1" fill="hold">
                                          <p:stCondLst>
                                            <p:cond delay="1999"/>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C:\Documents and Settings\All Users\Documents\My Pictures\Sample Pictures\Luoc do.JPG"/>
          <p:cNvPicPr>
            <a:picLocks noChangeAspect="1" noChangeArrowheads="1"/>
          </p:cNvPicPr>
          <p:nvPr/>
        </p:nvPicPr>
        <p:blipFill>
          <a:blip r:embed="rId3">
            <a:extLst>
              <a:ext uri="{28A0092B-C50C-407E-A947-70E740481C1C}">
                <a14:useLocalDpi xmlns:a14="http://schemas.microsoft.com/office/drawing/2010/main" val="0"/>
              </a:ext>
            </a:extLst>
          </a:blip>
          <a:srcRect l="7692" r="4990" b="6667"/>
          <a:stretch>
            <a:fillRect/>
          </a:stretch>
        </p:blipFill>
        <p:spPr bwMode="auto">
          <a:xfrm>
            <a:off x="1567548" y="333831"/>
            <a:ext cx="8839200" cy="6400800"/>
          </a:xfrm>
          <a:prstGeom prst="round2DiagRect">
            <a:avLst>
              <a:gd name="adj1" fmla="val 16667"/>
              <a:gd name="adj2" fmla="val 0"/>
            </a:avLst>
          </a:prstGeom>
          <a:ln w="88900" cap="sq">
            <a:solidFill>
              <a:srgbClr val="FD9E66"/>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9699" name="AutoShape 4"/>
          <p:cNvSpPr>
            <a:spLocks noChangeArrowheads="1"/>
          </p:cNvSpPr>
          <p:nvPr/>
        </p:nvSpPr>
        <p:spPr bwMode="auto">
          <a:xfrm flipH="1">
            <a:off x="5453748" y="20864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0" name="AutoShape 5"/>
          <p:cNvSpPr>
            <a:spLocks noChangeArrowheads="1"/>
          </p:cNvSpPr>
          <p:nvPr/>
        </p:nvSpPr>
        <p:spPr bwMode="auto">
          <a:xfrm flipH="1">
            <a:off x="4920348" y="18578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1" name="AutoShape 6"/>
          <p:cNvSpPr>
            <a:spLocks noChangeArrowheads="1"/>
          </p:cNvSpPr>
          <p:nvPr/>
        </p:nvSpPr>
        <p:spPr bwMode="auto">
          <a:xfrm flipH="1">
            <a:off x="5606148" y="20102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2" name="AutoShape 7"/>
          <p:cNvSpPr>
            <a:spLocks noChangeArrowheads="1"/>
          </p:cNvSpPr>
          <p:nvPr/>
        </p:nvSpPr>
        <p:spPr bwMode="auto">
          <a:xfrm flipH="1">
            <a:off x="4707623" y="2149931"/>
            <a:ext cx="152400" cy="2286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3" name="AutoShape 8"/>
          <p:cNvSpPr>
            <a:spLocks noChangeArrowheads="1"/>
          </p:cNvSpPr>
          <p:nvPr/>
        </p:nvSpPr>
        <p:spPr bwMode="auto">
          <a:xfrm flipH="1">
            <a:off x="5040998" y="20864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4" name="AutoShape 9"/>
          <p:cNvSpPr>
            <a:spLocks noChangeArrowheads="1"/>
          </p:cNvSpPr>
          <p:nvPr/>
        </p:nvSpPr>
        <p:spPr bwMode="auto">
          <a:xfrm flipH="1">
            <a:off x="5148948" y="19340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5" name="AutoShape 10"/>
          <p:cNvSpPr>
            <a:spLocks noChangeArrowheads="1"/>
          </p:cNvSpPr>
          <p:nvPr/>
        </p:nvSpPr>
        <p:spPr bwMode="auto">
          <a:xfrm flipH="1">
            <a:off x="4812398" y="1981656"/>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6" name="AutoShape 11"/>
          <p:cNvSpPr>
            <a:spLocks noChangeArrowheads="1"/>
          </p:cNvSpPr>
          <p:nvPr/>
        </p:nvSpPr>
        <p:spPr bwMode="auto">
          <a:xfrm flipH="1">
            <a:off x="5682348" y="17816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19" name="Freeform 18"/>
          <p:cNvSpPr/>
          <p:nvPr/>
        </p:nvSpPr>
        <p:spPr>
          <a:xfrm rot="20177322">
            <a:off x="5855387" y="1986419"/>
            <a:ext cx="771525" cy="641350"/>
          </a:xfrm>
          <a:custGeom>
            <a:avLst/>
            <a:gdLst>
              <a:gd name="connsiteX0" fmla="*/ 520262 w 1103587"/>
              <a:gd name="connsiteY0" fmla="*/ 1245476 h 1245476"/>
              <a:gd name="connsiteX1" fmla="*/ 536028 w 1103587"/>
              <a:gd name="connsiteY1" fmla="*/ 882869 h 1245476"/>
              <a:gd name="connsiteX2" fmla="*/ 583325 w 1103587"/>
              <a:gd name="connsiteY2" fmla="*/ 835573 h 1245476"/>
              <a:gd name="connsiteX3" fmla="*/ 599090 w 1103587"/>
              <a:gd name="connsiteY3" fmla="*/ 788276 h 1245476"/>
              <a:gd name="connsiteX4" fmla="*/ 662152 w 1103587"/>
              <a:gd name="connsiteY4" fmla="*/ 693683 h 1245476"/>
              <a:gd name="connsiteX5" fmla="*/ 677918 w 1103587"/>
              <a:gd name="connsiteY5" fmla="*/ 646387 h 1245476"/>
              <a:gd name="connsiteX6" fmla="*/ 740980 w 1103587"/>
              <a:gd name="connsiteY6" fmla="*/ 551793 h 1245476"/>
              <a:gd name="connsiteX7" fmla="*/ 804042 w 1103587"/>
              <a:gd name="connsiteY7" fmla="*/ 457200 h 1245476"/>
              <a:gd name="connsiteX8" fmla="*/ 867104 w 1103587"/>
              <a:gd name="connsiteY8" fmla="*/ 362607 h 1245476"/>
              <a:gd name="connsiteX9" fmla="*/ 1056290 w 1103587"/>
              <a:gd name="connsiteY9" fmla="*/ 315311 h 1245476"/>
              <a:gd name="connsiteX10" fmla="*/ 1103587 w 1103587"/>
              <a:gd name="connsiteY10" fmla="*/ 299545 h 1245476"/>
              <a:gd name="connsiteX11" fmla="*/ 1008994 w 1103587"/>
              <a:gd name="connsiteY11" fmla="*/ 63062 h 1245476"/>
              <a:gd name="connsiteX12" fmla="*/ 740980 w 1103587"/>
              <a:gd name="connsiteY12" fmla="*/ 220718 h 1245476"/>
              <a:gd name="connsiteX13" fmla="*/ 646387 w 1103587"/>
              <a:gd name="connsiteY13" fmla="*/ 78828 h 1245476"/>
              <a:gd name="connsiteX14" fmla="*/ 756745 w 1103587"/>
              <a:gd name="connsiteY14" fmla="*/ 0 h 1245476"/>
              <a:gd name="connsiteX15" fmla="*/ 409904 w 1103587"/>
              <a:gd name="connsiteY15" fmla="*/ 0 h 1245476"/>
              <a:gd name="connsiteX16" fmla="*/ 409904 w 1103587"/>
              <a:gd name="connsiteY16" fmla="*/ 220718 h 1245476"/>
              <a:gd name="connsiteX17" fmla="*/ 409904 w 1103587"/>
              <a:gd name="connsiteY17" fmla="*/ 252249 h 1245476"/>
              <a:gd name="connsiteX18" fmla="*/ 409904 w 1103587"/>
              <a:gd name="connsiteY18" fmla="*/ 331076 h 1245476"/>
              <a:gd name="connsiteX19" fmla="*/ 520262 w 1103587"/>
              <a:gd name="connsiteY19" fmla="*/ 220718 h 1245476"/>
              <a:gd name="connsiteX20" fmla="*/ 614856 w 1103587"/>
              <a:gd name="connsiteY20" fmla="*/ 331076 h 1245476"/>
              <a:gd name="connsiteX21" fmla="*/ 488731 w 1103587"/>
              <a:gd name="connsiteY21" fmla="*/ 567559 h 1245476"/>
              <a:gd name="connsiteX22" fmla="*/ 378373 w 1103587"/>
              <a:gd name="connsiteY22" fmla="*/ 804042 h 1245476"/>
              <a:gd name="connsiteX23" fmla="*/ 220718 w 1103587"/>
              <a:gd name="connsiteY23" fmla="*/ 740980 h 1245476"/>
              <a:gd name="connsiteX24" fmla="*/ 299545 w 1103587"/>
              <a:gd name="connsiteY24" fmla="*/ 520262 h 1245476"/>
              <a:gd name="connsiteX25" fmla="*/ 0 w 1103587"/>
              <a:gd name="connsiteY25" fmla="*/ 740980 h 1245476"/>
              <a:gd name="connsiteX26" fmla="*/ 126125 w 1103587"/>
              <a:gd name="connsiteY26" fmla="*/ 1072056 h 1245476"/>
              <a:gd name="connsiteX27" fmla="*/ 173421 w 1103587"/>
              <a:gd name="connsiteY27" fmla="*/ 851338 h 1245476"/>
              <a:gd name="connsiteX28" fmla="*/ 331076 w 1103587"/>
              <a:gd name="connsiteY28" fmla="*/ 961697 h 1245476"/>
              <a:gd name="connsiteX29" fmla="*/ 331076 w 1103587"/>
              <a:gd name="connsiteY29" fmla="*/ 1245476 h 1245476"/>
              <a:gd name="connsiteX30" fmla="*/ 520262 w 1103587"/>
              <a:gd name="connsiteY30" fmla="*/ 1245476 h 12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Freeform 19"/>
          <p:cNvSpPr/>
          <p:nvPr/>
        </p:nvSpPr>
        <p:spPr>
          <a:xfrm rot="5121733">
            <a:off x="3432067" y="2712700"/>
            <a:ext cx="665162" cy="685800"/>
          </a:xfrm>
          <a:custGeom>
            <a:avLst/>
            <a:gdLst>
              <a:gd name="connsiteX0" fmla="*/ 520262 w 1103587"/>
              <a:gd name="connsiteY0" fmla="*/ 1245476 h 1245476"/>
              <a:gd name="connsiteX1" fmla="*/ 536028 w 1103587"/>
              <a:gd name="connsiteY1" fmla="*/ 882869 h 1245476"/>
              <a:gd name="connsiteX2" fmla="*/ 583325 w 1103587"/>
              <a:gd name="connsiteY2" fmla="*/ 835573 h 1245476"/>
              <a:gd name="connsiteX3" fmla="*/ 599090 w 1103587"/>
              <a:gd name="connsiteY3" fmla="*/ 788276 h 1245476"/>
              <a:gd name="connsiteX4" fmla="*/ 662152 w 1103587"/>
              <a:gd name="connsiteY4" fmla="*/ 693683 h 1245476"/>
              <a:gd name="connsiteX5" fmla="*/ 677918 w 1103587"/>
              <a:gd name="connsiteY5" fmla="*/ 646387 h 1245476"/>
              <a:gd name="connsiteX6" fmla="*/ 740980 w 1103587"/>
              <a:gd name="connsiteY6" fmla="*/ 551793 h 1245476"/>
              <a:gd name="connsiteX7" fmla="*/ 804042 w 1103587"/>
              <a:gd name="connsiteY7" fmla="*/ 457200 h 1245476"/>
              <a:gd name="connsiteX8" fmla="*/ 867104 w 1103587"/>
              <a:gd name="connsiteY8" fmla="*/ 362607 h 1245476"/>
              <a:gd name="connsiteX9" fmla="*/ 1056290 w 1103587"/>
              <a:gd name="connsiteY9" fmla="*/ 315311 h 1245476"/>
              <a:gd name="connsiteX10" fmla="*/ 1103587 w 1103587"/>
              <a:gd name="connsiteY10" fmla="*/ 299545 h 1245476"/>
              <a:gd name="connsiteX11" fmla="*/ 1008994 w 1103587"/>
              <a:gd name="connsiteY11" fmla="*/ 63062 h 1245476"/>
              <a:gd name="connsiteX12" fmla="*/ 740980 w 1103587"/>
              <a:gd name="connsiteY12" fmla="*/ 220718 h 1245476"/>
              <a:gd name="connsiteX13" fmla="*/ 646387 w 1103587"/>
              <a:gd name="connsiteY13" fmla="*/ 78828 h 1245476"/>
              <a:gd name="connsiteX14" fmla="*/ 756745 w 1103587"/>
              <a:gd name="connsiteY14" fmla="*/ 0 h 1245476"/>
              <a:gd name="connsiteX15" fmla="*/ 409904 w 1103587"/>
              <a:gd name="connsiteY15" fmla="*/ 0 h 1245476"/>
              <a:gd name="connsiteX16" fmla="*/ 409904 w 1103587"/>
              <a:gd name="connsiteY16" fmla="*/ 220718 h 1245476"/>
              <a:gd name="connsiteX17" fmla="*/ 409904 w 1103587"/>
              <a:gd name="connsiteY17" fmla="*/ 252249 h 1245476"/>
              <a:gd name="connsiteX18" fmla="*/ 409904 w 1103587"/>
              <a:gd name="connsiteY18" fmla="*/ 331076 h 1245476"/>
              <a:gd name="connsiteX19" fmla="*/ 520262 w 1103587"/>
              <a:gd name="connsiteY19" fmla="*/ 220718 h 1245476"/>
              <a:gd name="connsiteX20" fmla="*/ 614856 w 1103587"/>
              <a:gd name="connsiteY20" fmla="*/ 331076 h 1245476"/>
              <a:gd name="connsiteX21" fmla="*/ 488731 w 1103587"/>
              <a:gd name="connsiteY21" fmla="*/ 567559 h 1245476"/>
              <a:gd name="connsiteX22" fmla="*/ 378373 w 1103587"/>
              <a:gd name="connsiteY22" fmla="*/ 804042 h 1245476"/>
              <a:gd name="connsiteX23" fmla="*/ 220718 w 1103587"/>
              <a:gd name="connsiteY23" fmla="*/ 740980 h 1245476"/>
              <a:gd name="connsiteX24" fmla="*/ 299545 w 1103587"/>
              <a:gd name="connsiteY24" fmla="*/ 520262 h 1245476"/>
              <a:gd name="connsiteX25" fmla="*/ 0 w 1103587"/>
              <a:gd name="connsiteY25" fmla="*/ 740980 h 1245476"/>
              <a:gd name="connsiteX26" fmla="*/ 126125 w 1103587"/>
              <a:gd name="connsiteY26" fmla="*/ 1072056 h 1245476"/>
              <a:gd name="connsiteX27" fmla="*/ 173421 w 1103587"/>
              <a:gd name="connsiteY27" fmla="*/ 851338 h 1245476"/>
              <a:gd name="connsiteX28" fmla="*/ 331076 w 1103587"/>
              <a:gd name="connsiteY28" fmla="*/ 961697 h 1245476"/>
              <a:gd name="connsiteX29" fmla="*/ 331076 w 1103587"/>
              <a:gd name="connsiteY29" fmla="*/ 1245476 h 1245476"/>
              <a:gd name="connsiteX30" fmla="*/ 520262 w 1103587"/>
              <a:gd name="connsiteY30" fmla="*/ 1245476 h 12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20"/>
          <p:cNvSpPr/>
          <p:nvPr/>
        </p:nvSpPr>
        <p:spPr>
          <a:xfrm rot="10800000">
            <a:off x="4996549" y="638631"/>
            <a:ext cx="665163" cy="685800"/>
          </a:xfrm>
          <a:custGeom>
            <a:avLst/>
            <a:gdLst>
              <a:gd name="connsiteX0" fmla="*/ 520262 w 1103587"/>
              <a:gd name="connsiteY0" fmla="*/ 1245476 h 1245476"/>
              <a:gd name="connsiteX1" fmla="*/ 536028 w 1103587"/>
              <a:gd name="connsiteY1" fmla="*/ 882869 h 1245476"/>
              <a:gd name="connsiteX2" fmla="*/ 583325 w 1103587"/>
              <a:gd name="connsiteY2" fmla="*/ 835573 h 1245476"/>
              <a:gd name="connsiteX3" fmla="*/ 599090 w 1103587"/>
              <a:gd name="connsiteY3" fmla="*/ 788276 h 1245476"/>
              <a:gd name="connsiteX4" fmla="*/ 662152 w 1103587"/>
              <a:gd name="connsiteY4" fmla="*/ 693683 h 1245476"/>
              <a:gd name="connsiteX5" fmla="*/ 677918 w 1103587"/>
              <a:gd name="connsiteY5" fmla="*/ 646387 h 1245476"/>
              <a:gd name="connsiteX6" fmla="*/ 740980 w 1103587"/>
              <a:gd name="connsiteY6" fmla="*/ 551793 h 1245476"/>
              <a:gd name="connsiteX7" fmla="*/ 804042 w 1103587"/>
              <a:gd name="connsiteY7" fmla="*/ 457200 h 1245476"/>
              <a:gd name="connsiteX8" fmla="*/ 867104 w 1103587"/>
              <a:gd name="connsiteY8" fmla="*/ 362607 h 1245476"/>
              <a:gd name="connsiteX9" fmla="*/ 1056290 w 1103587"/>
              <a:gd name="connsiteY9" fmla="*/ 315311 h 1245476"/>
              <a:gd name="connsiteX10" fmla="*/ 1103587 w 1103587"/>
              <a:gd name="connsiteY10" fmla="*/ 299545 h 1245476"/>
              <a:gd name="connsiteX11" fmla="*/ 1008994 w 1103587"/>
              <a:gd name="connsiteY11" fmla="*/ 63062 h 1245476"/>
              <a:gd name="connsiteX12" fmla="*/ 740980 w 1103587"/>
              <a:gd name="connsiteY12" fmla="*/ 220718 h 1245476"/>
              <a:gd name="connsiteX13" fmla="*/ 646387 w 1103587"/>
              <a:gd name="connsiteY13" fmla="*/ 78828 h 1245476"/>
              <a:gd name="connsiteX14" fmla="*/ 756745 w 1103587"/>
              <a:gd name="connsiteY14" fmla="*/ 0 h 1245476"/>
              <a:gd name="connsiteX15" fmla="*/ 409904 w 1103587"/>
              <a:gd name="connsiteY15" fmla="*/ 0 h 1245476"/>
              <a:gd name="connsiteX16" fmla="*/ 409904 w 1103587"/>
              <a:gd name="connsiteY16" fmla="*/ 220718 h 1245476"/>
              <a:gd name="connsiteX17" fmla="*/ 409904 w 1103587"/>
              <a:gd name="connsiteY17" fmla="*/ 252249 h 1245476"/>
              <a:gd name="connsiteX18" fmla="*/ 409904 w 1103587"/>
              <a:gd name="connsiteY18" fmla="*/ 331076 h 1245476"/>
              <a:gd name="connsiteX19" fmla="*/ 520262 w 1103587"/>
              <a:gd name="connsiteY19" fmla="*/ 220718 h 1245476"/>
              <a:gd name="connsiteX20" fmla="*/ 614856 w 1103587"/>
              <a:gd name="connsiteY20" fmla="*/ 331076 h 1245476"/>
              <a:gd name="connsiteX21" fmla="*/ 488731 w 1103587"/>
              <a:gd name="connsiteY21" fmla="*/ 567559 h 1245476"/>
              <a:gd name="connsiteX22" fmla="*/ 378373 w 1103587"/>
              <a:gd name="connsiteY22" fmla="*/ 804042 h 1245476"/>
              <a:gd name="connsiteX23" fmla="*/ 220718 w 1103587"/>
              <a:gd name="connsiteY23" fmla="*/ 740980 h 1245476"/>
              <a:gd name="connsiteX24" fmla="*/ 299545 w 1103587"/>
              <a:gd name="connsiteY24" fmla="*/ 520262 h 1245476"/>
              <a:gd name="connsiteX25" fmla="*/ 0 w 1103587"/>
              <a:gd name="connsiteY25" fmla="*/ 740980 h 1245476"/>
              <a:gd name="connsiteX26" fmla="*/ 126125 w 1103587"/>
              <a:gd name="connsiteY26" fmla="*/ 1072056 h 1245476"/>
              <a:gd name="connsiteX27" fmla="*/ 173421 w 1103587"/>
              <a:gd name="connsiteY27" fmla="*/ 851338 h 1245476"/>
              <a:gd name="connsiteX28" fmla="*/ 331076 w 1103587"/>
              <a:gd name="connsiteY28" fmla="*/ 961697 h 1245476"/>
              <a:gd name="connsiteX29" fmla="*/ 331076 w 1103587"/>
              <a:gd name="connsiteY29" fmla="*/ 1245476 h 1245476"/>
              <a:gd name="connsiteX30" fmla="*/ 520262 w 1103587"/>
              <a:gd name="connsiteY30" fmla="*/ 1245476 h 12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Freeform 22"/>
          <p:cNvSpPr/>
          <p:nvPr/>
        </p:nvSpPr>
        <p:spPr>
          <a:xfrm rot="9387720">
            <a:off x="2696262" y="1702257"/>
            <a:ext cx="446087" cy="398463"/>
          </a:xfrm>
          <a:custGeom>
            <a:avLst/>
            <a:gdLst>
              <a:gd name="connsiteX0" fmla="*/ 173421 w 614856"/>
              <a:gd name="connsiteY0" fmla="*/ 646386 h 646386"/>
              <a:gd name="connsiteX1" fmla="*/ 220718 w 614856"/>
              <a:gd name="connsiteY1" fmla="*/ 551793 h 646386"/>
              <a:gd name="connsiteX2" fmla="*/ 315311 w 614856"/>
              <a:gd name="connsiteY2" fmla="*/ 488731 h 646386"/>
              <a:gd name="connsiteX3" fmla="*/ 362607 w 614856"/>
              <a:gd name="connsiteY3" fmla="*/ 457200 h 646386"/>
              <a:gd name="connsiteX4" fmla="*/ 409904 w 614856"/>
              <a:gd name="connsiteY4" fmla="*/ 441434 h 646386"/>
              <a:gd name="connsiteX5" fmla="*/ 614856 w 614856"/>
              <a:gd name="connsiteY5" fmla="*/ 425669 h 646386"/>
              <a:gd name="connsiteX6" fmla="*/ 614856 w 614856"/>
              <a:gd name="connsiteY6" fmla="*/ 252248 h 646386"/>
              <a:gd name="connsiteX7" fmla="*/ 346842 w 614856"/>
              <a:gd name="connsiteY7" fmla="*/ 268014 h 646386"/>
              <a:gd name="connsiteX8" fmla="*/ 315311 w 614856"/>
              <a:gd name="connsiteY8" fmla="*/ 126124 h 646386"/>
              <a:gd name="connsiteX9" fmla="*/ 409904 w 614856"/>
              <a:gd name="connsiteY9" fmla="*/ 94593 h 646386"/>
              <a:gd name="connsiteX10" fmla="*/ 31531 w 614856"/>
              <a:gd name="connsiteY10" fmla="*/ 0 h 646386"/>
              <a:gd name="connsiteX11" fmla="*/ 0 w 614856"/>
              <a:gd name="connsiteY11" fmla="*/ 268014 h 646386"/>
              <a:gd name="connsiteX12" fmla="*/ 0 w 614856"/>
              <a:gd name="connsiteY12" fmla="*/ 315310 h 646386"/>
              <a:gd name="connsiteX13" fmla="*/ 126124 w 614856"/>
              <a:gd name="connsiteY13" fmla="*/ 252248 h 646386"/>
              <a:gd name="connsiteX14" fmla="*/ 157656 w 614856"/>
              <a:gd name="connsiteY14" fmla="*/ 346841 h 646386"/>
              <a:gd name="connsiteX15" fmla="*/ 47297 w 614856"/>
              <a:gd name="connsiteY15" fmla="*/ 472965 h 646386"/>
              <a:gd name="connsiteX16" fmla="*/ 15766 w 614856"/>
              <a:gd name="connsiteY16" fmla="*/ 551793 h 646386"/>
              <a:gd name="connsiteX17" fmla="*/ 173421 w 614856"/>
              <a:gd name="connsiteY17" fmla="*/ 646386 h 6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Freeform 23"/>
          <p:cNvSpPr/>
          <p:nvPr/>
        </p:nvSpPr>
        <p:spPr>
          <a:xfrm rot="9387720">
            <a:off x="4525062" y="1473657"/>
            <a:ext cx="446087" cy="398463"/>
          </a:xfrm>
          <a:custGeom>
            <a:avLst/>
            <a:gdLst>
              <a:gd name="connsiteX0" fmla="*/ 173421 w 614856"/>
              <a:gd name="connsiteY0" fmla="*/ 646386 h 646386"/>
              <a:gd name="connsiteX1" fmla="*/ 220718 w 614856"/>
              <a:gd name="connsiteY1" fmla="*/ 551793 h 646386"/>
              <a:gd name="connsiteX2" fmla="*/ 315311 w 614856"/>
              <a:gd name="connsiteY2" fmla="*/ 488731 h 646386"/>
              <a:gd name="connsiteX3" fmla="*/ 362607 w 614856"/>
              <a:gd name="connsiteY3" fmla="*/ 457200 h 646386"/>
              <a:gd name="connsiteX4" fmla="*/ 409904 w 614856"/>
              <a:gd name="connsiteY4" fmla="*/ 441434 h 646386"/>
              <a:gd name="connsiteX5" fmla="*/ 614856 w 614856"/>
              <a:gd name="connsiteY5" fmla="*/ 425669 h 646386"/>
              <a:gd name="connsiteX6" fmla="*/ 614856 w 614856"/>
              <a:gd name="connsiteY6" fmla="*/ 252248 h 646386"/>
              <a:gd name="connsiteX7" fmla="*/ 346842 w 614856"/>
              <a:gd name="connsiteY7" fmla="*/ 268014 h 646386"/>
              <a:gd name="connsiteX8" fmla="*/ 315311 w 614856"/>
              <a:gd name="connsiteY8" fmla="*/ 126124 h 646386"/>
              <a:gd name="connsiteX9" fmla="*/ 409904 w 614856"/>
              <a:gd name="connsiteY9" fmla="*/ 94593 h 646386"/>
              <a:gd name="connsiteX10" fmla="*/ 31531 w 614856"/>
              <a:gd name="connsiteY10" fmla="*/ 0 h 646386"/>
              <a:gd name="connsiteX11" fmla="*/ 0 w 614856"/>
              <a:gd name="connsiteY11" fmla="*/ 268014 h 646386"/>
              <a:gd name="connsiteX12" fmla="*/ 0 w 614856"/>
              <a:gd name="connsiteY12" fmla="*/ 315310 h 646386"/>
              <a:gd name="connsiteX13" fmla="*/ 126124 w 614856"/>
              <a:gd name="connsiteY13" fmla="*/ 252248 h 646386"/>
              <a:gd name="connsiteX14" fmla="*/ 157656 w 614856"/>
              <a:gd name="connsiteY14" fmla="*/ 346841 h 646386"/>
              <a:gd name="connsiteX15" fmla="*/ 47297 w 614856"/>
              <a:gd name="connsiteY15" fmla="*/ 472965 h 646386"/>
              <a:gd name="connsiteX16" fmla="*/ 15766 w 614856"/>
              <a:gd name="connsiteY16" fmla="*/ 551793 h 646386"/>
              <a:gd name="connsiteX17" fmla="*/ 173421 w 614856"/>
              <a:gd name="connsiteY17" fmla="*/ 646386 h 6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Freeform 24"/>
          <p:cNvSpPr/>
          <p:nvPr/>
        </p:nvSpPr>
        <p:spPr>
          <a:xfrm rot="18612270">
            <a:off x="6786455" y="790238"/>
            <a:ext cx="446087" cy="400050"/>
          </a:xfrm>
          <a:custGeom>
            <a:avLst/>
            <a:gdLst>
              <a:gd name="connsiteX0" fmla="*/ 173421 w 614856"/>
              <a:gd name="connsiteY0" fmla="*/ 646386 h 646386"/>
              <a:gd name="connsiteX1" fmla="*/ 220718 w 614856"/>
              <a:gd name="connsiteY1" fmla="*/ 551793 h 646386"/>
              <a:gd name="connsiteX2" fmla="*/ 315311 w 614856"/>
              <a:gd name="connsiteY2" fmla="*/ 488731 h 646386"/>
              <a:gd name="connsiteX3" fmla="*/ 362607 w 614856"/>
              <a:gd name="connsiteY3" fmla="*/ 457200 h 646386"/>
              <a:gd name="connsiteX4" fmla="*/ 409904 w 614856"/>
              <a:gd name="connsiteY4" fmla="*/ 441434 h 646386"/>
              <a:gd name="connsiteX5" fmla="*/ 614856 w 614856"/>
              <a:gd name="connsiteY5" fmla="*/ 425669 h 646386"/>
              <a:gd name="connsiteX6" fmla="*/ 614856 w 614856"/>
              <a:gd name="connsiteY6" fmla="*/ 252248 h 646386"/>
              <a:gd name="connsiteX7" fmla="*/ 346842 w 614856"/>
              <a:gd name="connsiteY7" fmla="*/ 268014 h 646386"/>
              <a:gd name="connsiteX8" fmla="*/ 315311 w 614856"/>
              <a:gd name="connsiteY8" fmla="*/ 126124 h 646386"/>
              <a:gd name="connsiteX9" fmla="*/ 409904 w 614856"/>
              <a:gd name="connsiteY9" fmla="*/ 94593 h 646386"/>
              <a:gd name="connsiteX10" fmla="*/ 31531 w 614856"/>
              <a:gd name="connsiteY10" fmla="*/ 0 h 646386"/>
              <a:gd name="connsiteX11" fmla="*/ 0 w 614856"/>
              <a:gd name="connsiteY11" fmla="*/ 268014 h 646386"/>
              <a:gd name="connsiteX12" fmla="*/ 0 w 614856"/>
              <a:gd name="connsiteY12" fmla="*/ 315310 h 646386"/>
              <a:gd name="connsiteX13" fmla="*/ 126124 w 614856"/>
              <a:gd name="connsiteY13" fmla="*/ 252248 h 646386"/>
              <a:gd name="connsiteX14" fmla="*/ 157656 w 614856"/>
              <a:gd name="connsiteY14" fmla="*/ 346841 h 646386"/>
              <a:gd name="connsiteX15" fmla="*/ 47297 w 614856"/>
              <a:gd name="connsiteY15" fmla="*/ 472965 h 646386"/>
              <a:gd name="connsiteX16" fmla="*/ 15766 w 614856"/>
              <a:gd name="connsiteY16" fmla="*/ 551793 h 646386"/>
              <a:gd name="connsiteX17" fmla="*/ 173421 w 614856"/>
              <a:gd name="connsiteY17" fmla="*/ 646386 h 6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Line 27"/>
          <p:cNvSpPr>
            <a:spLocks noChangeShapeType="1"/>
          </p:cNvSpPr>
          <p:nvPr/>
        </p:nvSpPr>
        <p:spPr bwMode="auto">
          <a:xfrm>
            <a:off x="3701148" y="1781631"/>
            <a:ext cx="609600" cy="3810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27"/>
          <p:cNvSpPr>
            <a:spLocks noChangeShapeType="1"/>
          </p:cNvSpPr>
          <p:nvPr/>
        </p:nvSpPr>
        <p:spPr bwMode="auto">
          <a:xfrm flipH="1" flipV="1">
            <a:off x="6520548" y="638631"/>
            <a:ext cx="1066800" cy="76200"/>
          </a:xfrm>
          <a:prstGeom prst="line">
            <a:avLst/>
          </a:prstGeom>
          <a:noFill/>
          <a:ln w="889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Line 27"/>
          <p:cNvSpPr>
            <a:spLocks noChangeShapeType="1"/>
          </p:cNvSpPr>
          <p:nvPr/>
        </p:nvSpPr>
        <p:spPr bwMode="auto">
          <a:xfrm>
            <a:off x="5637898" y="317956"/>
            <a:ext cx="609600" cy="3810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Freeform 34"/>
          <p:cNvSpPr/>
          <p:nvPr/>
        </p:nvSpPr>
        <p:spPr>
          <a:xfrm rot="203077">
            <a:off x="8735111" y="3927932"/>
            <a:ext cx="1325562" cy="1497013"/>
          </a:xfrm>
          <a:custGeom>
            <a:avLst/>
            <a:gdLst>
              <a:gd name="connsiteX0" fmla="*/ 1324304 w 1324304"/>
              <a:gd name="connsiteY0" fmla="*/ 1072055 h 1497724"/>
              <a:gd name="connsiteX1" fmla="*/ 1308538 w 1324304"/>
              <a:gd name="connsiteY1" fmla="*/ 1355834 h 1497724"/>
              <a:gd name="connsiteX2" fmla="*/ 1292773 w 1324304"/>
              <a:gd name="connsiteY2" fmla="*/ 1497724 h 1497724"/>
              <a:gd name="connsiteX3" fmla="*/ 993228 w 1324304"/>
              <a:gd name="connsiteY3" fmla="*/ 1213944 h 1497724"/>
              <a:gd name="connsiteX4" fmla="*/ 551793 w 1324304"/>
              <a:gd name="connsiteY4" fmla="*/ 740979 h 1497724"/>
              <a:gd name="connsiteX5" fmla="*/ 268014 w 1324304"/>
              <a:gd name="connsiteY5" fmla="*/ 394137 h 1497724"/>
              <a:gd name="connsiteX6" fmla="*/ 204952 w 1324304"/>
              <a:gd name="connsiteY6" fmla="*/ 472965 h 1497724"/>
              <a:gd name="connsiteX7" fmla="*/ 0 w 1324304"/>
              <a:gd name="connsiteY7" fmla="*/ 0 h 1497724"/>
              <a:gd name="connsiteX8" fmla="*/ 346842 w 1324304"/>
              <a:gd name="connsiteY8" fmla="*/ 236482 h 1497724"/>
              <a:gd name="connsiteX9" fmla="*/ 409904 w 1324304"/>
              <a:gd name="connsiteY9" fmla="*/ 268013 h 1497724"/>
              <a:gd name="connsiteX10" fmla="*/ 331076 w 1324304"/>
              <a:gd name="connsiteY10" fmla="*/ 331075 h 1497724"/>
              <a:gd name="connsiteX11" fmla="*/ 819807 w 1324304"/>
              <a:gd name="connsiteY11" fmla="*/ 772510 h 1497724"/>
              <a:gd name="connsiteX12" fmla="*/ 1119352 w 1324304"/>
              <a:gd name="connsiteY12" fmla="*/ 945931 h 1497724"/>
              <a:gd name="connsiteX13" fmla="*/ 1324304 w 1324304"/>
              <a:gd name="connsiteY13" fmla="*/ 1072055 h 149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4304" h="1497724">
                <a:moveTo>
                  <a:pt x="1324304" y="1072055"/>
                </a:moveTo>
                <a:lnTo>
                  <a:pt x="1308538" y="1355834"/>
                </a:lnTo>
                <a:lnTo>
                  <a:pt x="1292773" y="1497724"/>
                </a:lnTo>
                <a:lnTo>
                  <a:pt x="993228" y="1213944"/>
                </a:lnTo>
                <a:lnTo>
                  <a:pt x="551793" y="740979"/>
                </a:lnTo>
                <a:lnTo>
                  <a:pt x="268014" y="394137"/>
                </a:lnTo>
                <a:lnTo>
                  <a:pt x="204952" y="472965"/>
                </a:lnTo>
                <a:lnTo>
                  <a:pt x="0" y="0"/>
                </a:lnTo>
                <a:lnTo>
                  <a:pt x="346842" y="236482"/>
                </a:lnTo>
                <a:lnTo>
                  <a:pt x="409904" y="268013"/>
                </a:lnTo>
                <a:lnTo>
                  <a:pt x="331076" y="331075"/>
                </a:lnTo>
                <a:lnTo>
                  <a:pt x="819807" y="772510"/>
                </a:lnTo>
                <a:lnTo>
                  <a:pt x="1119352" y="945931"/>
                </a:lnTo>
                <a:lnTo>
                  <a:pt x="1324304" y="1072055"/>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 name="Freeform 35"/>
          <p:cNvSpPr/>
          <p:nvPr/>
        </p:nvSpPr>
        <p:spPr>
          <a:xfrm rot="14475531">
            <a:off x="6087956" y="385426"/>
            <a:ext cx="547687" cy="727075"/>
          </a:xfrm>
          <a:custGeom>
            <a:avLst/>
            <a:gdLst>
              <a:gd name="connsiteX0" fmla="*/ 1324304 w 1324304"/>
              <a:gd name="connsiteY0" fmla="*/ 1072055 h 1497724"/>
              <a:gd name="connsiteX1" fmla="*/ 1308538 w 1324304"/>
              <a:gd name="connsiteY1" fmla="*/ 1355834 h 1497724"/>
              <a:gd name="connsiteX2" fmla="*/ 1292773 w 1324304"/>
              <a:gd name="connsiteY2" fmla="*/ 1497724 h 1497724"/>
              <a:gd name="connsiteX3" fmla="*/ 993228 w 1324304"/>
              <a:gd name="connsiteY3" fmla="*/ 1213944 h 1497724"/>
              <a:gd name="connsiteX4" fmla="*/ 551793 w 1324304"/>
              <a:gd name="connsiteY4" fmla="*/ 740979 h 1497724"/>
              <a:gd name="connsiteX5" fmla="*/ 268014 w 1324304"/>
              <a:gd name="connsiteY5" fmla="*/ 394137 h 1497724"/>
              <a:gd name="connsiteX6" fmla="*/ 204952 w 1324304"/>
              <a:gd name="connsiteY6" fmla="*/ 472965 h 1497724"/>
              <a:gd name="connsiteX7" fmla="*/ 0 w 1324304"/>
              <a:gd name="connsiteY7" fmla="*/ 0 h 1497724"/>
              <a:gd name="connsiteX8" fmla="*/ 346842 w 1324304"/>
              <a:gd name="connsiteY8" fmla="*/ 236482 h 1497724"/>
              <a:gd name="connsiteX9" fmla="*/ 409904 w 1324304"/>
              <a:gd name="connsiteY9" fmla="*/ 268013 h 1497724"/>
              <a:gd name="connsiteX10" fmla="*/ 331076 w 1324304"/>
              <a:gd name="connsiteY10" fmla="*/ 331075 h 1497724"/>
              <a:gd name="connsiteX11" fmla="*/ 819807 w 1324304"/>
              <a:gd name="connsiteY11" fmla="*/ 772510 h 1497724"/>
              <a:gd name="connsiteX12" fmla="*/ 1119352 w 1324304"/>
              <a:gd name="connsiteY12" fmla="*/ 945931 h 1497724"/>
              <a:gd name="connsiteX13" fmla="*/ 1324304 w 1324304"/>
              <a:gd name="connsiteY13" fmla="*/ 1072055 h 149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4304" h="1497724">
                <a:moveTo>
                  <a:pt x="1324304" y="1072055"/>
                </a:moveTo>
                <a:lnTo>
                  <a:pt x="1308538" y="1355834"/>
                </a:lnTo>
                <a:lnTo>
                  <a:pt x="1292773" y="1497724"/>
                </a:lnTo>
                <a:lnTo>
                  <a:pt x="993228" y="1213944"/>
                </a:lnTo>
                <a:lnTo>
                  <a:pt x="551793" y="740979"/>
                </a:lnTo>
                <a:lnTo>
                  <a:pt x="268014" y="394137"/>
                </a:lnTo>
                <a:lnTo>
                  <a:pt x="204952" y="472965"/>
                </a:lnTo>
                <a:lnTo>
                  <a:pt x="0" y="0"/>
                </a:lnTo>
                <a:lnTo>
                  <a:pt x="346842" y="236482"/>
                </a:lnTo>
                <a:lnTo>
                  <a:pt x="409904" y="268013"/>
                </a:lnTo>
                <a:lnTo>
                  <a:pt x="331076" y="331075"/>
                </a:lnTo>
                <a:lnTo>
                  <a:pt x="819807" y="772510"/>
                </a:lnTo>
                <a:lnTo>
                  <a:pt x="1119352" y="945931"/>
                </a:lnTo>
                <a:lnTo>
                  <a:pt x="1324304" y="1072055"/>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8" name="Freeform 37"/>
          <p:cNvSpPr/>
          <p:nvPr/>
        </p:nvSpPr>
        <p:spPr>
          <a:xfrm rot="1163795">
            <a:off x="5947462" y="894220"/>
            <a:ext cx="365125" cy="1201737"/>
          </a:xfrm>
          <a:custGeom>
            <a:avLst/>
            <a:gdLst>
              <a:gd name="connsiteX0" fmla="*/ 0 w 504497"/>
              <a:gd name="connsiteY0" fmla="*/ 1765738 h 1907628"/>
              <a:gd name="connsiteX1" fmla="*/ 204952 w 504497"/>
              <a:gd name="connsiteY1" fmla="*/ 1387366 h 1907628"/>
              <a:gd name="connsiteX2" fmla="*/ 331076 w 504497"/>
              <a:gd name="connsiteY2" fmla="*/ 930166 h 1907628"/>
              <a:gd name="connsiteX3" fmla="*/ 378373 w 504497"/>
              <a:gd name="connsiteY3" fmla="*/ 409904 h 1907628"/>
              <a:gd name="connsiteX4" fmla="*/ 315311 w 504497"/>
              <a:gd name="connsiteY4" fmla="*/ 409904 h 1907628"/>
              <a:gd name="connsiteX5" fmla="*/ 425669 w 504497"/>
              <a:gd name="connsiteY5" fmla="*/ 0 h 1907628"/>
              <a:gd name="connsiteX6" fmla="*/ 504497 w 504497"/>
              <a:gd name="connsiteY6" fmla="*/ 409904 h 1907628"/>
              <a:gd name="connsiteX7" fmla="*/ 425669 w 504497"/>
              <a:gd name="connsiteY7" fmla="*/ 409904 h 1907628"/>
              <a:gd name="connsiteX8" fmla="*/ 409904 w 504497"/>
              <a:gd name="connsiteY8" fmla="*/ 1087821 h 1907628"/>
              <a:gd name="connsiteX9" fmla="*/ 299545 w 504497"/>
              <a:gd name="connsiteY9" fmla="*/ 1513490 h 1907628"/>
              <a:gd name="connsiteX10" fmla="*/ 141890 w 504497"/>
              <a:gd name="connsiteY10" fmla="*/ 1907628 h 1907628"/>
              <a:gd name="connsiteX11" fmla="*/ 0 w 504497"/>
              <a:gd name="connsiteY11" fmla="*/ 1765738 h 190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497" h="1907628">
                <a:moveTo>
                  <a:pt x="0" y="1765738"/>
                </a:moveTo>
                <a:lnTo>
                  <a:pt x="204952" y="1387366"/>
                </a:lnTo>
                <a:lnTo>
                  <a:pt x="331076" y="930166"/>
                </a:lnTo>
                <a:lnTo>
                  <a:pt x="378373" y="409904"/>
                </a:lnTo>
                <a:lnTo>
                  <a:pt x="315311" y="409904"/>
                </a:lnTo>
                <a:lnTo>
                  <a:pt x="425669" y="0"/>
                </a:lnTo>
                <a:lnTo>
                  <a:pt x="504497" y="409904"/>
                </a:lnTo>
                <a:lnTo>
                  <a:pt x="425669" y="409904"/>
                </a:lnTo>
                <a:lnTo>
                  <a:pt x="409904" y="1087821"/>
                </a:lnTo>
                <a:lnTo>
                  <a:pt x="299545" y="1513490"/>
                </a:lnTo>
                <a:lnTo>
                  <a:pt x="141890" y="1907628"/>
                </a:lnTo>
                <a:lnTo>
                  <a:pt x="0" y="176573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2" name="Line 27"/>
          <p:cNvSpPr>
            <a:spLocks noChangeShapeType="1"/>
          </p:cNvSpPr>
          <p:nvPr/>
        </p:nvSpPr>
        <p:spPr bwMode="auto">
          <a:xfrm flipH="1">
            <a:off x="5301348" y="867231"/>
            <a:ext cx="762000" cy="1143000"/>
          </a:xfrm>
          <a:prstGeom prst="line">
            <a:avLst/>
          </a:prstGeom>
          <a:noFill/>
          <a:ln w="1079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Line 27"/>
          <p:cNvSpPr>
            <a:spLocks noChangeShapeType="1"/>
          </p:cNvSpPr>
          <p:nvPr/>
        </p:nvSpPr>
        <p:spPr bwMode="auto">
          <a:xfrm flipH="1" flipV="1">
            <a:off x="8822423" y="1032331"/>
            <a:ext cx="838200" cy="6096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7" name="TextBox 43"/>
          <p:cNvSpPr txBox="1">
            <a:spLocks noChangeArrowheads="1"/>
          </p:cNvSpPr>
          <p:nvPr/>
        </p:nvSpPr>
        <p:spPr bwMode="auto">
          <a:xfrm>
            <a:off x="3701148" y="2543631"/>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4058" name="TextBox 44"/>
          <p:cNvSpPr txBox="1">
            <a:spLocks noChangeArrowheads="1"/>
          </p:cNvSpPr>
          <p:nvPr/>
        </p:nvSpPr>
        <p:spPr bwMode="auto">
          <a:xfrm rot="878489">
            <a:off x="7542898" y="721181"/>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1600" b="1" i="1">
                <a:latin typeface="Arial" panose="020B0604020202020204" pitchFamily="34" charset="0"/>
              </a:rPr>
              <a:t>Sông Chanh</a:t>
            </a:r>
          </a:p>
        </p:txBody>
      </p:sp>
      <p:sp>
        <p:nvSpPr>
          <p:cNvPr id="46" name="Line 27"/>
          <p:cNvSpPr>
            <a:spLocks noChangeShapeType="1"/>
          </p:cNvSpPr>
          <p:nvPr/>
        </p:nvSpPr>
        <p:spPr bwMode="auto">
          <a:xfrm>
            <a:off x="4539348" y="2816681"/>
            <a:ext cx="990600" cy="4572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0" name="TextBox 46"/>
          <p:cNvSpPr txBox="1">
            <a:spLocks noChangeArrowheads="1"/>
          </p:cNvSpPr>
          <p:nvPr/>
        </p:nvSpPr>
        <p:spPr bwMode="auto">
          <a:xfrm rot="1058753">
            <a:off x="3115361" y="2394406"/>
            <a:ext cx="1350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1600" b="1" i="1">
                <a:latin typeface="Arial" panose="020B0604020202020204" pitchFamily="34" charset="0"/>
              </a:rPr>
              <a:t>Sông Cấm</a:t>
            </a:r>
          </a:p>
        </p:txBody>
      </p:sp>
      <p:sp>
        <p:nvSpPr>
          <p:cNvPr id="44061" name="TextBox 47"/>
          <p:cNvSpPr txBox="1">
            <a:spLocks noChangeArrowheads="1"/>
          </p:cNvSpPr>
          <p:nvPr/>
        </p:nvSpPr>
        <p:spPr bwMode="auto">
          <a:xfrm rot="7081350">
            <a:off x="4882248" y="1118056"/>
            <a:ext cx="210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b="1" i="1">
                <a:latin typeface="Arial" panose="020B0604020202020204" pitchFamily="34" charset="0"/>
              </a:rPr>
              <a:t>sông Bạch Đằng</a:t>
            </a:r>
          </a:p>
        </p:txBody>
      </p:sp>
      <p:sp>
        <p:nvSpPr>
          <p:cNvPr id="44062" name="TextBox 46"/>
          <p:cNvSpPr txBox="1">
            <a:spLocks noChangeArrowheads="1"/>
          </p:cNvSpPr>
          <p:nvPr/>
        </p:nvSpPr>
        <p:spPr bwMode="auto">
          <a:xfrm rot="3046730">
            <a:off x="5228324" y="4656594"/>
            <a:ext cx="1833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2400" b="1" i="1">
                <a:latin typeface="Arial" panose="020B0604020202020204" pitchFamily="34" charset="0"/>
              </a:rPr>
              <a:t>Cửa Cấm</a:t>
            </a:r>
          </a:p>
        </p:txBody>
      </p:sp>
      <p:sp>
        <p:nvSpPr>
          <p:cNvPr id="44063" name="TextBox 46"/>
          <p:cNvSpPr txBox="1">
            <a:spLocks noChangeArrowheads="1"/>
          </p:cNvSpPr>
          <p:nvPr/>
        </p:nvSpPr>
        <p:spPr bwMode="auto">
          <a:xfrm rot="3046730">
            <a:off x="8155674" y="4513719"/>
            <a:ext cx="1893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b="1" i="1">
                <a:latin typeface="Arial" panose="020B0604020202020204" pitchFamily="34" charset="0"/>
              </a:rPr>
              <a:t>Cửa Nam Triệu</a:t>
            </a:r>
          </a:p>
        </p:txBody>
      </p:sp>
      <p:sp>
        <p:nvSpPr>
          <p:cNvPr id="34" name="AutoShape 4"/>
          <p:cNvSpPr>
            <a:spLocks noChangeArrowheads="1"/>
          </p:cNvSpPr>
          <p:nvPr/>
        </p:nvSpPr>
        <p:spPr bwMode="auto">
          <a:xfrm flipH="1">
            <a:off x="5437873" y="20864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37" name="AutoShape 5"/>
          <p:cNvSpPr>
            <a:spLocks noChangeArrowheads="1"/>
          </p:cNvSpPr>
          <p:nvPr/>
        </p:nvSpPr>
        <p:spPr bwMode="auto">
          <a:xfrm flipH="1">
            <a:off x="4904473" y="18578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39" name="AutoShape 6"/>
          <p:cNvSpPr>
            <a:spLocks noChangeArrowheads="1"/>
          </p:cNvSpPr>
          <p:nvPr/>
        </p:nvSpPr>
        <p:spPr bwMode="auto">
          <a:xfrm flipH="1">
            <a:off x="5590273" y="20102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0" name="AutoShape 7"/>
          <p:cNvSpPr>
            <a:spLocks noChangeArrowheads="1"/>
          </p:cNvSpPr>
          <p:nvPr/>
        </p:nvSpPr>
        <p:spPr bwMode="auto">
          <a:xfrm flipH="1">
            <a:off x="4691748" y="2149931"/>
            <a:ext cx="152400" cy="2286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1" name="AutoShape 8"/>
          <p:cNvSpPr>
            <a:spLocks noChangeArrowheads="1"/>
          </p:cNvSpPr>
          <p:nvPr/>
        </p:nvSpPr>
        <p:spPr bwMode="auto">
          <a:xfrm flipH="1">
            <a:off x="5025123" y="20864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4" name="AutoShape 9"/>
          <p:cNvSpPr>
            <a:spLocks noChangeArrowheads="1"/>
          </p:cNvSpPr>
          <p:nvPr/>
        </p:nvSpPr>
        <p:spPr bwMode="auto">
          <a:xfrm flipH="1">
            <a:off x="5133073" y="19340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5" name="AutoShape 10"/>
          <p:cNvSpPr>
            <a:spLocks noChangeArrowheads="1"/>
          </p:cNvSpPr>
          <p:nvPr/>
        </p:nvSpPr>
        <p:spPr bwMode="auto">
          <a:xfrm flipH="1">
            <a:off x="4796523" y="1981656"/>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7" name="AutoShape 11"/>
          <p:cNvSpPr>
            <a:spLocks noChangeArrowheads="1"/>
          </p:cNvSpPr>
          <p:nvPr/>
        </p:nvSpPr>
        <p:spPr bwMode="auto">
          <a:xfrm flipH="1">
            <a:off x="5666473" y="17816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50" name="Line 27"/>
          <p:cNvSpPr>
            <a:spLocks noChangeShapeType="1"/>
          </p:cNvSpPr>
          <p:nvPr/>
        </p:nvSpPr>
        <p:spPr bwMode="auto">
          <a:xfrm>
            <a:off x="5758548" y="3000831"/>
            <a:ext cx="990600" cy="7620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 name="Line 21"/>
          <p:cNvSpPr>
            <a:spLocks noChangeShapeType="1"/>
          </p:cNvSpPr>
          <p:nvPr/>
        </p:nvSpPr>
        <p:spPr bwMode="auto">
          <a:xfrm flipH="1" flipV="1">
            <a:off x="5529948" y="2772231"/>
            <a:ext cx="1371600" cy="914400"/>
          </a:xfrm>
          <a:prstGeom prst="line">
            <a:avLst/>
          </a:prstGeom>
          <a:noFill/>
          <a:ln w="76200">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 name="Line 27"/>
          <p:cNvSpPr>
            <a:spLocks noChangeShapeType="1"/>
          </p:cNvSpPr>
          <p:nvPr/>
        </p:nvSpPr>
        <p:spPr bwMode="auto">
          <a:xfrm flipH="1" flipV="1">
            <a:off x="7130148" y="3686631"/>
            <a:ext cx="1143000" cy="76200"/>
          </a:xfrm>
          <a:prstGeom prst="line">
            <a:avLst/>
          </a:prstGeom>
          <a:noFill/>
          <a:ln w="1079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 name="Line 21"/>
          <p:cNvSpPr>
            <a:spLocks noChangeShapeType="1"/>
          </p:cNvSpPr>
          <p:nvPr/>
        </p:nvSpPr>
        <p:spPr bwMode="auto">
          <a:xfrm flipH="1" flipV="1">
            <a:off x="5758548" y="2924631"/>
            <a:ext cx="990600" cy="76200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slide(fromBottom)">
                                      <p:cBhvr>
                                        <p:cTn id="7" dur="500"/>
                                        <p:tgtEl>
                                          <p:spTgt spid="2970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9700"/>
                                        </p:tgtEl>
                                        <p:attrNameLst>
                                          <p:attrName>style.visibility</p:attrName>
                                        </p:attrNameLst>
                                      </p:cBhvr>
                                      <p:to>
                                        <p:strVal val="visible"/>
                                      </p:to>
                                    </p:set>
                                    <p:animEffect transition="in" filter="slide(fromBottom)">
                                      <p:cBhvr>
                                        <p:cTn id="10" dur="500"/>
                                        <p:tgtEl>
                                          <p:spTgt spid="29700"/>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Effect transition="in" filter="slide(fromBottom)">
                                      <p:cBhvr>
                                        <p:cTn id="13" dur="500"/>
                                        <p:tgtEl>
                                          <p:spTgt spid="2970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9704"/>
                                        </p:tgtEl>
                                        <p:attrNameLst>
                                          <p:attrName>style.visibility</p:attrName>
                                        </p:attrNameLst>
                                      </p:cBhvr>
                                      <p:to>
                                        <p:strVal val="visible"/>
                                      </p:to>
                                    </p:set>
                                    <p:animEffect transition="in" filter="slide(fromBottom)">
                                      <p:cBhvr>
                                        <p:cTn id="16" dur="500"/>
                                        <p:tgtEl>
                                          <p:spTgt spid="29704"/>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9703"/>
                                        </p:tgtEl>
                                        <p:attrNameLst>
                                          <p:attrName>style.visibility</p:attrName>
                                        </p:attrNameLst>
                                      </p:cBhvr>
                                      <p:to>
                                        <p:strVal val="visible"/>
                                      </p:to>
                                    </p:set>
                                    <p:animEffect transition="in" filter="slide(fromBottom)">
                                      <p:cBhvr>
                                        <p:cTn id="19" dur="500"/>
                                        <p:tgtEl>
                                          <p:spTgt spid="29703"/>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29706"/>
                                        </p:tgtEl>
                                        <p:attrNameLst>
                                          <p:attrName>style.visibility</p:attrName>
                                        </p:attrNameLst>
                                      </p:cBhvr>
                                      <p:to>
                                        <p:strVal val="visible"/>
                                      </p:to>
                                    </p:set>
                                    <p:animEffect transition="in" filter="slide(fromBottom)">
                                      <p:cBhvr>
                                        <p:cTn id="22" dur="500"/>
                                        <p:tgtEl>
                                          <p:spTgt spid="29706"/>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9701"/>
                                        </p:tgtEl>
                                        <p:attrNameLst>
                                          <p:attrName>style.visibility</p:attrName>
                                        </p:attrNameLst>
                                      </p:cBhvr>
                                      <p:to>
                                        <p:strVal val="visible"/>
                                      </p:to>
                                    </p:set>
                                    <p:animEffect transition="in" filter="slide(fromBottom)">
                                      <p:cBhvr>
                                        <p:cTn id="25" dur="500"/>
                                        <p:tgtEl>
                                          <p:spTgt spid="29701"/>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29699"/>
                                        </p:tgtEl>
                                        <p:attrNameLst>
                                          <p:attrName>style.visibility</p:attrName>
                                        </p:attrNameLst>
                                      </p:cBhvr>
                                      <p:to>
                                        <p:strVal val="visible"/>
                                      </p:to>
                                    </p:set>
                                    <p:animEffect transition="in" filter="slide(fromBottom)">
                                      <p:cBhvr>
                                        <p:cTn id="28" dur="500"/>
                                        <p:tgtEl>
                                          <p:spTgt spid="2969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horizontal)">
                                      <p:cBhvr>
                                        <p:cTn id="36" dur="500"/>
                                        <p:tgtEl>
                                          <p:spTgt spid="2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linds(horizontal)">
                                      <p:cBhvr>
                                        <p:cTn id="42" dur="500"/>
                                        <p:tgtEl>
                                          <p:spTgt spid="2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linds(horizontal)">
                                      <p:cBhvr>
                                        <p:cTn id="45" dur="500"/>
                                        <p:tgtEl>
                                          <p:spTgt spid="2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linds(horizontal)">
                                      <p:cBhvr>
                                        <p:cTn id="48" dur="500"/>
                                        <p:tgtEl>
                                          <p:spTgt spid="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xit" presetSubtype="10" fill="hold" grpId="1" nodeType="clickEffect">
                                  <p:stCondLst>
                                    <p:cond delay="0"/>
                                  </p:stCondLst>
                                  <p:childTnLst>
                                    <p:animEffect transition="out" filter="blinds(horizontal)">
                                      <p:cBhvr>
                                        <p:cTn id="52" dur="500"/>
                                        <p:tgtEl>
                                          <p:spTgt spid="29699"/>
                                        </p:tgtEl>
                                      </p:cBhvr>
                                    </p:animEffect>
                                    <p:set>
                                      <p:cBhvr>
                                        <p:cTn id="53" dur="1" fill="hold">
                                          <p:stCondLst>
                                            <p:cond delay="499"/>
                                          </p:stCondLst>
                                        </p:cTn>
                                        <p:tgtEl>
                                          <p:spTgt spid="29699"/>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29700"/>
                                        </p:tgtEl>
                                      </p:cBhvr>
                                    </p:animEffect>
                                    <p:set>
                                      <p:cBhvr>
                                        <p:cTn id="56" dur="1" fill="hold">
                                          <p:stCondLst>
                                            <p:cond delay="499"/>
                                          </p:stCondLst>
                                        </p:cTn>
                                        <p:tgtEl>
                                          <p:spTgt spid="29700"/>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29701"/>
                                        </p:tgtEl>
                                      </p:cBhvr>
                                    </p:animEffect>
                                    <p:set>
                                      <p:cBhvr>
                                        <p:cTn id="59" dur="1" fill="hold">
                                          <p:stCondLst>
                                            <p:cond delay="499"/>
                                          </p:stCondLst>
                                        </p:cTn>
                                        <p:tgtEl>
                                          <p:spTgt spid="29701"/>
                                        </p:tgtEl>
                                        <p:attrNameLst>
                                          <p:attrName>style.visibility</p:attrName>
                                        </p:attrNameLst>
                                      </p:cBhvr>
                                      <p:to>
                                        <p:strVal val="hidden"/>
                                      </p:to>
                                    </p:set>
                                  </p:childTnLst>
                                </p:cTn>
                              </p:par>
                              <p:par>
                                <p:cTn id="60" presetID="3" presetClass="exit" presetSubtype="10" fill="hold" grpId="1" nodeType="withEffect">
                                  <p:stCondLst>
                                    <p:cond delay="0"/>
                                  </p:stCondLst>
                                  <p:childTnLst>
                                    <p:animEffect transition="out" filter="blinds(horizontal)">
                                      <p:cBhvr>
                                        <p:cTn id="61" dur="500"/>
                                        <p:tgtEl>
                                          <p:spTgt spid="29702"/>
                                        </p:tgtEl>
                                      </p:cBhvr>
                                    </p:animEffect>
                                    <p:set>
                                      <p:cBhvr>
                                        <p:cTn id="62" dur="1" fill="hold">
                                          <p:stCondLst>
                                            <p:cond delay="499"/>
                                          </p:stCondLst>
                                        </p:cTn>
                                        <p:tgtEl>
                                          <p:spTgt spid="29702"/>
                                        </p:tgtEl>
                                        <p:attrNameLst>
                                          <p:attrName>style.visibility</p:attrName>
                                        </p:attrNameLst>
                                      </p:cBhvr>
                                      <p:to>
                                        <p:strVal val="hidden"/>
                                      </p:to>
                                    </p:set>
                                  </p:childTnLst>
                                </p:cTn>
                              </p:par>
                              <p:par>
                                <p:cTn id="63" presetID="3" presetClass="exit" presetSubtype="10" fill="hold" grpId="1" nodeType="withEffect">
                                  <p:stCondLst>
                                    <p:cond delay="0"/>
                                  </p:stCondLst>
                                  <p:childTnLst>
                                    <p:animEffect transition="out" filter="blinds(horizontal)">
                                      <p:cBhvr>
                                        <p:cTn id="64" dur="500"/>
                                        <p:tgtEl>
                                          <p:spTgt spid="29703"/>
                                        </p:tgtEl>
                                      </p:cBhvr>
                                    </p:animEffect>
                                    <p:set>
                                      <p:cBhvr>
                                        <p:cTn id="65" dur="1" fill="hold">
                                          <p:stCondLst>
                                            <p:cond delay="499"/>
                                          </p:stCondLst>
                                        </p:cTn>
                                        <p:tgtEl>
                                          <p:spTgt spid="29703"/>
                                        </p:tgtEl>
                                        <p:attrNameLst>
                                          <p:attrName>style.visibility</p:attrName>
                                        </p:attrNameLst>
                                      </p:cBhvr>
                                      <p:to>
                                        <p:strVal val="hidden"/>
                                      </p:to>
                                    </p:set>
                                  </p:childTnLst>
                                </p:cTn>
                              </p:par>
                              <p:par>
                                <p:cTn id="66" presetID="3" presetClass="exit" presetSubtype="10" fill="hold" grpId="1" nodeType="withEffect">
                                  <p:stCondLst>
                                    <p:cond delay="0"/>
                                  </p:stCondLst>
                                  <p:childTnLst>
                                    <p:animEffect transition="out" filter="blinds(horizontal)">
                                      <p:cBhvr>
                                        <p:cTn id="67" dur="500"/>
                                        <p:tgtEl>
                                          <p:spTgt spid="29704"/>
                                        </p:tgtEl>
                                      </p:cBhvr>
                                    </p:animEffect>
                                    <p:set>
                                      <p:cBhvr>
                                        <p:cTn id="68" dur="1" fill="hold">
                                          <p:stCondLst>
                                            <p:cond delay="499"/>
                                          </p:stCondLst>
                                        </p:cTn>
                                        <p:tgtEl>
                                          <p:spTgt spid="29704"/>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29705"/>
                                        </p:tgtEl>
                                      </p:cBhvr>
                                    </p:animEffect>
                                    <p:set>
                                      <p:cBhvr>
                                        <p:cTn id="71" dur="1" fill="hold">
                                          <p:stCondLst>
                                            <p:cond delay="499"/>
                                          </p:stCondLst>
                                        </p:cTn>
                                        <p:tgtEl>
                                          <p:spTgt spid="29705"/>
                                        </p:tgtEl>
                                        <p:attrNameLst>
                                          <p:attrName>style.visibility</p:attrName>
                                        </p:attrNameLst>
                                      </p:cBhvr>
                                      <p:to>
                                        <p:strVal val="hidden"/>
                                      </p:to>
                                    </p:set>
                                  </p:childTnLst>
                                </p:cTn>
                              </p:par>
                              <p:par>
                                <p:cTn id="72" presetID="3" presetClass="exit" presetSubtype="10" fill="hold" grpId="1" nodeType="withEffect">
                                  <p:stCondLst>
                                    <p:cond delay="0"/>
                                  </p:stCondLst>
                                  <p:childTnLst>
                                    <p:animEffect transition="out" filter="blinds(horizontal)">
                                      <p:cBhvr>
                                        <p:cTn id="73" dur="500"/>
                                        <p:tgtEl>
                                          <p:spTgt spid="29706"/>
                                        </p:tgtEl>
                                      </p:cBhvr>
                                    </p:animEffect>
                                    <p:set>
                                      <p:cBhvr>
                                        <p:cTn id="74" dur="1" fill="hold">
                                          <p:stCondLst>
                                            <p:cond delay="499"/>
                                          </p:stCondLst>
                                        </p:cTn>
                                        <p:tgtEl>
                                          <p:spTgt spid="29706"/>
                                        </p:tgtEl>
                                        <p:attrNameLst>
                                          <p:attrName>style.visibility</p:attrName>
                                        </p:attrNameLst>
                                      </p:cBhvr>
                                      <p:to>
                                        <p:strVal val="hidden"/>
                                      </p:to>
                                    </p:set>
                                  </p:childTnLst>
                                </p:cTn>
                              </p:par>
                              <p:par>
                                <p:cTn id="75" presetID="3" presetClass="exit" presetSubtype="10" fill="hold" grpId="1" nodeType="withEffect">
                                  <p:stCondLst>
                                    <p:cond delay="0"/>
                                  </p:stCondLst>
                                  <p:childTnLst>
                                    <p:animEffect transition="out" filter="blinds(horizontal)">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3" presetClass="exit" presetSubtype="10" fill="hold" grpId="1" nodeType="withEffect">
                                  <p:stCondLst>
                                    <p:cond delay="0"/>
                                  </p:stCondLst>
                                  <p:childTnLst>
                                    <p:animEffect transition="out" filter="blinds(horizontal)">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3" presetClass="exit" presetSubtype="10" fill="hold" grpId="1" nodeType="withEffect">
                                  <p:stCondLst>
                                    <p:cond delay="0"/>
                                  </p:stCondLst>
                                  <p:childTnLst>
                                    <p:animEffect transition="out" filter="blinds(horizontal)">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3" presetClass="exit" presetSubtype="10" fill="hold" grpId="1" nodeType="withEffect">
                                  <p:stCondLst>
                                    <p:cond delay="0"/>
                                  </p:stCondLst>
                                  <p:childTnLst>
                                    <p:animEffect transition="out" filter="blinds(horizontal)">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3" presetClass="exit" presetSubtype="10" fill="hold" grpId="1" nodeType="withEffect">
                                  <p:stCondLst>
                                    <p:cond delay="0"/>
                                  </p:stCondLst>
                                  <p:childTnLst>
                                    <p:animEffect transition="out" filter="blinds(horizontal)">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down)">
                                      <p:cBhvr>
                                        <p:cTn id="97" dur="500"/>
                                        <p:tgtEl>
                                          <p:spTgt spid="35"/>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8" presetClass="entr" presetSubtype="16" repeatCount="indefinite" fill="hold" grpId="0"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diamond(in)">
                                      <p:cBhvr>
                                        <p:cTn id="102" dur="2000"/>
                                        <p:tgtEl>
                                          <p:spTgt spid="5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repeatCount="indefinite"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left)">
                                      <p:cBhvr>
                                        <p:cTn id="107" dur="500"/>
                                        <p:tgtEl>
                                          <p:spTgt spid="50"/>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wipe(down)">
                                      <p:cBhvr>
                                        <p:cTn id="112" dur="500"/>
                                        <p:tgtEl>
                                          <p:spTgt spid="51"/>
                                        </p:tgtEl>
                                      </p:cBhvr>
                                    </p:animEffect>
                                  </p:childTnLst>
                                </p:cTn>
                              </p:par>
                              <p:par>
                                <p:cTn id="113" presetID="3" presetClass="exit" presetSubtype="10" fill="hold" grpId="1" nodeType="withEffect">
                                  <p:stCondLst>
                                    <p:cond delay="0"/>
                                  </p:stCondLst>
                                  <p:childTnLst>
                                    <p:animEffect transition="out" filter="blinds(horizontal)">
                                      <p:cBhvr>
                                        <p:cTn id="114" dur="500"/>
                                        <p:tgtEl>
                                          <p:spTgt spid="50"/>
                                        </p:tgtEl>
                                      </p:cBhvr>
                                    </p:animEffect>
                                    <p:set>
                                      <p:cBhvr>
                                        <p:cTn id="115" dur="1" fill="hold">
                                          <p:stCondLst>
                                            <p:cond delay="499"/>
                                          </p:stCondLst>
                                        </p:cTn>
                                        <p:tgtEl>
                                          <p:spTgt spid="50"/>
                                        </p:tgtEl>
                                        <p:attrNameLst>
                                          <p:attrName>style.visibility</p:attrName>
                                        </p:attrNameLst>
                                      </p:cBhvr>
                                      <p:to>
                                        <p:strVal val="hidden"/>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63" presetClass="path" presetSubtype="0" accel="50000" decel="50000" fill="hold" grpId="1" nodeType="clickEffect">
                                  <p:stCondLst>
                                    <p:cond delay="0"/>
                                  </p:stCondLst>
                                  <p:childTnLst>
                                    <p:animMotion origin="layout" path="M 4.375E-6 -3.33333E-6 L -0.09167 -0.11111 " pathEditMode="relative" rAng="0" ptsTypes="AA">
                                      <p:cBhvr>
                                        <p:cTn id="119" dur="2000" fill="hold"/>
                                        <p:tgtEl>
                                          <p:spTgt spid="51"/>
                                        </p:tgtEl>
                                        <p:attrNameLst>
                                          <p:attrName>ppt_x</p:attrName>
                                          <p:attrName>ppt_y</p:attrName>
                                        </p:attrNameLst>
                                      </p:cBhvr>
                                      <p:rCtr x="-4583" y="-5556"/>
                                    </p:animMotion>
                                  </p:childTnLst>
                                </p:cTn>
                              </p:par>
                              <p:par>
                                <p:cTn id="120" presetID="3" presetClass="exit" presetSubtype="10" fill="hold" grpId="2" nodeType="withEffect">
                                  <p:stCondLst>
                                    <p:cond delay="0"/>
                                  </p:stCondLst>
                                  <p:childTnLst>
                                    <p:animEffect transition="out" filter="blinds(horizontal)">
                                      <p:cBhvr>
                                        <p:cTn id="121" dur="500"/>
                                        <p:tgtEl>
                                          <p:spTgt spid="51"/>
                                        </p:tgtEl>
                                      </p:cBhvr>
                                    </p:animEffect>
                                    <p:set>
                                      <p:cBhvr>
                                        <p:cTn id="122" dur="1" fill="hold">
                                          <p:stCondLst>
                                            <p:cond delay="499"/>
                                          </p:stCondLst>
                                        </p:cTn>
                                        <p:tgtEl>
                                          <p:spTgt spid="51"/>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repeatCount="3000" fill="hold" grpId="0" nodeType="click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wipe(down)">
                                      <p:cBhvr>
                                        <p:cTn id="132" dur="500"/>
                                        <p:tgtEl>
                                          <p:spTgt spid="38"/>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2" presetClass="entr" presetSubtype="4" repeatCount="indefinite" fill="hold" nodeType="clickEffect">
                                  <p:stCondLst>
                                    <p:cond delay="0"/>
                                  </p:stCondLst>
                                  <p:childTnLst>
                                    <p:set>
                                      <p:cBhvr>
                                        <p:cTn id="136" dur="1" fill="hold">
                                          <p:stCondLst>
                                            <p:cond delay="0"/>
                                          </p:stCondLst>
                                        </p:cTn>
                                        <p:tgtEl>
                                          <p:spTgt spid="34"/>
                                        </p:tgtEl>
                                        <p:attrNameLst>
                                          <p:attrName>style.visibility</p:attrName>
                                        </p:attrNameLst>
                                      </p:cBhvr>
                                      <p:to>
                                        <p:strVal val="visible"/>
                                      </p:to>
                                    </p:set>
                                    <p:animEffect transition="in" filter="slide(fromBottom)">
                                      <p:cBhvr>
                                        <p:cTn id="137" dur="500"/>
                                        <p:tgtEl>
                                          <p:spTgt spid="34"/>
                                        </p:tgtEl>
                                      </p:cBhvr>
                                    </p:animEffect>
                                  </p:childTnLst>
                                </p:cTn>
                              </p:par>
                              <p:par>
                                <p:cTn id="138" presetID="12" presetClass="entr" presetSubtype="4" repeatCount="indefinite" fill="hold" nodeType="withEffect">
                                  <p:stCondLst>
                                    <p:cond delay="0"/>
                                  </p:stCondLst>
                                  <p:childTnLst>
                                    <p:set>
                                      <p:cBhvr>
                                        <p:cTn id="139" dur="1" fill="hold">
                                          <p:stCondLst>
                                            <p:cond delay="0"/>
                                          </p:stCondLst>
                                        </p:cTn>
                                        <p:tgtEl>
                                          <p:spTgt spid="37"/>
                                        </p:tgtEl>
                                        <p:attrNameLst>
                                          <p:attrName>style.visibility</p:attrName>
                                        </p:attrNameLst>
                                      </p:cBhvr>
                                      <p:to>
                                        <p:strVal val="visible"/>
                                      </p:to>
                                    </p:set>
                                    <p:animEffect transition="in" filter="slide(fromBottom)">
                                      <p:cBhvr>
                                        <p:cTn id="140" dur="500"/>
                                        <p:tgtEl>
                                          <p:spTgt spid="37"/>
                                        </p:tgtEl>
                                      </p:cBhvr>
                                    </p:animEffect>
                                  </p:childTnLst>
                                </p:cTn>
                              </p:par>
                              <p:par>
                                <p:cTn id="141" presetID="12" presetClass="entr" presetSubtype="4" repeatCount="indefinite" fill="hold" nodeType="withEffect">
                                  <p:stCondLst>
                                    <p:cond delay="0"/>
                                  </p:stCondLst>
                                  <p:childTnLst>
                                    <p:set>
                                      <p:cBhvr>
                                        <p:cTn id="142" dur="1" fill="hold">
                                          <p:stCondLst>
                                            <p:cond delay="0"/>
                                          </p:stCondLst>
                                        </p:cTn>
                                        <p:tgtEl>
                                          <p:spTgt spid="39"/>
                                        </p:tgtEl>
                                        <p:attrNameLst>
                                          <p:attrName>style.visibility</p:attrName>
                                        </p:attrNameLst>
                                      </p:cBhvr>
                                      <p:to>
                                        <p:strVal val="visible"/>
                                      </p:to>
                                    </p:set>
                                    <p:animEffect transition="in" filter="slide(fromBottom)">
                                      <p:cBhvr>
                                        <p:cTn id="143" dur="500"/>
                                        <p:tgtEl>
                                          <p:spTgt spid="39"/>
                                        </p:tgtEl>
                                      </p:cBhvr>
                                    </p:animEffect>
                                  </p:childTnLst>
                                </p:cTn>
                              </p:par>
                              <p:par>
                                <p:cTn id="144" presetID="12" presetClass="entr" presetSubtype="4" repeatCount="indefinite" fill="hold" nodeType="withEffect">
                                  <p:stCondLst>
                                    <p:cond delay="0"/>
                                  </p:stCondLst>
                                  <p:childTnLst>
                                    <p:set>
                                      <p:cBhvr>
                                        <p:cTn id="145" dur="1" fill="hold">
                                          <p:stCondLst>
                                            <p:cond delay="0"/>
                                          </p:stCondLst>
                                        </p:cTn>
                                        <p:tgtEl>
                                          <p:spTgt spid="40"/>
                                        </p:tgtEl>
                                        <p:attrNameLst>
                                          <p:attrName>style.visibility</p:attrName>
                                        </p:attrNameLst>
                                      </p:cBhvr>
                                      <p:to>
                                        <p:strVal val="visible"/>
                                      </p:to>
                                    </p:set>
                                    <p:animEffect transition="in" filter="slide(fromBottom)">
                                      <p:cBhvr>
                                        <p:cTn id="146" dur="500"/>
                                        <p:tgtEl>
                                          <p:spTgt spid="40"/>
                                        </p:tgtEl>
                                      </p:cBhvr>
                                    </p:animEffect>
                                  </p:childTnLst>
                                </p:cTn>
                              </p:par>
                              <p:par>
                                <p:cTn id="147" presetID="12" presetClass="entr" presetSubtype="4" repeatCount="indefinite" fill="hold" nodeType="withEffect">
                                  <p:stCondLst>
                                    <p:cond delay="0"/>
                                  </p:stCondLst>
                                  <p:childTnLst>
                                    <p:set>
                                      <p:cBhvr>
                                        <p:cTn id="148" dur="1" fill="hold">
                                          <p:stCondLst>
                                            <p:cond delay="0"/>
                                          </p:stCondLst>
                                        </p:cTn>
                                        <p:tgtEl>
                                          <p:spTgt spid="41"/>
                                        </p:tgtEl>
                                        <p:attrNameLst>
                                          <p:attrName>style.visibility</p:attrName>
                                        </p:attrNameLst>
                                      </p:cBhvr>
                                      <p:to>
                                        <p:strVal val="visible"/>
                                      </p:to>
                                    </p:set>
                                    <p:animEffect transition="in" filter="slide(fromBottom)">
                                      <p:cBhvr>
                                        <p:cTn id="149" dur="500"/>
                                        <p:tgtEl>
                                          <p:spTgt spid="41"/>
                                        </p:tgtEl>
                                      </p:cBhvr>
                                    </p:animEffect>
                                  </p:childTnLst>
                                </p:cTn>
                              </p:par>
                              <p:par>
                                <p:cTn id="150" presetID="12" presetClass="entr" presetSubtype="4" repeatCount="indefinite" fill="hold" nodeType="withEffect">
                                  <p:stCondLst>
                                    <p:cond delay="0"/>
                                  </p:stCondLst>
                                  <p:childTnLst>
                                    <p:set>
                                      <p:cBhvr>
                                        <p:cTn id="151" dur="1" fill="hold">
                                          <p:stCondLst>
                                            <p:cond delay="0"/>
                                          </p:stCondLst>
                                        </p:cTn>
                                        <p:tgtEl>
                                          <p:spTgt spid="44"/>
                                        </p:tgtEl>
                                        <p:attrNameLst>
                                          <p:attrName>style.visibility</p:attrName>
                                        </p:attrNameLst>
                                      </p:cBhvr>
                                      <p:to>
                                        <p:strVal val="visible"/>
                                      </p:to>
                                    </p:set>
                                    <p:animEffect transition="in" filter="slide(fromBottom)">
                                      <p:cBhvr>
                                        <p:cTn id="152" dur="500"/>
                                        <p:tgtEl>
                                          <p:spTgt spid="44"/>
                                        </p:tgtEl>
                                      </p:cBhvr>
                                    </p:animEffect>
                                  </p:childTnLst>
                                </p:cTn>
                              </p:par>
                              <p:par>
                                <p:cTn id="153" presetID="12" presetClass="entr" presetSubtype="4" repeatCount="indefinite" fill="hold" nodeType="withEffect">
                                  <p:stCondLst>
                                    <p:cond delay="0"/>
                                  </p:stCondLst>
                                  <p:childTnLst>
                                    <p:set>
                                      <p:cBhvr>
                                        <p:cTn id="154" dur="1" fill="hold">
                                          <p:stCondLst>
                                            <p:cond delay="0"/>
                                          </p:stCondLst>
                                        </p:cTn>
                                        <p:tgtEl>
                                          <p:spTgt spid="45"/>
                                        </p:tgtEl>
                                        <p:attrNameLst>
                                          <p:attrName>style.visibility</p:attrName>
                                        </p:attrNameLst>
                                      </p:cBhvr>
                                      <p:to>
                                        <p:strVal val="visible"/>
                                      </p:to>
                                    </p:set>
                                    <p:animEffect transition="in" filter="slide(fromBottom)">
                                      <p:cBhvr>
                                        <p:cTn id="155" dur="500"/>
                                        <p:tgtEl>
                                          <p:spTgt spid="45"/>
                                        </p:tgtEl>
                                      </p:cBhvr>
                                    </p:animEffect>
                                  </p:childTnLst>
                                </p:cTn>
                              </p:par>
                              <p:par>
                                <p:cTn id="156" presetID="12" presetClass="entr" presetSubtype="4" repeatCount="indefinite" fill="hold" nodeType="withEffect">
                                  <p:stCondLst>
                                    <p:cond delay="0"/>
                                  </p:stCondLst>
                                  <p:childTnLst>
                                    <p:set>
                                      <p:cBhvr>
                                        <p:cTn id="157" dur="1" fill="hold">
                                          <p:stCondLst>
                                            <p:cond delay="0"/>
                                          </p:stCondLst>
                                        </p:cTn>
                                        <p:tgtEl>
                                          <p:spTgt spid="47"/>
                                        </p:tgtEl>
                                        <p:attrNameLst>
                                          <p:attrName>style.visibility</p:attrName>
                                        </p:attrNameLst>
                                      </p:cBhvr>
                                      <p:to>
                                        <p:strVal val="visible"/>
                                      </p:to>
                                    </p:set>
                                    <p:animEffect transition="in" filter="slide(fromBottom)">
                                      <p:cBhvr>
                                        <p:cTn id="158" dur="500"/>
                                        <p:tgtEl>
                                          <p:spTgt spid="47"/>
                                        </p:tgtEl>
                                      </p:cBhvr>
                                    </p:animEffect>
                                  </p:childTnLst>
                                </p:cTn>
                              </p:par>
                              <p:par>
                                <p:cTn id="159" presetID="3" presetClass="exit" presetSubtype="10" fill="hold" grpId="1" nodeType="withEffect">
                                  <p:stCondLst>
                                    <p:cond delay="0"/>
                                  </p:stCondLst>
                                  <p:childTnLst>
                                    <p:animEffect transition="out" filter="blinds(horizontal)">
                                      <p:cBhvr>
                                        <p:cTn id="160" dur="500"/>
                                        <p:tgtEl>
                                          <p:spTgt spid="55"/>
                                        </p:tgtEl>
                                      </p:cBhvr>
                                    </p:animEffect>
                                    <p:set>
                                      <p:cBhvr>
                                        <p:cTn id="161" dur="1" fill="hold">
                                          <p:stCondLst>
                                            <p:cond delay="499"/>
                                          </p:stCondLst>
                                        </p:cTn>
                                        <p:tgtEl>
                                          <p:spTgt spid="55"/>
                                        </p:tgtEl>
                                        <p:attrNameLst>
                                          <p:attrName>style.visibility</p:attrName>
                                        </p:attrNameLst>
                                      </p:cBhvr>
                                      <p:to>
                                        <p:strVal val="hidden"/>
                                      </p:to>
                                    </p:set>
                                  </p:childTnLst>
                                </p:cTn>
                              </p:par>
                              <p:par>
                                <p:cTn id="162" presetID="3" presetClass="exit" presetSubtype="10" fill="hold" grpId="1" nodeType="withEffect">
                                  <p:stCondLst>
                                    <p:cond delay="0"/>
                                  </p:stCondLst>
                                  <p:childTnLst>
                                    <p:animEffect transition="out" filter="blinds(horizontal)">
                                      <p:cBhvr>
                                        <p:cTn id="163" dur="500"/>
                                        <p:tgtEl>
                                          <p:spTgt spid="53"/>
                                        </p:tgtEl>
                                      </p:cBhvr>
                                    </p:animEffect>
                                    <p:set>
                                      <p:cBhvr>
                                        <p:cTn id="164" dur="1" fill="hold">
                                          <p:stCondLst>
                                            <p:cond delay="499"/>
                                          </p:stCondLst>
                                        </p:cTn>
                                        <p:tgtEl>
                                          <p:spTgt spid="53"/>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2" presetClass="entr" presetSubtype="8" repeatCount="10000" fill="hold" grpId="0" nodeType="click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wipe(left)">
                                      <p:cBhvr>
                                        <p:cTn id="169" dur="500"/>
                                        <p:tgtEl>
                                          <p:spTgt spid="28"/>
                                        </p:tgtEl>
                                      </p:cBhvr>
                                    </p:animEffect>
                                  </p:childTnLst>
                                </p:cTn>
                              </p:par>
                              <p:par>
                                <p:cTn id="170" presetID="8" presetClass="entr" presetSubtype="16" repeatCount="10000" fill="hold" grpId="0" nodeType="withEffect">
                                  <p:stCondLst>
                                    <p:cond delay="0"/>
                                  </p:stCondLst>
                                  <p:childTnLst>
                                    <p:set>
                                      <p:cBhvr>
                                        <p:cTn id="171" dur="1" fill="hold">
                                          <p:stCondLst>
                                            <p:cond delay="0"/>
                                          </p:stCondLst>
                                        </p:cTn>
                                        <p:tgtEl>
                                          <p:spTgt spid="29"/>
                                        </p:tgtEl>
                                        <p:attrNameLst>
                                          <p:attrName>style.visibility</p:attrName>
                                        </p:attrNameLst>
                                      </p:cBhvr>
                                      <p:to>
                                        <p:strVal val="visible"/>
                                      </p:to>
                                    </p:set>
                                    <p:animEffect transition="in" filter="diamond(in)">
                                      <p:cBhvr>
                                        <p:cTn id="172" dur="2000"/>
                                        <p:tgtEl>
                                          <p:spTgt spid="29"/>
                                        </p:tgtEl>
                                      </p:cBhvr>
                                    </p:animEffect>
                                  </p:childTnLst>
                                </p:cTn>
                              </p:par>
                              <p:par>
                                <p:cTn id="173" presetID="22" presetClass="entr" presetSubtype="8" repeatCount="10000" fill="hold" grpId="0" nodeType="withEffect">
                                  <p:stCondLst>
                                    <p:cond delay="0"/>
                                  </p:stCondLst>
                                  <p:childTnLst>
                                    <p:set>
                                      <p:cBhvr>
                                        <p:cTn id="174" dur="1" fill="hold">
                                          <p:stCondLst>
                                            <p:cond delay="0"/>
                                          </p:stCondLst>
                                        </p:cTn>
                                        <p:tgtEl>
                                          <p:spTgt spid="30"/>
                                        </p:tgtEl>
                                        <p:attrNameLst>
                                          <p:attrName>style.visibility</p:attrName>
                                        </p:attrNameLst>
                                      </p:cBhvr>
                                      <p:to>
                                        <p:strVal val="visible"/>
                                      </p:to>
                                    </p:set>
                                    <p:animEffect transition="in" filter="wipe(left)">
                                      <p:cBhvr>
                                        <p:cTn id="175" dur="500"/>
                                        <p:tgtEl>
                                          <p:spTgt spid="30"/>
                                        </p:tgtEl>
                                      </p:cBhvr>
                                    </p:animEffect>
                                  </p:childTnLst>
                                </p:cTn>
                              </p:par>
                              <p:par>
                                <p:cTn id="176" presetID="22" presetClass="entr" presetSubtype="8" repeatCount="10000" fill="hold" grpId="0" nodeType="withEffect">
                                  <p:stCondLst>
                                    <p:cond delay="0"/>
                                  </p:stCondLst>
                                  <p:childTnLst>
                                    <p:set>
                                      <p:cBhvr>
                                        <p:cTn id="177" dur="1" fill="hold">
                                          <p:stCondLst>
                                            <p:cond delay="0"/>
                                          </p:stCondLst>
                                        </p:cTn>
                                        <p:tgtEl>
                                          <p:spTgt spid="42"/>
                                        </p:tgtEl>
                                        <p:attrNameLst>
                                          <p:attrName>style.visibility</p:attrName>
                                        </p:attrNameLst>
                                      </p:cBhvr>
                                      <p:to>
                                        <p:strVal val="visible"/>
                                      </p:to>
                                    </p:set>
                                    <p:animEffect transition="in" filter="wipe(left)">
                                      <p:cBhvr>
                                        <p:cTn id="178" dur="500"/>
                                        <p:tgtEl>
                                          <p:spTgt spid="42"/>
                                        </p:tgtEl>
                                      </p:cBhvr>
                                    </p:animEffect>
                                  </p:childTnLst>
                                </p:cTn>
                              </p:par>
                              <p:par>
                                <p:cTn id="179" presetID="8" presetClass="entr" presetSubtype="16" repeatCount="10000" fill="hold" grpId="0" nodeType="withEffect">
                                  <p:stCondLst>
                                    <p:cond delay="0"/>
                                  </p:stCondLst>
                                  <p:childTnLst>
                                    <p:set>
                                      <p:cBhvr>
                                        <p:cTn id="180" dur="1" fill="hold">
                                          <p:stCondLst>
                                            <p:cond delay="0"/>
                                          </p:stCondLst>
                                        </p:cTn>
                                        <p:tgtEl>
                                          <p:spTgt spid="43"/>
                                        </p:tgtEl>
                                        <p:attrNameLst>
                                          <p:attrName>style.visibility</p:attrName>
                                        </p:attrNameLst>
                                      </p:cBhvr>
                                      <p:to>
                                        <p:strVal val="visible"/>
                                      </p:to>
                                    </p:set>
                                    <p:animEffect transition="in" filter="diamond(in)">
                                      <p:cBhvr>
                                        <p:cTn id="181" dur="2000"/>
                                        <p:tgtEl>
                                          <p:spTgt spid="43"/>
                                        </p:tgtEl>
                                      </p:cBhvr>
                                    </p:animEffect>
                                  </p:childTnLst>
                                </p:cTn>
                              </p:par>
                              <p:par>
                                <p:cTn id="182" presetID="22" presetClass="entr" presetSubtype="8" repeatCount="10000" fill="hold" grpId="0" nodeType="withEffect">
                                  <p:stCondLst>
                                    <p:cond delay="0"/>
                                  </p:stCondLst>
                                  <p:childTnLst>
                                    <p:set>
                                      <p:cBhvr>
                                        <p:cTn id="183" dur="1" fill="hold">
                                          <p:stCondLst>
                                            <p:cond delay="0"/>
                                          </p:stCondLst>
                                        </p:cTn>
                                        <p:tgtEl>
                                          <p:spTgt spid="46"/>
                                        </p:tgtEl>
                                        <p:attrNameLst>
                                          <p:attrName>style.visibility</p:attrName>
                                        </p:attrNameLst>
                                      </p:cBhvr>
                                      <p:to>
                                        <p:strVal val="visible"/>
                                      </p:to>
                                    </p:set>
                                    <p:animEffect transition="in" filter="wipe(left)">
                                      <p:cBhvr>
                                        <p:cTn id="184" dur="500"/>
                                        <p:tgtEl>
                                          <p:spTgt spid="46"/>
                                        </p:tgtEl>
                                      </p:cBhvr>
                                    </p:animEffect>
                                  </p:childTnLst>
                                </p:cTn>
                              </p:par>
                              <p:par>
                                <p:cTn id="185" presetID="18" presetClass="entr" presetSubtype="12" repeatCount="10000" fill="hold" grpId="0" nodeType="withEffect">
                                  <p:stCondLst>
                                    <p:cond delay="0"/>
                                  </p:stCondLst>
                                  <p:childTnLst>
                                    <p:set>
                                      <p:cBhvr>
                                        <p:cTn id="186" dur="1" fill="hold">
                                          <p:stCondLst>
                                            <p:cond delay="0"/>
                                          </p:stCondLst>
                                        </p:cTn>
                                        <p:tgtEl>
                                          <p:spTgt spid="36"/>
                                        </p:tgtEl>
                                        <p:attrNameLst>
                                          <p:attrName>style.visibility</p:attrName>
                                        </p:attrNameLst>
                                      </p:cBhvr>
                                      <p:to>
                                        <p:strVal val="visible"/>
                                      </p:to>
                                    </p:set>
                                    <p:animEffect transition="in" filter="strips(downLeft)">
                                      <p:cBhvr>
                                        <p:cTn id="187" dur="500"/>
                                        <p:tgtEl>
                                          <p:spTgt spid="36"/>
                                        </p:tgtEl>
                                      </p:cBhvr>
                                    </p:animEffec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3" presetClass="entr" presetSubtype="10" repeatCount="5000" fill="hold" grpId="2" nodeType="clickEffect">
                                  <p:stCondLst>
                                    <p:cond delay="0"/>
                                  </p:stCondLst>
                                  <p:childTnLst>
                                    <p:set>
                                      <p:cBhvr>
                                        <p:cTn id="191" dur="1" fill="hold">
                                          <p:stCondLst>
                                            <p:cond delay="0"/>
                                          </p:stCondLst>
                                        </p:cTn>
                                        <p:tgtEl>
                                          <p:spTgt spid="20"/>
                                        </p:tgtEl>
                                        <p:attrNameLst>
                                          <p:attrName>style.visibility</p:attrName>
                                        </p:attrNameLst>
                                      </p:cBhvr>
                                      <p:to>
                                        <p:strVal val="visible"/>
                                      </p:to>
                                    </p:set>
                                    <p:animEffect transition="in" filter="blinds(horizontal)">
                                      <p:cBhvr>
                                        <p:cTn id="192" dur="500"/>
                                        <p:tgtEl>
                                          <p:spTgt spid="20"/>
                                        </p:tgtEl>
                                      </p:cBhvr>
                                    </p:animEffect>
                                  </p:childTnLst>
                                </p:cTn>
                              </p:par>
                              <p:par>
                                <p:cTn id="193" presetID="3" presetClass="entr" presetSubtype="10" repeatCount="5000" fill="hold" grpId="2" nodeType="withEffect">
                                  <p:stCondLst>
                                    <p:cond delay="0"/>
                                  </p:stCondLst>
                                  <p:childTnLst>
                                    <p:set>
                                      <p:cBhvr>
                                        <p:cTn id="194" dur="1" fill="hold">
                                          <p:stCondLst>
                                            <p:cond delay="0"/>
                                          </p:stCondLst>
                                        </p:cTn>
                                        <p:tgtEl>
                                          <p:spTgt spid="23"/>
                                        </p:tgtEl>
                                        <p:attrNameLst>
                                          <p:attrName>style.visibility</p:attrName>
                                        </p:attrNameLst>
                                      </p:cBhvr>
                                      <p:to>
                                        <p:strVal val="visible"/>
                                      </p:to>
                                    </p:set>
                                    <p:animEffect transition="in" filter="blinds(horizontal)">
                                      <p:cBhvr>
                                        <p:cTn id="195" dur="500"/>
                                        <p:tgtEl>
                                          <p:spTgt spid="23"/>
                                        </p:tgtEl>
                                      </p:cBhvr>
                                    </p:animEffect>
                                  </p:childTnLst>
                                </p:cTn>
                              </p:par>
                              <p:par>
                                <p:cTn id="196" presetID="3" presetClass="entr" presetSubtype="10" repeatCount="5000" fill="hold" grpId="2" nodeType="withEffect">
                                  <p:stCondLst>
                                    <p:cond delay="0"/>
                                  </p:stCondLst>
                                  <p:childTnLst>
                                    <p:set>
                                      <p:cBhvr>
                                        <p:cTn id="197" dur="1" fill="hold">
                                          <p:stCondLst>
                                            <p:cond delay="0"/>
                                          </p:stCondLst>
                                        </p:cTn>
                                        <p:tgtEl>
                                          <p:spTgt spid="24"/>
                                        </p:tgtEl>
                                        <p:attrNameLst>
                                          <p:attrName>style.visibility</p:attrName>
                                        </p:attrNameLst>
                                      </p:cBhvr>
                                      <p:to>
                                        <p:strVal val="visible"/>
                                      </p:to>
                                    </p:set>
                                    <p:animEffect transition="in" filter="blinds(horizontal)">
                                      <p:cBhvr>
                                        <p:cTn id="198" dur="500"/>
                                        <p:tgtEl>
                                          <p:spTgt spid="24"/>
                                        </p:tgtEl>
                                      </p:cBhvr>
                                    </p:animEffect>
                                  </p:childTnLst>
                                </p:cTn>
                              </p:par>
                              <p:par>
                                <p:cTn id="199" presetID="3" presetClass="entr" presetSubtype="10" repeatCount="5000" fill="hold" grpId="2" nodeType="withEffect">
                                  <p:stCondLst>
                                    <p:cond delay="0"/>
                                  </p:stCondLst>
                                  <p:childTnLst>
                                    <p:set>
                                      <p:cBhvr>
                                        <p:cTn id="200" dur="1" fill="hold">
                                          <p:stCondLst>
                                            <p:cond delay="0"/>
                                          </p:stCondLst>
                                        </p:cTn>
                                        <p:tgtEl>
                                          <p:spTgt spid="21"/>
                                        </p:tgtEl>
                                        <p:attrNameLst>
                                          <p:attrName>style.visibility</p:attrName>
                                        </p:attrNameLst>
                                      </p:cBhvr>
                                      <p:to>
                                        <p:strVal val="visible"/>
                                      </p:to>
                                    </p:set>
                                    <p:animEffect transition="in" filter="blinds(horizontal)">
                                      <p:cBhvr>
                                        <p:cTn id="201" dur="500"/>
                                        <p:tgtEl>
                                          <p:spTgt spid="21"/>
                                        </p:tgtEl>
                                      </p:cBhvr>
                                    </p:animEffect>
                                  </p:childTnLst>
                                </p:cTn>
                              </p:par>
                              <p:par>
                                <p:cTn id="202" presetID="3" presetClass="entr" presetSubtype="10" repeatCount="5000" fill="hold" grpId="2" nodeType="withEffect">
                                  <p:stCondLst>
                                    <p:cond delay="0"/>
                                  </p:stCondLst>
                                  <p:childTnLst>
                                    <p:set>
                                      <p:cBhvr>
                                        <p:cTn id="203" dur="1" fill="hold">
                                          <p:stCondLst>
                                            <p:cond delay="0"/>
                                          </p:stCondLst>
                                        </p:cTn>
                                        <p:tgtEl>
                                          <p:spTgt spid="25"/>
                                        </p:tgtEl>
                                        <p:attrNameLst>
                                          <p:attrName>style.visibility</p:attrName>
                                        </p:attrNameLst>
                                      </p:cBhvr>
                                      <p:to>
                                        <p:strVal val="visible"/>
                                      </p:to>
                                    </p:set>
                                    <p:animEffect transition="in" filter="blinds(horizontal)">
                                      <p:cBhvr>
                                        <p:cTn id="204" dur="500"/>
                                        <p:tgtEl>
                                          <p:spTgt spid="25"/>
                                        </p:tgtEl>
                                      </p:cBhvr>
                                    </p:animEffect>
                                  </p:childTnLst>
                                </p:cTn>
                              </p:par>
                              <p:par>
                                <p:cTn id="205" presetID="3" presetClass="entr" presetSubtype="10" repeatCount="5000" fill="hold" grpId="2" nodeType="withEffect">
                                  <p:stCondLst>
                                    <p:cond delay="0"/>
                                  </p:stCondLst>
                                  <p:childTnLst>
                                    <p:set>
                                      <p:cBhvr>
                                        <p:cTn id="206" dur="1" fill="hold">
                                          <p:stCondLst>
                                            <p:cond delay="0"/>
                                          </p:stCondLst>
                                        </p:cTn>
                                        <p:tgtEl>
                                          <p:spTgt spid="19"/>
                                        </p:tgtEl>
                                        <p:attrNameLst>
                                          <p:attrName>style.visibility</p:attrName>
                                        </p:attrNameLst>
                                      </p:cBhvr>
                                      <p:to>
                                        <p:strVal val="visible"/>
                                      </p:to>
                                    </p:set>
                                    <p:animEffect transition="in" filter="blinds(horizontal)">
                                      <p:cBhvr>
                                        <p:cTn id="20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P spid="29699" grpId="1" animBg="1"/>
      <p:bldP spid="29700" grpId="0" animBg="1"/>
      <p:bldP spid="29700" grpId="1" animBg="1"/>
      <p:bldP spid="29701" grpId="0" animBg="1"/>
      <p:bldP spid="29701" grpId="1" animBg="1"/>
      <p:bldP spid="29702" grpId="0" animBg="1"/>
      <p:bldP spid="29702" grpId="1" animBg="1"/>
      <p:bldP spid="29703" grpId="0" animBg="1"/>
      <p:bldP spid="29703" grpId="1" animBg="1"/>
      <p:bldP spid="29704" grpId="0" animBg="1"/>
      <p:bldP spid="29704" grpId="1" animBg="1"/>
      <p:bldP spid="29705" grpId="0" animBg="1"/>
      <p:bldP spid="29705" grpId="1" animBg="1"/>
      <p:bldP spid="29706" grpId="0" animBg="1"/>
      <p:bldP spid="29706" grpId="1" animBg="1"/>
      <p:bldP spid="19" grpId="0" animBg="1"/>
      <p:bldP spid="19" grpId="1" animBg="1"/>
      <p:bldP spid="19" grpId="2" animBg="1"/>
      <p:bldP spid="20" grpId="0" animBg="1"/>
      <p:bldP spid="20" grpId="1" animBg="1"/>
      <p:bldP spid="20" grpId="2" animBg="1"/>
      <p:bldP spid="21" grpId="0" animBg="1"/>
      <p:bldP spid="21" grpId="1" animBg="1"/>
      <p:bldP spid="21" grpId="2" animBg="1"/>
      <p:bldP spid="23" grpId="0" animBg="1"/>
      <p:bldP spid="23" grpId="1" animBg="1"/>
      <p:bldP spid="23" grpId="2" animBg="1"/>
      <p:bldP spid="24" grpId="0" animBg="1"/>
      <p:bldP spid="24" grpId="1" animBg="1"/>
      <p:bldP spid="24" grpId="2" animBg="1"/>
      <p:bldP spid="25" grpId="0" animBg="1"/>
      <p:bldP spid="25" grpId="1" animBg="1"/>
      <p:bldP spid="25" grpId="2" animBg="1"/>
      <p:bldP spid="28" grpId="0" animBg="1"/>
      <p:bldP spid="29" grpId="0" animBg="1"/>
      <p:bldP spid="30" grpId="0" animBg="1"/>
      <p:bldP spid="35" grpId="0" animBg="1"/>
      <p:bldP spid="36" grpId="0" animBg="1"/>
      <p:bldP spid="38" grpId="0" animBg="1"/>
      <p:bldP spid="42" grpId="0" animBg="1"/>
      <p:bldP spid="43" grpId="0" animBg="1"/>
      <p:bldP spid="46" grpId="0" animBg="1"/>
      <p:bldP spid="50" grpId="0" animBg="1"/>
      <p:bldP spid="50" grpId="1" animBg="1"/>
      <p:bldP spid="51" grpId="0" animBg="1"/>
      <p:bldP spid="51" grpId="1" animBg="1"/>
      <p:bldP spid="51" grpId="2" animBg="1"/>
      <p:bldP spid="53" grpId="0" animBg="1"/>
      <p:bldP spid="53" grpId="1" animBg="1"/>
      <p:bldP spid="55" grpId="0" animBg="1"/>
      <p:bldP spid="55"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3958" name="Picture 6" descr="250px-Chienthangbachd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38200"/>
            <a:ext cx="7010400" cy="4953000"/>
          </a:xfrm>
          <a:prstGeom prst="round2DiagRect">
            <a:avLst>
              <a:gd name="adj1" fmla="val 16667"/>
              <a:gd name="adj2" fmla="val 0"/>
            </a:avLst>
          </a:prstGeom>
          <a:ln w="57150">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53959" name="Text Box 7"/>
          <p:cNvSpPr txBox="1">
            <a:spLocks noChangeArrowheads="1"/>
          </p:cNvSpPr>
          <p:nvPr/>
        </p:nvSpPr>
        <p:spPr bwMode="auto">
          <a:xfrm>
            <a:off x="4114801" y="5943600"/>
            <a:ext cx="382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sz="2400" b="1">
                <a:latin typeface="Arial" panose="020B0604020202020204" pitchFamily="34" charset="0"/>
              </a:rPr>
              <a:t>Trận Bạch Đằng năm 938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53958"/>
                                        </p:tgtEl>
                                        <p:attrNameLst>
                                          <p:attrName>style.visibility</p:attrName>
                                        </p:attrNameLst>
                                      </p:cBhvr>
                                      <p:to>
                                        <p:strVal val="visible"/>
                                      </p:to>
                                    </p:set>
                                    <p:animEffect transition="in" filter="diamond(in)">
                                      <p:cBhvr>
                                        <p:cTn id="7" dur="2000"/>
                                        <p:tgtEl>
                                          <p:spTgt spid="25395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3959"/>
                                        </p:tgtEl>
                                        <p:attrNameLst>
                                          <p:attrName>style.visibility</p:attrName>
                                        </p:attrNameLst>
                                      </p:cBhvr>
                                      <p:to>
                                        <p:strVal val="visible"/>
                                      </p:to>
                                    </p:set>
                                    <p:animEffect transition="in" filter="diamond(in)">
                                      <p:cBhvr>
                                        <p:cTn id="10" dur="2000"/>
                                        <p:tgtEl>
                                          <p:spTgt spid="253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descr="Scanned at 25-10-2007 9-38 A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685800"/>
            <a:ext cx="7239000" cy="535115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7"/>
          <p:cNvSpPr txBox="1">
            <a:spLocks noChangeArrowheads="1"/>
          </p:cNvSpPr>
          <p:nvPr/>
        </p:nvSpPr>
        <p:spPr bwMode="auto">
          <a:xfrm>
            <a:off x="3124200" y="6172200"/>
            <a:ext cx="594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sz="2400" b="1" smtClean="0">
                <a:latin typeface="Arial" panose="020B0604020202020204" pitchFamily="34" charset="0"/>
              </a:rPr>
              <a:t>Cọc gỗ trên sông </a:t>
            </a:r>
            <a:r>
              <a:rPr lang="en-US" sz="2400" b="1">
                <a:latin typeface="Arial" panose="020B0604020202020204" pitchFamily="34" charset="0"/>
              </a:rPr>
              <a:t>Bạch Đằng năm 938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7" name="Picture 6" descr="Happy Children | Cartoon posters, Happy kids, Cartoon kids"/>
          <p:cNvPicPr>
            <a:picLocks noChangeAspect="1" noChangeArrowheads="1"/>
          </p:cNvPicPr>
          <p:nvPr/>
        </p:nvPicPr>
        <p:blipFill>
          <a:blip r:embed="rId3">
            <a:extLst>
              <a:ext uri="{28A0092B-C50C-407E-A947-70E740481C1C}">
                <a14:useLocalDpi xmlns:a14="http://schemas.microsoft.com/office/drawing/2010/main" val="0"/>
              </a:ext>
            </a:extLst>
          </a:blip>
          <a:srcRect t="23437" b="30843"/>
          <a:stretch>
            <a:fillRect/>
          </a:stretch>
        </p:blipFill>
        <p:spPr bwMode="auto">
          <a:xfrm>
            <a:off x="1828800" y="2413001"/>
            <a:ext cx="8737600" cy="39948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s://encrypted-tbn0.gstatic.com/images?q=tbn:ANd9GcS6ps_4f-eKUw0YYIqlH7vqLOPmdHKQi1qYXQ&amp;usqp=CAU"/>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60801" y="1498601"/>
            <a:ext cx="4584700" cy="177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353602" y="685801"/>
            <a:ext cx="5649945"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a:ln w="11430"/>
                <a:solidFill>
                  <a:srgbClr val="FF0000"/>
                </a:solidFill>
                <a:effectLst>
                  <a:outerShdw blurRad="50800" dist="39000" dir="5460000" algn="tl">
                    <a:srgbClr val="000000">
                      <a:alpha val="38000"/>
                    </a:srgbClr>
                  </a:outerShdw>
                </a:effectLst>
              </a:rPr>
              <a:t>KHỞI ĐỘNG</a:t>
            </a:r>
          </a:p>
        </p:txBody>
      </p:sp>
    </p:spTree>
    <p:extLst>
      <p:ext uri="{BB962C8B-B14F-4D97-AF65-F5344CB8AC3E}">
        <p14:creationId xmlns:p14="http://schemas.microsoft.com/office/powerpoint/2010/main" val="20576333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685800"/>
            <a:ext cx="10058400" cy="4038600"/>
          </a:xfrm>
          <a:prstGeom prst="rect">
            <a:avLst/>
          </a:prstGeom>
        </p:spPr>
        <p:txBody>
          <a:bodyPr/>
          <a:lstStyle/>
          <a:p>
            <a:pPr algn="just">
              <a:defRPr/>
            </a:pPr>
            <a:r>
              <a:rPr lang="en-US" sz="3200" b="1" kern="0" smtClean="0">
                <a:solidFill>
                  <a:srgbClr val="0000FF"/>
                </a:solidFill>
                <a:latin typeface="Times New Roman" pitchFamily="18" charset="0"/>
                <a:ea typeface="+mj-ea"/>
                <a:cs typeface="Times New Roman" pitchFamily="18" charset="0"/>
              </a:rPr>
              <a:t>- Trận Bạch Đằng diễn ra ở đâu? Khi nào?</a:t>
            </a:r>
          </a:p>
          <a:p>
            <a:pPr algn="just">
              <a:defRPr/>
            </a:pPr>
            <a:r>
              <a:rPr lang="en-US" sz="3200" b="1" kern="0" smtClean="0">
                <a:solidFill>
                  <a:srgbClr val="FF0000"/>
                </a:solidFill>
                <a:latin typeface="Times New Roman" pitchFamily="18" charset="0"/>
                <a:ea typeface="+mj-ea"/>
                <a:cs typeface="Times New Roman" pitchFamily="18" charset="0"/>
              </a:rPr>
              <a:t>=&gt;  Trận Bạch Đằng diễn ra trên sông Bạch Đằng, năm 938</a:t>
            </a:r>
          </a:p>
          <a:p>
            <a:pPr marL="457200" indent="-457200" algn="just">
              <a:buFontTx/>
              <a:buChar char="-"/>
              <a:defRPr/>
            </a:pPr>
            <a:r>
              <a:rPr lang="en-US" sz="3200" b="1" kern="0" smtClean="0">
                <a:solidFill>
                  <a:srgbClr val="0000FF"/>
                </a:solidFill>
                <a:latin typeface="Times New Roman" pitchFamily="18" charset="0"/>
                <a:ea typeface="+mj-ea"/>
                <a:cs typeface="Times New Roman" pitchFamily="18" charset="0"/>
              </a:rPr>
              <a:t>Ngô Quyền đã dung kế gì để đánh giặc?</a:t>
            </a:r>
          </a:p>
          <a:p>
            <a:pPr algn="just">
              <a:defRPr/>
            </a:pPr>
            <a:r>
              <a:rPr lang="en-US" sz="3200" b="1" kern="0" smtClean="0">
                <a:solidFill>
                  <a:srgbClr val="FF0000"/>
                </a:solidFill>
                <a:latin typeface="Times New Roman" pitchFamily="18" charset="0"/>
                <a:ea typeface="+mj-ea"/>
                <a:cs typeface="Times New Roman" pitchFamily="18" charset="0"/>
              </a:rPr>
              <a:t>=&gt;</a:t>
            </a:r>
            <a:r>
              <a:rPr lang="en-US" sz="3200" b="1" kern="0" smtClean="0">
                <a:solidFill>
                  <a:srgbClr val="0000FF"/>
                </a:solidFill>
                <a:latin typeface="Times New Roman" pitchFamily="18" charset="0"/>
                <a:ea typeface="+mj-ea"/>
                <a:cs typeface="Times New Roman" pitchFamily="18" charset="0"/>
              </a:rPr>
              <a:t> </a:t>
            </a:r>
            <a:r>
              <a:rPr lang="en-US" sz="3200" b="1" kern="0" smtClean="0">
                <a:solidFill>
                  <a:srgbClr val="FF0000"/>
                </a:solidFill>
                <a:latin typeface="Times New Roman" pitchFamily="18" charset="0"/>
                <a:ea typeface="+mj-ea"/>
                <a:cs typeface="Times New Roman" pitchFamily="18" charset="0"/>
              </a:rPr>
              <a:t>Ngô Quyền chỉ huy quân ta, lợi dụng thủy triều lên xuống trên sông Bạch Đằng, nhử giặc vào bãi cọc.</a:t>
            </a:r>
          </a:p>
          <a:p>
            <a:pPr algn="just">
              <a:defRPr/>
            </a:pPr>
            <a:r>
              <a:rPr lang="en-US" sz="3200" b="1" kern="0">
                <a:solidFill>
                  <a:srgbClr val="0000FF"/>
                </a:solidFill>
                <a:latin typeface="Times New Roman" pitchFamily="18" charset="0"/>
                <a:cs typeface="Times New Roman" pitchFamily="18" charset="0"/>
              </a:rPr>
              <a:t>-  </a:t>
            </a:r>
            <a:r>
              <a:rPr lang="en-US" sz="3200" b="1" kern="0" smtClean="0">
                <a:solidFill>
                  <a:srgbClr val="0000FF"/>
                </a:solidFill>
                <a:latin typeface="Times New Roman" pitchFamily="18" charset="0"/>
                <a:cs typeface="Times New Roman" pitchFamily="18" charset="0"/>
              </a:rPr>
              <a:t>Kết quả của trận Bạch Đằng là gì?</a:t>
            </a:r>
            <a:endParaRPr lang="en-US" sz="3200" b="1" kern="0">
              <a:solidFill>
                <a:srgbClr val="0000FF"/>
              </a:solidFill>
              <a:latin typeface="Times New Roman" pitchFamily="18" charset="0"/>
              <a:cs typeface="Times New Roman" pitchFamily="18" charset="0"/>
            </a:endParaRPr>
          </a:p>
          <a:p>
            <a:pPr algn="just">
              <a:defRPr/>
            </a:pPr>
            <a:r>
              <a:rPr lang="en-US" sz="3200" b="1" kern="0">
                <a:solidFill>
                  <a:srgbClr val="FF0000"/>
                </a:solidFill>
                <a:latin typeface="Times New Roman" pitchFamily="18" charset="0"/>
                <a:cs typeface="Times New Roman" pitchFamily="18" charset="0"/>
              </a:rPr>
              <a:t>=&gt;  </a:t>
            </a:r>
            <a:r>
              <a:rPr lang="en-US" sz="3200" b="1" kern="0" smtClean="0">
                <a:solidFill>
                  <a:srgbClr val="FF0000"/>
                </a:solidFill>
                <a:latin typeface="Times New Roman" pitchFamily="18" charset="0"/>
                <a:cs typeface="Times New Roman" pitchFamily="18" charset="0"/>
              </a:rPr>
              <a:t>Quân Nam Hán chết quá nửa, Hoằng Tháo tử trận. Quân Nam Hán hoàn toàn thất bại.</a:t>
            </a:r>
            <a:endParaRPr lang="en-US" sz="3200" b="1" kern="0" smtClean="0">
              <a:solidFill>
                <a:srgbClr val="FF000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316321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3">
            <a:extLst>
              <a:ext uri="{FF2B5EF4-FFF2-40B4-BE49-F238E27FC236}"/>
            </a:extLst>
          </p:cNvPr>
          <p:cNvSpPr/>
          <p:nvPr/>
        </p:nvSpPr>
        <p:spPr>
          <a:xfrm>
            <a:off x="1488017" y="1219200"/>
            <a:ext cx="9347200" cy="129540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eaLnBrk="1" hangingPunct="1">
              <a:defRPr/>
            </a:pPr>
            <a:r>
              <a:rPr lang="en-US" sz="2667" b="1">
                <a:solidFill>
                  <a:srgbClr val="002060"/>
                </a:solidFill>
                <a:latin typeface="Times New Roman" pitchFamily="18" charset="0"/>
                <a:cs typeface="Times New Roman" pitchFamily="18" charset="0"/>
              </a:rPr>
              <a:t>B</a:t>
            </a:r>
            <a:r>
              <a:rPr lang="en-US" sz="2667" b="1" smtClean="0">
                <a:solidFill>
                  <a:srgbClr val="002060"/>
                </a:solidFill>
                <a:latin typeface="Times New Roman" pitchFamily="18" charset="0"/>
                <a:cs typeface="Times New Roman" pitchFamily="18" charset="0"/>
              </a:rPr>
              <a:t>iết nguyên nhân diễn ra trận Bạch Đằng</a:t>
            </a:r>
            <a:endParaRPr lang="vi-VN" sz="2667">
              <a:solidFill>
                <a:srgbClr val="002060"/>
              </a:solidFill>
              <a:latin typeface="Times New Roman" pitchFamily="18" charset="0"/>
              <a:cs typeface="Times New Roman" pitchFamily="18" charset="0"/>
            </a:endParaRPr>
          </a:p>
        </p:txBody>
      </p:sp>
      <p:sp>
        <p:nvSpPr>
          <p:cNvPr id="18" name="Rectangle: Rounded Corners 22">
            <a:extLst>
              <a:ext uri="{FF2B5EF4-FFF2-40B4-BE49-F238E27FC236}"/>
            </a:extLst>
          </p:cNvPr>
          <p:cNvSpPr/>
          <p:nvPr/>
        </p:nvSpPr>
        <p:spPr>
          <a:xfrm>
            <a:off x="1422400" y="2819400"/>
            <a:ext cx="9448800" cy="144780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i="1">
                <a:solidFill>
                  <a:srgbClr val="FF0000"/>
                </a:solidFill>
                <a:latin typeface="Times New Roman" panose="02020603050405020304" pitchFamily="18" charset="0"/>
                <a:cs typeface="Times New Roman" panose="02020603050405020304" pitchFamily="18" charset="0"/>
              </a:rPr>
              <a:t> </a:t>
            </a:r>
            <a:endParaRPr lang="vi-VN" i="1" dirty="0">
              <a:solidFill>
                <a:srgbClr val="FF0000"/>
              </a:solidFill>
              <a:latin typeface="Times New Roman" panose="02020603050405020304" pitchFamily="18" charset="0"/>
              <a:cs typeface="Times New Roman" panose="02020603050405020304" pitchFamily="18" charset="0"/>
            </a:endParaRPr>
          </a:p>
        </p:txBody>
      </p:sp>
      <p:sp>
        <p:nvSpPr>
          <p:cNvPr id="23" name="Rectangle: Rounded Corners 29">
            <a:extLst>
              <a:ext uri="{FF2B5EF4-FFF2-40B4-BE49-F238E27FC236}"/>
            </a:extLst>
          </p:cNvPr>
          <p:cNvSpPr/>
          <p:nvPr/>
        </p:nvSpPr>
        <p:spPr>
          <a:xfrm>
            <a:off x="1422400" y="4876801"/>
            <a:ext cx="9448800" cy="1299634"/>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a:solidFill>
                  <a:srgbClr val="FF0000"/>
                </a:solidFill>
                <a:latin typeface="Times New Roman" panose="02020603050405020304" pitchFamily="18" charset="0"/>
                <a:cs typeface="Times New Roman" panose="02020603050405020304" pitchFamily="18" charset="0"/>
              </a:rPr>
              <a:t> </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7893" name="Rectangle 2"/>
          <p:cNvSpPr>
            <a:spLocks noChangeArrowheads="1"/>
          </p:cNvSpPr>
          <p:nvPr/>
        </p:nvSpPr>
        <p:spPr bwMode="auto">
          <a:xfrm>
            <a:off x="1727200" y="3276529"/>
            <a:ext cx="9144000" cy="533542"/>
          </a:xfrm>
          <a:prstGeom prst="rect">
            <a:avLst/>
          </a:prstGeom>
          <a:noFill/>
          <a:ln w="9525">
            <a:noFill/>
            <a:miter lim="800000"/>
            <a:headEnd/>
            <a:tailEnd/>
          </a:ln>
        </p:spPr>
        <p:txBody>
          <a:bodyPr lIns="121917" tIns="60959" rIns="121917" bIns="60959" anchor="ctr">
            <a:spAutoFit/>
          </a:bodyPr>
          <a:lstStyle/>
          <a:p>
            <a:pPr eaLnBrk="1" hangingPunct="1"/>
            <a:r>
              <a:rPr lang="en-US" sz="2667" b="1" smtClean="0">
                <a:solidFill>
                  <a:srgbClr val="002060"/>
                </a:solidFill>
                <a:latin typeface="Times New Roman" panose="02020603050405020304" pitchFamily="18" charset="0"/>
                <a:cs typeface="Times New Roman" panose="02020603050405020304" pitchFamily="18" charset="0"/>
              </a:rPr>
              <a:t>Kể được diễn biến chính của trận Bạch Đằng</a:t>
            </a:r>
            <a:endParaRPr lang="en-US" sz="2667" b="1">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114800" y="403796"/>
            <a:ext cx="3913886" cy="677106"/>
          </a:xfrm>
          <a:prstGeom prst="rect">
            <a:avLst/>
          </a:prstGeom>
          <a:noFill/>
        </p:spPr>
        <p:txBody>
          <a:bodyPr wrap="none" lIns="121917" tIns="60959" rIns="121917" bIns="6095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a:ln w="11430"/>
                <a:solidFill>
                  <a:srgbClr val="FF0000"/>
                </a:solidFill>
                <a:effectLst>
                  <a:outerShdw blurRad="50800" dist="39000" dir="5460000" algn="tl">
                    <a:srgbClr val="000000">
                      <a:alpha val="38000"/>
                    </a:srgbClr>
                  </a:outerShdw>
                </a:effectLst>
              </a:rPr>
              <a:t>Yêu cầu cần đạt</a:t>
            </a:r>
          </a:p>
        </p:txBody>
      </p:sp>
      <p:sp>
        <p:nvSpPr>
          <p:cNvPr id="37896" name="Rectangle 1"/>
          <p:cNvSpPr>
            <a:spLocks noChangeArrowheads="1"/>
          </p:cNvSpPr>
          <p:nvPr/>
        </p:nvSpPr>
        <p:spPr bwMode="auto">
          <a:xfrm>
            <a:off x="1691217" y="5054600"/>
            <a:ext cx="8940800" cy="913199"/>
          </a:xfrm>
          <a:prstGeom prst="rect">
            <a:avLst/>
          </a:prstGeom>
          <a:noFill/>
          <a:ln w="9525">
            <a:noFill/>
            <a:miter lim="800000"/>
            <a:headEnd/>
            <a:tailEnd/>
          </a:ln>
        </p:spPr>
        <p:txBody>
          <a:bodyPr anchor="ctr">
            <a:spAutoFit/>
          </a:bodyPr>
          <a:lstStyle/>
          <a:p>
            <a:r>
              <a:rPr lang="nl-NL" sz="2667" b="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 được ý nghĩa của trận Bạch Đằng đối với lịch sử dân tộc.</a:t>
            </a:r>
            <a:endParaRPr lang="nl-NL" sz="48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6400" y="1290708"/>
            <a:ext cx="1071563" cy="1071563"/>
          </a:xfrm>
          <a:prstGeom prst="rect">
            <a:avLst/>
          </a:prstGeom>
        </p:spPr>
      </p:pic>
      <p:pic>
        <p:nvPicPr>
          <p:cNvPr id="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2225" y="2731517"/>
            <a:ext cx="1071563" cy="1071563"/>
          </a:xfrm>
          <a:prstGeom prst="rect">
            <a:avLst/>
          </a:prstGeom>
        </p:spPr>
      </p:pic>
    </p:spTree>
    <p:extLst>
      <p:ext uri="{BB962C8B-B14F-4D97-AF65-F5344CB8AC3E}">
        <p14:creationId xmlns:p14="http://schemas.microsoft.com/office/powerpoint/2010/main" val="9055924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2" name="Google Shape;212;p32"/>
          <p:cNvPicPr preferRelativeResize="0"/>
          <p:nvPr/>
        </p:nvPicPr>
        <p:blipFill rotWithShape="1">
          <a:blip r:embed="rId3">
            <a:alphaModFix/>
          </a:blip>
          <a:srcRect t="16970" r="8892" b="21025"/>
          <a:stretch/>
        </p:blipFill>
        <p:spPr>
          <a:xfrm rot="10800000">
            <a:off x="1111600" y="1634133"/>
            <a:ext cx="2715800" cy="1080368"/>
          </a:xfrm>
          <a:prstGeom prst="rect">
            <a:avLst/>
          </a:prstGeom>
          <a:noFill/>
          <a:ln>
            <a:noFill/>
          </a:ln>
        </p:spPr>
      </p:pic>
      <p:pic>
        <p:nvPicPr>
          <p:cNvPr id="213" name="Google Shape;213;p32"/>
          <p:cNvPicPr preferRelativeResize="0"/>
          <p:nvPr/>
        </p:nvPicPr>
        <p:blipFill rotWithShape="1">
          <a:blip r:embed="rId4">
            <a:alphaModFix/>
          </a:blip>
          <a:srcRect t="16734" r="8892" b="18300"/>
          <a:stretch/>
        </p:blipFill>
        <p:spPr>
          <a:xfrm rot="10800000">
            <a:off x="1111600" y="2317276"/>
            <a:ext cx="2715800" cy="1128056"/>
          </a:xfrm>
          <a:prstGeom prst="rect">
            <a:avLst/>
          </a:prstGeom>
          <a:noFill/>
          <a:ln>
            <a:noFill/>
          </a:ln>
        </p:spPr>
      </p:pic>
      <p:sp>
        <p:nvSpPr>
          <p:cNvPr id="214" name="Google Shape;214;p32"/>
          <p:cNvSpPr txBox="1">
            <a:spLocks noGrp="1"/>
          </p:cNvSpPr>
          <p:nvPr>
            <p:ph type="title"/>
          </p:nvPr>
        </p:nvSpPr>
        <p:spPr>
          <a:xfrm>
            <a:off x="3657600" y="2108200"/>
            <a:ext cx="5064000" cy="1087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a:solidFill>
                  <a:srgbClr val="FF0000"/>
                </a:solidFill>
                <a:latin typeface="Times New Roman" pitchFamily="18" charset="0"/>
                <a:cs typeface="Times New Roman" pitchFamily="18" charset="0"/>
              </a:rPr>
              <a:t>HOẠT </a:t>
            </a:r>
            <a:r>
              <a:rPr lang="en-US" smtClean="0">
                <a:solidFill>
                  <a:srgbClr val="FF0000"/>
                </a:solidFill>
                <a:latin typeface="Times New Roman" pitchFamily="18" charset="0"/>
                <a:cs typeface="Times New Roman" pitchFamily="18" charset="0"/>
              </a:rPr>
              <a:t>ĐỘNG 3 </a:t>
            </a:r>
            <a:endParaRPr>
              <a:solidFill>
                <a:srgbClr val="FF0000"/>
              </a:solidFill>
              <a:latin typeface="Times New Roman" pitchFamily="18" charset="0"/>
              <a:cs typeface="Times New Roman" pitchFamily="18" charset="0"/>
            </a:endParaRPr>
          </a:p>
        </p:txBody>
      </p:sp>
      <p:sp>
        <p:nvSpPr>
          <p:cNvPr id="5" name="Google Shape;214;p32"/>
          <p:cNvSpPr txBox="1">
            <a:spLocks noGrp="1"/>
          </p:cNvSpPr>
          <p:nvPr>
            <p:ph type="title"/>
          </p:nvPr>
        </p:nvSpPr>
        <p:spPr>
          <a:xfrm>
            <a:off x="3048000" y="3429000"/>
            <a:ext cx="6299200" cy="1087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sz="3733" b="1" smtClean="0">
                <a:solidFill>
                  <a:srgbClr val="0000FF"/>
                </a:solidFill>
                <a:latin typeface="Times New Roman" pitchFamily="18" charset="0"/>
                <a:cs typeface="Times New Roman" pitchFamily="18" charset="0"/>
              </a:rPr>
              <a:t>Ý nghĩa</a:t>
            </a:r>
            <a:endParaRPr sz="3733" b="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1274196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1143000" y="914400"/>
            <a:ext cx="9753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sz="2400" b="1" smtClean="0">
                <a:latin typeface="Arial" panose="020B0604020202020204" pitchFamily="34" charset="0"/>
              </a:rPr>
              <a:t>- </a:t>
            </a:r>
            <a:r>
              <a:rPr lang="en-US" sz="2400" b="1">
                <a:latin typeface="Arial" panose="020B0604020202020204" pitchFamily="34" charset="0"/>
              </a:rPr>
              <a:t>Sau chiến thắng Bạch Đằng, Ngô Quyền đã làm gì? </a:t>
            </a:r>
          </a:p>
          <a:p>
            <a:r>
              <a:rPr lang="en-US" sz="2400" b="1">
                <a:latin typeface="Arial" panose="020B0604020202020204" pitchFamily="34" charset="0"/>
              </a:rPr>
              <a:t>        - Chiến thắng Bạch Đằng có ý nghĩa như thế nào đối với lịch sử của dân tộc?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914400" y="1295400"/>
            <a:ext cx="10058400" cy="4031343"/>
          </a:xfrm>
          <a:prstGeom prst="rect">
            <a:avLst/>
          </a:prstGeom>
        </p:spPr>
        <p:txBody>
          <a:bodyPr/>
          <a:lstStyle/>
          <a:p>
            <a:pPr algn="just">
              <a:defRPr/>
            </a:pPr>
            <a:r>
              <a:rPr lang="en-US" sz="3200" b="1" kern="0" smtClean="0">
                <a:solidFill>
                  <a:srgbClr val="0000FF"/>
                </a:solidFill>
                <a:latin typeface="Times New Roman" pitchFamily="18" charset="0"/>
                <a:ea typeface="+mj-ea"/>
                <a:cs typeface="Times New Roman" pitchFamily="18" charset="0"/>
              </a:rPr>
              <a:t>- Sau chiến thắng Bạch Đằng, Ngô Quyền đã làm gì?</a:t>
            </a:r>
          </a:p>
          <a:p>
            <a:pPr marL="457200" indent="-457200" algn="just">
              <a:buFont typeface="Symbol" panose="05050102010706020507" pitchFamily="18" charset="2"/>
              <a:buChar char="Þ"/>
              <a:defRPr/>
            </a:pPr>
            <a:r>
              <a:rPr lang="en-US" sz="3200" b="1" kern="0" smtClean="0">
                <a:solidFill>
                  <a:srgbClr val="FF0000"/>
                </a:solidFill>
                <a:latin typeface="Times New Roman" pitchFamily="18" charset="0"/>
                <a:ea typeface="+mj-ea"/>
                <a:cs typeface="Times New Roman" pitchFamily="18" charset="0"/>
              </a:rPr>
              <a:t>Sau chiến thắng Bạch Đằng, Ngô Quyền xưng vương.</a:t>
            </a:r>
          </a:p>
          <a:p>
            <a:pPr algn="just">
              <a:defRPr/>
            </a:pPr>
            <a:r>
              <a:rPr lang="en-US" sz="3200" b="1" kern="0" smtClean="0">
                <a:solidFill>
                  <a:srgbClr val="FF0000"/>
                </a:solidFill>
                <a:latin typeface="Times New Roman" pitchFamily="18" charset="0"/>
                <a:ea typeface="+mj-ea"/>
                <a:cs typeface="Times New Roman" pitchFamily="18" charset="0"/>
              </a:rPr>
              <a:t>- </a:t>
            </a:r>
            <a:r>
              <a:rPr lang="en-US" sz="3200" b="1">
                <a:solidFill>
                  <a:srgbClr val="0000FF"/>
                </a:solidFill>
                <a:latin typeface="Times New Roman" panose="02020603050405020304" pitchFamily="18" charset="0"/>
                <a:cs typeface="Times New Roman" panose="02020603050405020304" pitchFamily="18" charset="0"/>
              </a:rPr>
              <a:t>Chiến thắng Bạch Đằng có ý nghĩa như thế nào đối với lịch sử của dân tộc? </a:t>
            </a:r>
          </a:p>
          <a:p>
            <a:pPr algn="just">
              <a:defRPr/>
            </a:pPr>
            <a:r>
              <a:rPr lang="en-US" sz="3200" b="1" kern="0" smtClean="0">
                <a:solidFill>
                  <a:srgbClr val="FF0000"/>
                </a:solidFill>
                <a:latin typeface="Times New Roman" pitchFamily="18" charset="0"/>
                <a:ea typeface="+mj-ea"/>
                <a:cs typeface="Times New Roman" pitchFamily="18" charset="0"/>
              </a:rPr>
              <a:t>=&gt; Chiến thắng Bạch Đằng và việc Ngô Quyền xưng vương đã chấm dứt hoàn toàn thời kì hơn một nghìn năm nhân dân ta sống dưới ách đô hộ của phong kiến phương Bắc và mở ra thời kì độc lập lâu dài cho dân tộc.</a:t>
            </a:r>
          </a:p>
          <a:p>
            <a:pPr algn="just">
              <a:defRPr/>
            </a:pPr>
            <a:endParaRPr lang="en-US" sz="3200" b="1" kern="0" smtClean="0">
              <a:solidFill>
                <a:srgbClr val="FF0000"/>
              </a:solidFill>
              <a:latin typeface="Times New Roman" pitchFamily="18" charset="0"/>
              <a:ea typeface="+mj-ea"/>
              <a:cs typeface="Times New Roman" pitchFamily="18" charset="0"/>
            </a:endParaRPr>
          </a:p>
        </p:txBody>
      </p:sp>
      <p:sp>
        <p:nvSpPr>
          <p:cNvPr id="2" name="Rectangle 1"/>
          <p:cNvSpPr/>
          <p:nvPr/>
        </p:nvSpPr>
        <p:spPr>
          <a:xfrm>
            <a:off x="1143000" y="533400"/>
            <a:ext cx="10058400" cy="523220"/>
          </a:xfrm>
          <a:prstGeom prst="rect">
            <a:avLst/>
          </a:prstGeom>
        </p:spPr>
        <p:txBody>
          <a:bodyPr wrap="square">
            <a:spAutoFit/>
          </a:bodyPr>
          <a:lstStyle/>
          <a:p>
            <a:r>
              <a:rPr lang="en-US" sz="2800" b="1">
                <a:solidFill>
                  <a:srgbClr val="0000FF"/>
                </a:solidFill>
                <a:latin typeface="Arial" panose="020B0604020202020204" pitchFamily="34" charset="0"/>
              </a:rPr>
              <a:t>Đọc thầm phần còn lại trong SGK, trả lời các câu hỏi sau: </a:t>
            </a:r>
          </a:p>
        </p:txBody>
      </p:sp>
    </p:spTree>
    <p:extLst>
      <p:ext uri="{BB962C8B-B14F-4D97-AF65-F5344CB8AC3E}">
        <p14:creationId xmlns:p14="http://schemas.microsoft.com/office/powerpoint/2010/main" val="215630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990600"/>
            <a:ext cx="10058400" cy="4031343"/>
          </a:xfrm>
          <a:prstGeom prst="rect">
            <a:avLst/>
          </a:prstGeom>
        </p:spPr>
        <p:txBody>
          <a:bodyPr/>
          <a:lstStyle/>
          <a:p>
            <a:pPr algn="just">
              <a:defRPr/>
            </a:pPr>
            <a:r>
              <a:rPr lang="en-US" sz="3200" b="1" kern="0" smtClean="0">
                <a:solidFill>
                  <a:srgbClr val="0000FF"/>
                </a:solidFill>
                <a:latin typeface="Times New Roman" pitchFamily="18" charset="0"/>
                <a:ea typeface="+mj-ea"/>
                <a:cs typeface="Times New Roman" pitchFamily="18" charset="0"/>
              </a:rPr>
              <a:t>- </a:t>
            </a:r>
            <a:r>
              <a:rPr lang="en-US" sz="3200" b="1" kern="0" smtClean="0">
                <a:solidFill>
                  <a:srgbClr val="0000FF"/>
                </a:solidFill>
                <a:latin typeface="Times New Roman" pitchFamily="18" charset="0"/>
                <a:ea typeface="+mj-ea"/>
                <a:cs typeface="Times New Roman" pitchFamily="18" charset="0"/>
              </a:rPr>
              <a:t>Để ghi nhớ công lao của </a:t>
            </a:r>
            <a:r>
              <a:rPr lang="en-US" sz="3200" b="1" kern="0" smtClean="0">
                <a:solidFill>
                  <a:srgbClr val="0000FF"/>
                </a:solidFill>
                <a:latin typeface="Times New Roman" pitchFamily="18" charset="0"/>
                <a:ea typeface="+mj-ea"/>
                <a:cs typeface="Times New Roman" pitchFamily="18" charset="0"/>
              </a:rPr>
              <a:t>Ngô Quyền, nhân dân ta </a:t>
            </a:r>
            <a:r>
              <a:rPr lang="en-US" sz="3200" b="1" kern="0" smtClean="0">
                <a:solidFill>
                  <a:srgbClr val="0000FF"/>
                </a:solidFill>
                <a:latin typeface="Times New Roman" pitchFamily="18" charset="0"/>
                <a:ea typeface="+mj-ea"/>
                <a:cs typeface="Times New Roman" pitchFamily="18" charset="0"/>
              </a:rPr>
              <a:t>đã làm </a:t>
            </a:r>
            <a:r>
              <a:rPr lang="en-US" sz="3200" b="1" kern="0" smtClean="0">
                <a:solidFill>
                  <a:srgbClr val="0000FF"/>
                </a:solidFill>
                <a:latin typeface="Times New Roman" pitchFamily="18" charset="0"/>
                <a:ea typeface="+mj-ea"/>
                <a:cs typeface="Times New Roman" pitchFamily="18" charset="0"/>
              </a:rPr>
              <a:t>gì?</a:t>
            </a:r>
          </a:p>
          <a:p>
            <a:pPr algn="just">
              <a:defRPr/>
            </a:pPr>
            <a:r>
              <a:rPr lang="en-US" sz="2800" b="1" smtClean="0">
                <a:solidFill>
                  <a:srgbClr val="FF0000"/>
                </a:solidFill>
                <a:latin typeface="Times New Roman" panose="02020603050405020304" pitchFamily="18" charset="0"/>
                <a:cs typeface="Times New Roman" panose="02020603050405020304" pitchFamily="18" charset="0"/>
              </a:rPr>
              <a:t>	Nhiều </a:t>
            </a:r>
            <a:r>
              <a:rPr lang="en-US" sz="2800" b="1">
                <a:solidFill>
                  <a:srgbClr val="FF0000"/>
                </a:solidFill>
                <a:latin typeface="Times New Roman" panose="02020603050405020304" pitchFamily="18" charset="0"/>
                <a:cs typeface="Times New Roman" panose="02020603050405020304" pitchFamily="18" charset="0"/>
              </a:rPr>
              <a:t>đường</a:t>
            </a:r>
            <a:r>
              <a:rPr lang="en-US" sz="2800" b="1">
                <a:solidFill>
                  <a:srgbClr val="FF0000"/>
                </a:solidFill>
                <a:latin typeface="Times New Roman" panose="02020603050405020304" pitchFamily="18" charset="0"/>
                <a:cs typeface="Times New Roman" panose="02020603050405020304" pitchFamily="18" charset="0"/>
              </a:rPr>
              <a:t>, quận huyện, trường học mang tên Ngô Quyền ở 1 số thành phố như (tại quận </a:t>
            </a:r>
            <a:r>
              <a:rPr lang="en-US" sz="2800" b="1">
                <a:solidFill>
                  <a:srgbClr val="FF0000"/>
                </a:solidFill>
                <a:latin typeface="Times New Roman" panose="02020603050405020304" pitchFamily="18" charset="0"/>
                <a:cs typeface="Times New Roman" panose="02020603050405020304" pitchFamily="18" charset="0"/>
                <a:hlinkClick r:id="rId2" tooltip="Hoàn Kiếm"/>
              </a:rPr>
              <a:t>Hoàn Kiếm</a:t>
            </a:r>
            <a:r>
              <a:rPr lang="en-US" sz="2800" b="1">
                <a:solidFill>
                  <a:srgbClr val="FF0000"/>
                </a:solidFill>
                <a:latin typeface="Times New Roman" panose="02020603050405020304" pitchFamily="18" charset="0"/>
                <a:cs typeface="Times New Roman" panose="02020603050405020304" pitchFamily="18" charset="0"/>
              </a:rPr>
              <a:t> và </a:t>
            </a:r>
            <a:r>
              <a:rPr lang="en-US" sz="2800" b="1">
                <a:solidFill>
                  <a:srgbClr val="FF0000"/>
                </a:solidFill>
                <a:latin typeface="Times New Roman" panose="02020603050405020304" pitchFamily="18" charset="0"/>
                <a:cs typeface="Times New Roman" panose="02020603050405020304" pitchFamily="18" charset="0"/>
                <a:hlinkClick r:id="rId3" tooltip="Hà Đông"/>
              </a:rPr>
              <a:t>Hà Đông</a:t>
            </a:r>
            <a:r>
              <a:rPr lang="en-US"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hlinkClick r:id="rId4" tooltip="Hà Nội"/>
              </a:rPr>
              <a:t>Hà Nội</a:t>
            </a:r>
            <a:r>
              <a:rPr lang="en-US"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hlinkClick r:id="rId5" tooltip="Thanh Hóa (thành phố)"/>
              </a:rPr>
              <a:t>thành phố Thanh Hóa</a:t>
            </a:r>
            <a:r>
              <a:rPr lang="en-US" sz="2800" b="1">
                <a:solidFill>
                  <a:srgbClr val="FF0000"/>
                </a:solidFill>
                <a:latin typeface="Times New Roman" panose="02020603050405020304" pitchFamily="18" charset="0"/>
                <a:cs typeface="Times New Roman" panose="02020603050405020304" pitchFamily="18" charset="0"/>
              </a:rPr>
              <a:t>, thị xã </a:t>
            </a:r>
            <a:r>
              <a:rPr lang="en-US" sz="2800" b="1">
                <a:solidFill>
                  <a:srgbClr val="FF0000"/>
                </a:solidFill>
                <a:latin typeface="Times New Roman" panose="02020603050405020304" pitchFamily="18" charset="0"/>
                <a:cs typeface="Times New Roman" panose="02020603050405020304" pitchFamily="18" charset="0"/>
                <a:hlinkClick r:id="rId6" tooltip="Quảng Yên"/>
              </a:rPr>
              <a:t>Quảng Yên</a:t>
            </a:r>
            <a:r>
              <a:rPr lang="en-US" sz="2800" b="1">
                <a:solidFill>
                  <a:srgbClr val="FF0000"/>
                </a:solidFill>
                <a:latin typeface="Times New Roman" panose="02020603050405020304" pitchFamily="18" charset="0"/>
                <a:cs typeface="Times New Roman" panose="02020603050405020304" pitchFamily="18" charset="0"/>
              </a:rPr>
              <a:t>, thành phố </a:t>
            </a:r>
            <a:r>
              <a:rPr lang="en-US" sz="2800" b="1">
                <a:solidFill>
                  <a:srgbClr val="FF0000"/>
                </a:solidFill>
                <a:latin typeface="Times New Roman" panose="02020603050405020304" pitchFamily="18" charset="0"/>
                <a:cs typeface="Times New Roman" panose="02020603050405020304" pitchFamily="18" charset="0"/>
                <a:hlinkClick r:id="rId7" tooltip="Đà Nẵng"/>
              </a:rPr>
              <a:t>Đà Nẵng</a:t>
            </a:r>
            <a:r>
              <a:rPr lang="en-US" sz="2800" b="1">
                <a:solidFill>
                  <a:srgbClr val="FF0000"/>
                </a:solidFill>
                <a:latin typeface="Times New Roman" panose="02020603050405020304" pitchFamily="18" charset="0"/>
                <a:cs typeface="Times New Roman" panose="02020603050405020304" pitchFamily="18" charset="0"/>
              </a:rPr>
              <a:t>, thành phố </a:t>
            </a:r>
            <a:r>
              <a:rPr lang="en-US" sz="2800" b="1">
                <a:solidFill>
                  <a:srgbClr val="FF0000"/>
                </a:solidFill>
                <a:latin typeface="Times New Roman" panose="02020603050405020304" pitchFamily="18" charset="0"/>
                <a:cs typeface="Times New Roman" panose="02020603050405020304" pitchFamily="18" charset="0"/>
                <a:hlinkClick r:id="rId8" tooltip="Quy Nhơn"/>
              </a:rPr>
              <a:t>Quy Nhơn</a:t>
            </a:r>
            <a:r>
              <a:rPr lang="en-US" sz="2800" b="1">
                <a:solidFill>
                  <a:srgbClr val="FF0000"/>
                </a:solidFill>
                <a:latin typeface="Times New Roman" panose="02020603050405020304" pitchFamily="18" charset="0"/>
                <a:cs typeface="Times New Roman" panose="02020603050405020304" pitchFamily="18" charset="0"/>
              </a:rPr>
              <a:t>... Tên ông cũng là tên của một quận nội thành của </a:t>
            </a:r>
            <a:r>
              <a:rPr lang="en-US" sz="2800" b="1">
                <a:solidFill>
                  <a:srgbClr val="FF0000"/>
                </a:solidFill>
                <a:latin typeface="Times New Roman" panose="02020603050405020304" pitchFamily="18" charset="0"/>
                <a:cs typeface="Times New Roman" panose="02020603050405020304" pitchFamily="18" charset="0"/>
                <a:hlinkClick r:id="rId9" tooltip="Hải Phòng"/>
              </a:rPr>
              <a:t>Hải Phòng</a:t>
            </a:r>
            <a:r>
              <a:rPr lang="en-US" sz="2800" b="1">
                <a:solidFill>
                  <a:srgbClr val="FF0000"/>
                </a:solidFill>
                <a:latin typeface="Times New Roman" panose="02020603050405020304" pitchFamily="18" charset="0"/>
                <a:cs typeface="Times New Roman" panose="02020603050405020304" pitchFamily="18" charset="0"/>
              </a:rPr>
              <a:t>. Nhiều trường học ở </a:t>
            </a:r>
            <a:r>
              <a:rPr lang="en-US" sz="2800" b="1">
                <a:solidFill>
                  <a:srgbClr val="FF0000"/>
                </a:solidFill>
                <a:latin typeface="Times New Roman" panose="02020603050405020304" pitchFamily="18" charset="0"/>
                <a:cs typeface="Times New Roman" panose="02020603050405020304" pitchFamily="18" charset="0"/>
                <a:hlinkClick r:id="rId10" tooltip="Việt Nam"/>
              </a:rPr>
              <a:t>Việt Nam</a:t>
            </a:r>
            <a:r>
              <a:rPr lang="en-US" sz="2800" b="1">
                <a:solidFill>
                  <a:srgbClr val="FF0000"/>
                </a:solidFill>
                <a:latin typeface="Times New Roman" panose="02020603050405020304" pitchFamily="18" charset="0"/>
                <a:cs typeface="Times New Roman" panose="02020603050405020304" pitchFamily="18" charset="0"/>
              </a:rPr>
              <a:t> cũng mang tên </a:t>
            </a:r>
            <a:r>
              <a:rPr lang="en-US" sz="2800" b="1">
                <a:solidFill>
                  <a:srgbClr val="FF0000"/>
                </a:solidFill>
                <a:latin typeface="Times New Roman" panose="02020603050405020304" pitchFamily="18" charset="0"/>
                <a:cs typeface="Times New Roman" panose="02020603050405020304" pitchFamily="18" charset="0"/>
              </a:rPr>
              <a:t>Ngô </a:t>
            </a:r>
            <a:r>
              <a:rPr lang="en-US" sz="2800" b="1" smtClean="0">
                <a:solidFill>
                  <a:srgbClr val="FF0000"/>
                </a:solidFill>
                <a:latin typeface="Times New Roman" panose="02020603050405020304" pitchFamily="18" charset="0"/>
                <a:cs typeface="Times New Roman" panose="02020603050405020304" pitchFamily="18" charset="0"/>
              </a:rPr>
              <a:t>Quyền.</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9518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2574926" y="2551113"/>
            <a:ext cx="6111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atin typeface=".VnTime" panose="020B7200000000000000" pitchFamily="34" charset="0"/>
            </a:endParaRPr>
          </a:p>
        </p:txBody>
      </p:sp>
      <p:pic>
        <p:nvPicPr>
          <p:cNvPr id="9222" name="Picture 6" descr="LangN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43000"/>
            <a:ext cx="6629400" cy="4724400"/>
          </a:xfrm>
          <a:prstGeom prst="round2DiagRect">
            <a:avLst>
              <a:gd name="adj1" fmla="val 16667"/>
              <a:gd name="adj2" fmla="val 0"/>
            </a:avLst>
          </a:prstGeom>
          <a:ln w="9525">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223" name="Text Box 7"/>
          <p:cNvSpPr txBox="1">
            <a:spLocks noChangeArrowheads="1"/>
          </p:cNvSpPr>
          <p:nvPr/>
        </p:nvSpPr>
        <p:spPr bwMode="auto">
          <a:xfrm>
            <a:off x="1905000" y="4572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2400" b="1">
                <a:solidFill>
                  <a:srgbClr val="0000FF"/>
                </a:solidFill>
                <a:latin typeface="Arial" panose="020B0604020202020204" pitchFamily="34" charset="0"/>
              </a:rPr>
              <a:t>Để ghi nhớ công lao của ông nhân dân ta đã làm gì ?</a:t>
            </a:r>
            <a:r>
              <a:rPr lang="en-US" sz="2400">
                <a:solidFill>
                  <a:srgbClr val="0000FF"/>
                </a:solidFill>
                <a:latin typeface="Arial" panose="020B0604020202020204" pitchFamily="34" charset="0"/>
              </a:rPr>
              <a:t> </a:t>
            </a:r>
          </a:p>
        </p:txBody>
      </p:sp>
      <p:sp>
        <p:nvSpPr>
          <p:cNvPr id="13317" name="Text Box 9"/>
          <p:cNvSpPr txBox="1">
            <a:spLocks noChangeArrowheads="1"/>
          </p:cNvSpPr>
          <p:nvPr/>
        </p:nvSpPr>
        <p:spPr bwMode="auto">
          <a:xfrm>
            <a:off x="2667000" y="2819401"/>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atin typeface=".VnTime" panose="020B7200000000000000" pitchFamily="34" charset="0"/>
            </a:endParaRPr>
          </a:p>
        </p:txBody>
      </p:sp>
      <p:sp>
        <p:nvSpPr>
          <p:cNvPr id="9226" name="Text Box 10"/>
          <p:cNvSpPr txBox="1">
            <a:spLocks noChangeArrowheads="1"/>
          </p:cNvSpPr>
          <p:nvPr/>
        </p:nvSpPr>
        <p:spPr bwMode="auto">
          <a:xfrm>
            <a:off x="2286000" y="5943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2400" b="1">
                <a:latin typeface="Arial" panose="020B0604020202020204" pitchFamily="34" charset="0"/>
              </a:rPr>
              <a:t>Lăng Ngô Quyền ở Đường Lâm</a:t>
            </a:r>
            <a:r>
              <a:rPr lang="en-US">
                <a:latin typeface=".VnTime" panose="020B7200000000000000"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223">
                                            <p:txEl>
                                              <p:pRg st="0" end="0"/>
                                            </p:txEl>
                                          </p:spTgt>
                                        </p:tgtEl>
                                        <p:attrNameLst>
                                          <p:attrName>style.visibility</p:attrName>
                                        </p:attrNameLst>
                                      </p:cBhvr>
                                      <p:to>
                                        <p:strVal val="visible"/>
                                      </p:to>
                                    </p:set>
                                    <p:animEffect transition="in" filter="checkerboard(across)">
                                      <p:cBhvr>
                                        <p:cTn id="7" dur="500"/>
                                        <p:tgtEl>
                                          <p:spTgt spid="92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circle(in)">
                                      <p:cBhvr>
                                        <p:cTn id="12" dur="2000"/>
                                        <p:tgtEl>
                                          <p:spTgt spid="92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nodeType="clickEffect">
                                  <p:stCondLst>
                                    <p:cond delay="0"/>
                                  </p:stCondLst>
                                  <p:childTnLst>
                                    <p:set>
                                      <p:cBhvr>
                                        <p:cTn id="16" dur="1" fill="hold">
                                          <p:stCondLst>
                                            <p:cond delay="0"/>
                                          </p:stCondLst>
                                        </p:cTn>
                                        <p:tgtEl>
                                          <p:spTgt spid="9226">
                                            <p:txEl>
                                              <p:pRg st="0" end="0"/>
                                            </p:txEl>
                                          </p:spTgt>
                                        </p:tgtEl>
                                        <p:attrNameLst>
                                          <p:attrName>style.visibility</p:attrName>
                                        </p:attrNameLst>
                                      </p:cBhvr>
                                      <p:to>
                                        <p:strVal val="visible"/>
                                      </p:to>
                                    </p:set>
                                    <p:animEffect transition="in" filter="plus(in)">
                                      <p:cBhvr>
                                        <p:cTn id="17" dur="2000"/>
                                        <p:tgtEl>
                                          <p:spTgt spid="92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8596" name="Picture 4" descr="dinhhangkenhnhantho"/>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362200" y="685800"/>
            <a:ext cx="7466013" cy="4800600"/>
          </a:xfrm>
          <a:prstGeom prst="round2DiagRect">
            <a:avLst>
              <a:gd name="adj1" fmla="val 16667"/>
              <a:gd name="adj2" fmla="val 0"/>
            </a:avLst>
          </a:prstGeom>
          <a:ln w="88900" cap="sq">
            <a:solidFill>
              <a:srgbClr val="FD9E66"/>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38597" name="Rectangle 5"/>
          <p:cNvSpPr>
            <a:spLocks noChangeArrowheads="1"/>
          </p:cNvSpPr>
          <p:nvPr/>
        </p:nvSpPr>
        <p:spPr bwMode="auto">
          <a:xfrm>
            <a:off x="1752600" y="5486400"/>
            <a:ext cx="89154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sz="2800">
                <a:latin typeface="Arial" panose="020B0604020202020204" pitchFamily="34" charset="0"/>
              </a:rPr>
              <a:t>     </a:t>
            </a:r>
            <a:r>
              <a:rPr lang="en-US" sz="2400" b="1">
                <a:latin typeface="Arial" panose="020B0604020202020204" pitchFamily="34" charset="0"/>
              </a:rPr>
              <a:t>Đình Hàng Kênh,nằm trên đường Nguyễn Công Trứ phường Hàng Kênh, quận Lê Chân, thành phố Hải Phòng.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8597"/>
                                        </p:tgtEl>
                                        <p:attrNameLst>
                                          <p:attrName>style.visibility</p:attrName>
                                        </p:attrNameLst>
                                      </p:cBhvr>
                                      <p:to>
                                        <p:strVal val="visible"/>
                                      </p:to>
                                    </p:set>
                                    <p:anim calcmode="lin" valueType="num">
                                      <p:cBhvr>
                                        <p:cTn id="7" dur="1000" fill="hold"/>
                                        <p:tgtEl>
                                          <p:spTgt spid="238597"/>
                                        </p:tgtEl>
                                        <p:attrNameLst>
                                          <p:attrName>ppt_x</p:attrName>
                                        </p:attrNameLst>
                                      </p:cBhvr>
                                      <p:tavLst>
                                        <p:tav tm="0">
                                          <p:val>
                                            <p:strVal val="#ppt_x-.2"/>
                                          </p:val>
                                        </p:tav>
                                        <p:tav tm="100000">
                                          <p:val>
                                            <p:strVal val="#ppt_x"/>
                                          </p:val>
                                        </p:tav>
                                      </p:tavLst>
                                    </p:anim>
                                    <p:anim calcmode="lin" valueType="num">
                                      <p:cBhvr>
                                        <p:cTn id="8" dur="1000" fill="hold"/>
                                        <p:tgtEl>
                                          <p:spTgt spid="23859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2057400" y="6096000"/>
            <a:ext cx="8229600" cy="484188"/>
          </a:xfrm>
        </p:spPr>
        <p:txBody>
          <a:bodyPr/>
          <a:lstStyle/>
          <a:p>
            <a:pPr eaLnBrk="1" hangingPunct="1">
              <a:defRPr/>
            </a:pPr>
            <a:r>
              <a:rPr lang="en-US" sz="2800" b="1" dirty="0" err="1">
                <a:solidFill>
                  <a:schemeClr val="tx1">
                    <a:lumMod val="95000"/>
                    <a:lumOff val="5000"/>
                  </a:schemeClr>
                </a:solidFill>
                <a:latin typeface="Arial" charset="0"/>
              </a:rPr>
              <a:t>Tượng</a:t>
            </a:r>
            <a:r>
              <a:rPr lang="en-US" sz="2800" b="1" dirty="0">
                <a:solidFill>
                  <a:schemeClr val="tx1">
                    <a:lumMod val="95000"/>
                    <a:lumOff val="5000"/>
                  </a:schemeClr>
                </a:solidFill>
                <a:latin typeface="Arial" charset="0"/>
              </a:rPr>
              <a:t> </a:t>
            </a:r>
            <a:r>
              <a:rPr lang="en-US" sz="2800" b="1" dirty="0" err="1">
                <a:solidFill>
                  <a:schemeClr val="tx1">
                    <a:lumMod val="95000"/>
                    <a:lumOff val="5000"/>
                  </a:schemeClr>
                </a:solidFill>
                <a:latin typeface="Arial" charset="0"/>
              </a:rPr>
              <a:t>Ngô</a:t>
            </a:r>
            <a:r>
              <a:rPr lang="en-US" sz="2800" b="1" dirty="0">
                <a:solidFill>
                  <a:schemeClr val="tx1">
                    <a:lumMod val="95000"/>
                    <a:lumOff val="5000"/>
                  </a:schemeClr>
                </a:solidFill>
                <a:latin typeface="Arial" charset="0"/>
              </a:rPr>
              <a:t> </a:t>
            </a:r>
            <a:r>
              <a:rPr lang="en-US" sz="2800" b="1" dirty="0" err="1">
                <a:solidFill>
                  <a:schemeClr val="tx1">
                    <a:lumMod val="95000"/>
                    <a:lumOff val="5000"/>
                  </a:schemeClr>
                </a:solidFill>
                <a:latin typeface="Arial" charset="0"/>
              </a:rPr>
              <a:t>Quyền</a:t>
            </a:r>
            <a:r>
              <a:rPr lang="en-US" sz="4000" dirty="0">
                <a:solidFill>
                  <a:schemeClr val="tx1">
                    <a:lumMod val="95000"/>
                    <a:lumOff val="5000"/>
                  </a:schemeClr>
                </a:solidFill>
              </a:rPr>
              <a:t> </a:t>
            </a:r>
          </a:p>
        </p:txBody>
      </p:sp>
      <p:pic>
        <p:nvPicPr>
          <p:cNvPr id="239623" name="Picture 7" descr="ngoquye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513" r="17432"/>
          <a:stretch>
            <a:fillRect/>
          </a:stretch>
        </p:blipFill>
        <p:spPr bwMode="auto">
          <a:xfrm>
            <a:off x="3886200" y="609600"/>
            <a:ext cx="5029200" cy="5334000"/>
          </a:xfrm>
          <a:prstGeom prst="round2DiagRect">
            <a:avLst>
              <a:gd name="adj1" fmla="val 16667"/>
              <a:gd name="adj2" fmla="val 0"/>
            </a:avLst>
          </a:prstGeom>
          <a:ln w="9525">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9623"/>
                                        </p:tgtEl>
                                        <p:attrNameLst>
                                          <p:attrName>style.visibility</p:attrName>
                                        </p:attrNameLst>
                                      </p:cBhvr>
                                      <p:to>
                                        <p:strVal val="visible"/>
                                      </p:to>
                                    </p:set>
                                    <p:animEffect transition="in" filter="circle(in)">
                                      <p:cBhvr>
                                        <p:cTn id="7" dur="2000"/>
                                        <p:tgtEl>
                                          <p:spTgt spid="2396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39618"/>
                                        </p:tgtEl>
                                        <p:attrNameLst>
                                          <p:attrName>style.visibility</p:attrName>
                                        </p:attrNameLst>
                                      </p:cBhvr>
                                      <p:to>
                                        <p:strVal val="visible"/>
                                      </p:to>
                                    </p:set>
                                    <p:anim calcmode="lin" valueType="num">
                                      <p:cBhvr>
                                        <p:cTn id="12" dur="500" fill="hold"/>
                                        <p:tgtEl>
                                          <p:spTgt spid="239618"/>
                                        </p:tgtEl>
                                        <p:attrNameLst>
                                          <p:attrName>ppt_w</p:attrName>
                                        </p:attrNameLst>
                                      </p:cBhvr>
                                      <p:tavLst>
                                        <p:tav tm="0">
                                          <p:val>
                                            <p:fltVal val="0"/>
                                          </p:val>
                                        </p:tav>
                                        <p:tav tm="100000">
                                          <p:val>
                                            <p:strVal val="#ppt_w"/>
                                          </p:val>
                                        </p:tav>
                                      </p:tavLst>
                                    </p:anim>
                                    <p:anim calcmode="lin" valueType="num">
                                      <p:cBhvr>
                                        <p:cTn id="13" dur="500" fill="hold"/>
                                        <p:tgtEl>
                                          <p:spTgt spid="2396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descr="Ngo%20Quyen16211051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2000"/>
            <a:ext cx="7162800" cy="5358410"/>
          </a:xfrm>
          <a:prstGeom prst="round2DiagRect">
            <a:avLst>
              <a:gd name="adj1" fmla="val 16667"/>
              <a:gd name="adj2" fmla="val 0"/>
            </a:avLst>
          </a:prstGeom>
          <a:ln w="88900" cap="sq">
            <a:solidFill>
              <a:srgbClr val="FD9E66"/>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advTm="3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checkerboard(across)">
                                      <p:cBhvr>
                                        <p:cTn id="7"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685800"/>
            <a:ext cx="10058400" cy="4038600"/>
          </a:xfrm>
          <a:prstGeom prst="rect">
            <a:avLst/>
          </a:prstGeom>
        </p:spPr>
        <p:txBody>
          <a:bodyPr/>
          <a:lstStyle/>
          <a:p>
            <a:pPr algn="just">
              <a:defRPr/>
            </a:pPr>
            <a:r>
              <a:rPr lang="en-US" sz="3200" b="1" kern="0" smtClean="0">
                <a:solidFill>
                  <a:srgbClr val="0000FF"/>
                </a:solidFill>
                <a:latin typeface="Times New Roman" pitchFamily="18" charset="0"/>
                <a:ea typeface="+mj-ea"/>
                <a:cs typeface="Times New Roman" pitchFamily="18" charset="0"/>
              </a:rPr>
              <a:t>- Nguyên nhân của cuộc khởi nghĩa Hai Bà Trưng?</a:t>
            </a:r>
          </a:p>
          <a:p>
            <a:pPr algn="just">
              <a:defRPr/>
            </a:pPr>
            <a:r>
              <a:rPr lang="en-US" sz="3200" b="1" kern="0" smtClean="0">
                <a:solidFill>
                  <a:srgbClr val="FF0000"/>
                </a:solidFill>
                <a:latin typeface="Times New Roman" pitchFamily="18" charset="0"/>
                <a:ea typeface="+mj-ea"/>
                <a:cs typeface="Times New Roman" pitchFamily="18" charset="0"/>
              </a:rPr>
              <a:t>=&gt; Oán hận trước ách đô hộ của nhà Hán, Hai Bà Trưng đã phất cờ khởi nghĩa.</a:t>
            </a:r>
          </a:p>
          <a:p>
            <a:pPr algn="just">
              <a:defRPr/>
            </a:pPr>
            <a:r>
              <a:rPr lang="en-US" sz="3200" b="1" kern="0" smtClean="0">
                <a:solidFill>
                  <a:srgbClr val="0000FF"/>
                </a:solidFill>
                <a:latin typeface="Times New Roman" pitchFamily="18" charset="0"/>
                <a:ea typeface="+mj-ea"/>
                <a:cs typeface="Times New Roman" pitchFamily="18" charset="0"/>
              </a:rPr>
              <a:t>- Ý nghĩa của cuộc khởi nghĩa Hai Bà Trưng?</a:t>
            </a:r>
          </a:p>
          <a:p>
            <a:pPr algn="just">
              <a:defRPr/>
            </a:pPr>
            <a:r>
              <a:rPr lang="en-US" sz="3200" b="1" kern="0" smtClean="0">
                <a:solidFill>
                  <a:srgbClr val="FF0000"/>
                </a:solidFill>
                <a:latin typeface="Times New Roman" pitchFamily="18" charset="0"/>
                <a:ea typeface="+mj-ea"/>
                <a:cs typeface="Times New Roman" pitchFamily="18" charset="0"/>
              </a:rPr>
              <a:t>=&gt; Sau hơn hai thế kỉ bị phong kiến phương Bắc đô hộ, đây là lần đầu tiên nhân dân ta đã giành được độc lập.</a:t>
            </a:r>
            <a:endParaRPr lang="en-US" sz="3200" b="1" kern="0" dirty="0">
              <a:solidFill>
                <a:srgbClr val="FF000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361608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vang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533400"/>
            <a:ext cx="7924800" cy="5943600"/>
          </a:xfrm>
          <a:prstGeom prst="round2DiagRect">
            <a:avLst>
              <a:gd name="adj1" fmla="val 16667"/>
              <a:gd name="adj2" fmla="val 0"/>
            </a:avLst>
          </a:prstGeom>
          <a:ln w="38100">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circle(out)">
                                      <p:cBhvr>
                                        <p:cTn id="7" dur="5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3">
            <a:extLst>
              <a:ext uri="{FF2B5EF4-FFF2-40B4-BE49-F238E27FC236}"/>
            </a:extLst>
          </p:cNvPr>
          <p:cNvSpPr/>
          <p:nvPr/>
        </p:nvSpPr>
        <p:spPr>
          <a:xfrm>
            <a:off x="1488017" y="1219200"/>
            <a:ext cx="9347200" cy="129540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eaLnBrk="1" hangingPunct="1">
              <a:defRPr/>
            </a:pPr>
            <a:r>
              <a:rPr lang="en-US" sz="2667" b="1">
                <a:solidFill>
                  <a:srgbClr val="002060"/>
                </a:solidFill>
                <a:latin typeface="Times New Roman" pitchFamily="18" charset="0"/>
                <a:cs typeface="Times New Roman" pitchFamily="18" charset="0"/>
              </a:rPr>
              <a:t>B</a:t>
            </a:r>
            <a:r>
              <a:rPr lang="en-US" sz="2667" b="1" smtClean="0">
                <a:solidFill>
                  <a:srgbClr val="002060"/>
                </a:solidFill>
                <a:latin typeface="Times New Roman" pitchFamily="18" charset="0"/>
                <a:cs typeface="Times New Roman" pitchFamily="18" charset="0"/>
              </a:rPr>
              <a:t>iết nguyên nhân diễn ra trận Bạch Đằng</a:t>
            </a:r>
            <a:endParaRPr lang="vi-VN" sz="2667">
              <a:solidFill>
                <a:srgbClr val="002060"/>
              </a:solidFill>
              <a:latin typeface="Times New Roman" pitchFamily="18" charset="0"/>
              <a:cs typeface="Times New Roman" pitchFamily="18" charset="0"/>
            </a:endParaRPr>
          </a:p>
        </p:txBody>
      </p:sp>
      <p:sp>
        <p:nvSpPr>
          <p:cNvPr id="18" name="Rectangle: Rounded Corners 22">
            <a:extLst>
              <a:ext uri="{FF2B5EF4-FFF2-40B4-BE49-F238E27FC236}"/>
            </a:extLst>
          </p:cNvPr>
          <p:cNvSpPr/>
          <p:nvPr/>
        </p:nvSpPr>
        <p:spPr>
          <a:xfrm>
            <a:off x="1422400" y="2819400"/>
            <a:ext cx="9448800" cy="144780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i="1">
                <a:solidFill>
                  <a:srgbClr val="FF0000"/>
                </a:solidFill>
                <a:latin typeface="Times New Roman" panose="02020603050405020304" pitchFamily="18" charset="0"/>
                <a:cs typeface="Times New Roman" panose="02020603050405020304" pitchFamily="18" charset="0"/>
              </a:rPr>
              <a:t> </a:t>
            </a:r>
            <a:endParaRPr lang="vi-VN" i="1" dirty="0">
              <a:solidFill>
                <a:srgbClr val="FF0000"/>
              </a:solidFill>
              <a:latin typeface="Times New Roman" panose="02020603050405020304" pitchFamily="18" charset="0"/>
              <a:cs typeface="Times New Roman" panose="02020603050405020304" pitchFamily="18" charset="0"/>
            </a:endParaRPr>
          </a:p>
        </p:txBody>
      </p:sp>
      <p:sp>
        <p:nvSpPr>
          <p:cNvPr id="23" name="Rectangle: Rounded Corners 29">
            <a:extLst>
              <a:ext uri="{FF2B5EF4-FFF2-40B4-BE49-F238E27FC236}"/>
            </a:extLst>
          </p:cNvPr>
          <p:cNvSpPr/>
          <p:nvPr/>
        </p:nvSpPr>
        <p:spPr>
          <a:xfrm>
            <a:off x="1422400" y="4876801"/>
            <a:ext cx="9448800" cy="1299634"/>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a:solidFill>
                  <a:srgbClr val="FF0000"/>
                </a:solidFill>
                <a:latin typeface="Times New Roman" panose="02020603050405020304" pitchFamily="18" charset="0"/>
                <a:cs typeface="Times New Roman" panose="02020603050405020304" pitchFamily="18" charset="0"/>
              </a:rPr>
              <a:t> </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7893" name="Rectangle 2"/>
          <p:cNvSpPr>
            <a:spLocks noChangeArrowheads="1"/>
          </p:cNvSpPr>
          <p:nvPr/>
        </p:nvSpPr>
        <p:spPr bwMode="auto">
          <a:xfrm>
            <a:off x="1727200" y="3276529"/>
            <a:ext cx="9144000" cy="533542"/>
          </a:xfrm>
          <a:prstGeom prst="rect">
            <a:avLst/>
          </a:prstGeom>
          <a:noFill/>
          <a:ln w="9525">
            <a:noFill/>
            <a:miter lim="800000"/>
            <a:headEnd/>
            <a:tailEnd/>
          </a:ln>
        </p:spPr>
        <p:txBody>
          <a:bodyPr lIns="121917" tIns="60959" rIns="121917" bIns="60959" anchor="ctr">
            <a:spAutoFit/>
          </a:bodyPr>
          <a:lstStyle/>
          <a:p>
            <a:pPr eaLnBrk="1" hangingPunct="1"/>
            <a:r>
              <a:rPr lang="en-US" sz="2667" b="1" smtClean="0">
                <a:solidFill>
                  <a:srgbClr val="002060"/>
                </a:solidFill>
                <a:latin typeface="Times New Roman" panose="02020603050405020304" pitchFamily="18" charset="0"/>
                <a:cs typeface="Times New Roman" panose="02020603050405020304" pitchFamily="18" charset="0"/>
              </a:rPr>
              <a:t>Kể được diễn biến chính của trận Bạch Đằng</a:t>
            </a:r>
            <a:endParaRPr lang="en-US" sz="2667" b="1">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114800" y="403796"/>
            <a:ext cx="3913886" cy="677106"/>
          </a:xfrm>
          <a:prstGeom prst="rect">
            <a:avLst/>
          </a:prstGeom>
          <a:noFill/>
        </p:spPr>
        <p:txBody>
          <a:bodyPr wrap="none" lIns="121917" tIns="60959" rIns="121917" bIns="6095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a:ln w="11430"/>
                <a:solidFill>
                  <a:srgbClr val="FF0000"/>
                </a:solidFill>
                <a:effectLst>
                  <a:outerShdw blurRad="50800" dist="39000" dir="5460000" algn="tl">
                    <a:srgbClr val="000000">
                      <a:alpha val="38000"/>
                    </a:srgbClr>
                  </a:outerShdw>
                </a:effectLst>
              </a:rPr>
              <a:t>Yêu cầu cần đạt</a:t>
            </a:r>
          </a:p>
        </p:txBody>
      </p:sp>
      <p:sp>
        <p:nvSpPr>
          <p:cNvPr id="37896" name="Rectangle 1"/>
          <p:cNvSpPr>
            <a:spLocks noChangeArrowheads="1"/>
          </p:cNvSpPr>
          <p:nvPr/>
        </p:nvSpPr>
        <p:spPr bwMode="auto">
          <a:xfrm>
            <a:off x="1691217" y="5054600"/>
            <a:ext cx="8940800" cy="913199"/>
          </a:xfrm>
          <a:prstGeom prst="rect">
            <a:avLst/>
          </a:prstGeom>
          <a:noFill/>
          <a:ln w="9525">
            <a:noFill/>
            <a:miter lim="800000"/>
            <a:headEnd/>
            <a:tailEnd/>
          </a:ln>
        </p:spPr>
        <p:txBody>
          <a:bodyPr anchor="ctr">
            <a:spAutoFit/>
          </a:bodyPr>
          <a:lstStyle/>
          <a:p>
            <a:r>
              <a:rPr lang="nl-NL" sz="2667" b="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 được ý nghĩa của trận Bạch Đằng đối với lịch sử dân tộc.</a:t>
            </a:r>
            <a:endParaRPr lang="nl-NL" sz="48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6400" y="1290708"/>
            <a:ext cx="1071563" cy="1071563"/>
          </a:xfrm>
          <a:prstGeom prst="rect">
            <a:avLst/>
          </a:prstGeom>
        </p:spPr>
      </p:pic>
      <p:pic>
        <p:nvPicPr>
          <p:cNvPr id="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2225" y="2731517"/>
            <a:ext cx="1071563" cy="1071563"/>
          </a:xfrm>
          <a:prstGeom prst="rect">
            <a:avLst/>
          </a:prstGeom>
        </p:spPr>
      </p:pic>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96235" y="4798722"/>
            <a:ext cx="1071563" cy="1071563"/>
          </a:xfrm>
          <a:prstGeom prst="rect">
            <a:avLst/>
          </a:prstGeom>
        </p:spPr>
      </p:pic>
    </p:spTree>
    <p:extLst>
      <p:ext uri="{BB962C8B-B14F-4D97-AF65-F5344CB8AC3E}">
        <p14:creationId xmlns:p14="http://schemas.microsoft.com/office/powerpoint/2010/main" val="339827786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133" y="482601"/>
            <a:ext cx="4258538" cy="1025987"/>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67" b="1">
                <a:ln w="11430"/>
                <a:solidFill>
                  <a:srgbClr val="FF0000"/>
                </a:solidFill>
                <a:effectLst>
                  <a:outerShdw blurRad="50800" dist="39000" dir="5460000" algn="tl">
                    <a:srgbClr val="000000">
                      <a:alpha val="38000"/>
                    </a:srgbClr>
                  </a:outerShdw>
                </a:effectLst>
              </a:rPr>
              <a:t>VẬN DỤNG</a:t>
            </a:r>
          </a:p>
        </p:txBody>
      </p:sp>
      <p:sp>
        <p:nvSpPr>
          <p:cNvPr id="5" name="Rectangle 1"/>
          <p:cNvSpPr>
            <a:spLocks noChangeArrowheads="1"/>
          </p:cNvSpPr>
          <p:nvPr/>
        </p:nvSpPr>
        <p:spPr bwMode="auto">
          <a:xfrm>
            <a:off x="1578429" y="3195205"/>
            <a:ext cx="9347200" cy="943976"/>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defTabSz="1219170" eaLnBrk="1" hangingPunct="1"/>
            <a:r>
              <a:rPr lang="nl-NL" sz="2667" b="1">
                <a:solidFill>
                  <a:srgbClr val="FF0000"/>
                </a:solidFill>
                <a:latin typeface="Times New Roman" pitchFamily="18" charset="0"/>
                <a:ea typeface="Times New Roman" pitchFamily="18" charset="0"/>
                <a:cs typeface="Times New Roman" pitchFamily="18" charset="0"/>
              </a:rPr>
              <a:t>- </a:t>
            </a:r>
            <a:r>
              <a:rPr lang="nl-NL" sz="2667" b="1" smtClean="0">
                <a:solidFill>
                  <a:srgbClr val="FF0000"/>
                </a:solidFill>
                <a:latin typeface="Times New Roman" pitchFamily="18" charset="0"/>
                <a:ea typeface="Times New Roman" pitchFamily="18" charset="0"/>
                <a:cs typeface="Times New Roman" pitchFamily="18" charset="0"/>
              </a:rPr>
              <a:t>Chiến thắng Bạch Đằng có ý nghĩa như thế nào đối với nước ta lúc bấy giờ?</a:t>
            </a:r>
            <a:endParaRPr lang="en-US" sz="1400" b="1">
              <a:solidFill>
                <a:srgbClr val="FF0000"/>
              </a:solidFill>
              <a:cs typeface="Arial" pitchFamily="34" charset="0"/>
            </a:endParaRPr>
          </a:p>
        </p:txBody>
      </p:sp>
      <p:sp>
        <p:nvSpPr>
          <p:cNvPr id="9" name="Rectangle 1"/>
          <p:cNvSpPr>
            <a:spLocks noChangeArrowheads="1"/>
          </p:cNvSpPr>
          <p:nvPr/>
        </p:nvSpPr>
        <p:spPr bwMode="auto">
          <a:xfrm>
            <a:off x="1600200" y="1888151"/>
            <a:ext cx="9347200" cy="533544"/>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defTabSz="1219170" eaLnBrk="1" hangingPunct="1"/>
            <a:r>
              <a:rPr lang="nl-NL" sz="2667" b="1">
                <a:solidFill>
                  <a:srgbClr val="FF0000"/>
                </a:solidFill>
                <a:latin typeface="Times New Roman" pitchFamily="18" charset="0"/>
                <a:ea typeface="Times New Roman" pitchFamily="18" charset="0"/>
                <a:cs typeface="Times New Roman" pitchFamily="18" charset="0"/>
              </a:rPr>
              <a:t>- </a:t>
            </a:r>
            <a:r>
              <a:rPr lang="nl-NL" sz="2667" b="1" smtClean="0">
                <a:solidFill>
                  <a:srgbClr val="FF0000"/>
                </a:solidFill>
                <a:latin typeface="Times New Roman" pitchFamily="18" charset="0"/>
                <a:ea typeface="Times New Roman" pitchFamily="18" charset="0"/>
                <a:cs typeface="Times New Roman" pitchFamily="18" charset="0"/>
              </a:rPr>
              <a:t>Nguyên nhân của trận Bạch Đằng</a:t>
            </a:r>
            <a:endParaRPr lang="en-US" sz="1400" b="1">
              <a:solidFill>
                <a:srgbClr val="FF0000"/>
              </a:solidFill>
              <a:cs typeface="Arial" pitchFamily="34" charset="0"/>
            </a:endParaRPr>
          </a:p>
        </p:txBody>
      </p:sp>
      <p:sp>
        <p:nvSpPr>
          <p:cNvPr id="2" name="Rectangle 1"/>
          <p:cNvSpPr/>
          <p:nvPr/>
        </p:nvSpPr>
        <p:spPr>
          <a:xfrm>
            <a:off x="1633702" y="2481045"/>
            <a:ext cx="8915400" cy="461665"/>
          </a:xfrm>
          <a:prstGeom prst="rect">
            <a:avLst/>
          </a:prstGeom>
        </p:spPr>
        <p:txBody>
          <a:bodyPr wrap="square">
            <a:spAutoFit/>
          </a:bodyPr>
          <a:lstStyle/>
          <a:p>
            <a:r>
              <a:rPr lang="en-US" sz="2400" b="1" kern="0" smtClean="0">
                <a:solidFill>
                  <a:srgbClr val="0000FF"/>
                </a:solidFill>
                <a:latin typeface="Times New Roman" pitchFamily="18" charset="0"/>
                <a:cs typeface="Times New Roman" pitchFamily="18" charset="0"/>
              </a:rPr>
              <a:t>=&gt; Quân Nam Hán kéo sang đánh nước ta.</a:t>
            </a:r>
            <a:endParaRPr lang="en-US" sz="2400"/>
          </a:p>
        </p:txBody>
      </p:sp>
      <p:sp>
        <p:nvSpPr>
          <p:cNvPr id="3" name="Rectangle 2"/>
          <p:cNvSpPr/>
          <p:nvPr/>
        </p:nvSpPr>
        <p:spPr>
          <a:xfrm>
            <a:off x="1636486" y="4253176"/>
            <a:ext cx="9042400" cy="1200329"/>
          </a:xfrm>
          <a:prstGeom prst="rect">
            <a:avLst/>
          </a:prstGeom>
        </p:spPr>
        <p:txBody>
          <a:bodyPr wrap="square">
            <a:spAutoFit/>
          </a:bodyPr>
          <a:lstStyle/>
          <a:p>
            <a:pPr marL="0" marR="0" algn="just">
              <a:spcBef>
                <a:spcPts val="0"/>
              </a:spcBef>
              <a:spcAft>
                <a:spcPts val="0"/>
              </a:spcAft>
            </a:pPr>
            <a:r>
              <a:rPr lang="en-US" sz="2400" b="1" smtClean="0">
                <a:solidFill>
                  <a:srgbClr val="0000FF"/>
                </a:solidFill>
                <a:latin typeface="Times New Roman" panose="02020603050405020304" pitchFamily="18" charset="0"/>
                <a:ea typeface="Times New Roman" panose="02020603050405020304" pitchFamily="18" charset="0"/>
              </a:rPr>
              <a:t>=&gt; </a:t>
            </a:r>
            <a:r>
              <a:rPr lang="en-US" sz="2400" b="1" smtClean="0">
                <a:solidFill>
                  <a:srgbClr val="0000FF"/>
                </a:solidFill>
                <a:effectLst/>
                <a:latin typeface="Times New Roman" panose="02020603050405020304" pitchFamily="18" charset="0"/>
                <a:ea typeface="Times New Roman" panose="02020603050405020304" pitchFamily="18" charset="0"/>
              </a:rPr>
              <a:t>Chiến thắng Bạch Đằng  và việc Ngô Quyền lên ngôi vua đã kết thúc hoàn toàn thời kì đô hộ của phong kiến phương Bắc  và mở đầu cho thời kì độc lập lâu dài của nước ta.</a:t>
            </a:r>
            <a:endParaRPr lang="en-US" sz="2400" b="1">
              <a:solidFill>
                <a:srgbClr val="0000FF"/>
              </a:solidFill>
            </a:endParaRPr>
          </a:p>
        </p:txBody>
      </p:sp>
    </p:spTree>
    <p:extLst>
      <p:ext uri="{BB962C8B-B14F-4D97-AF65-F5344CB8AC3E}">
        <p14:creationId xmlns:p14="http://schemas.microsoft.com/office/powerpoint/2010/main" val="379368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https://encrypted-tbn0.gstatic.com/images?q=tbn:ANd9GcS6ps_4f-eKUw0YYIqlH7vqLOPmdHKQi1qYXQ&amp;usqp=CAU"/>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60801" y="1498601"/>
            <a:ext cx="4584700" cy="177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962400" y="685801"/>
            <a:ext cx="4042132"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a:ln w="11430"/>
                <a:solidFill>
                  <a:srgbClr val="FF0000"/>
                </a:solidFill>
                <a:effectLst>
                  <a:outerShdw blurRad="50800" dist="39000" dir="5460000" algn="tl">
                    <a:srgbClr val="000000">
                      <a:alpha val="38000"/>
                    </a:srgbClr>
                  </a:outerShdw>
                </a:effectLst>
              </a:rPr>
              <a:t>BÀI SAU</a:t>
            </a:r>
          </a:p>
        </p:txBody>
      </p:sp>
      <p:sp>
        <p:nvSpPr>
          <p:cNvPr id="5" name="Rectangle 1"/>
          <p:cNvSpPr>
            <a:spLocks noChangeArrowheads="1"/>
          </p:cNvSpPr>
          <p:nvPr/>
        </p:nvSpPr>
        <p:spPr bwMode="auto">
          <a:xfrm>
            <a:off x="1524000" y="3225800"/>
            <a:ext cx="9347200"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ctr" defTabSz="1219170" eaLnBrk="1" hangingPunct="1"/>
            <a:r>
              <a:rPr lang="en-US" sz="3200" b="1" smtClean="0">
                <a:solidFill>
                  <a:srgbClr val="FF0000"/>
                </a:solidFill>
                <a:latin typeface="Times New Roman" pitchFamily="18" charset="0"/>
                <a:cs typeface="Times New Roman" pitchFamily="18" charset="0"/>
              </a:rPr>
              <a:t>Đinh Bộ Lĩnh dẹp loạn 12 sứ quân</a:t>
            </a:r>
            <a:endParaRPr lang="nl-NL" sz="4267" b="1">
              <a:solidFill>
                <a:srgbClr val="FF0000"/>
              </a:solidFill>
              <a:cs typeface="Arial" pitchFamily="34" charset="0"/>
            </a:endParaRPr>
          </a:p>
        </p:txBody>
      </p:sp>
    </p:spTree>
    <p:extLst>
      <p:ext uri="{BB962C8B-B14F-4D97-AF65-F5344CB8AC3E}">
        <p14:creationId xmlns:p14="http://schemas.microsoft.com/office/powerpoint/2010/main" val="289480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48200" y="278376"/>
            <a:ext cx="2443939" cy="943785"/>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333" b="1">
                <a:ln w="11430"/>
                <a:solidFill>
                  <a:srgbClr val="FF0000"/>
                </a:solidFill>
                <a:effectLst>
                  <a:outerShdw blurRad="50800" dist="39000" dir="5460000" algn="tl">
                    <a:srgbClr val="000000">
                      <a:alpha val="38000"/>
                    </a:srgbClr>
                  </a:outerShdw>
                </a:effectLst>
              </a:rPr>
              <a:t>Ghi vở</a:t>
            </a:r>
          </a:p>
        </p:txBody>
      </p:sp>
      <p:sp>
        <p:nvSpPr>
          <p:cNvPr id="5" name="Rectangle 1"/>
          <p:cNvSpPr>
            <a:spLocks noChangeArrowheads="1"/>
          </p:cNvSpPr>
          <p:nvPr/>
        </p:nvSpPr>
        <p:spPr bwMode="auto">
          <a:xfrm>
            <a:off x="1422400" y="1584549"/>
            <a:ext cx="9347200" cy="553998"/>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ctr" defTabSz="1219170" eaLnBrk="1" hangingPunct="1"/>
            <a:r>
              <a:rPr lang="en-US" sz="2800" b="1" smtClean="0">
                <a:solidFill>
                  <a:srgbClr val="0000CC"/>
                </a:solidFill>
                <a:latin typeface="Times New Roman" pitchFamily="18" charset="0"/>
                <a:cs typeface="Times New Roman" pitchFamily="18" charset="0"/>
              </a:rPr>
              <a:t>Lịch sử</a:t>
            </a:r>
            <a:endParaRPr lang="nl-NL" sz="4000" b="1">
              <a:solidFill>
                <a:srgbClr val="0000CC"/>
              </a:solidFill>
              <a:cs typeface="Arial" pitchFamily="34" charset="0"/>
            </a:endParaRPr>
          </a:p>
        </p:txBody>
      </p:sp>
      <p:sp>
        <p:nvSpPr>
          <p:cNvPr id="6" name="Rectangle 1"/>
          <p:cNvSpPr>
            <a:spLocks noChangeArrowheads="1"/>
          </p:cNvSpPr>
          <p:nvPr/>
        </p:nvSpPr>
        <p:spPr bwMode="auto">
          <a:xfrm>
            <a:off x="1389418" y="1121247"/>
            <a:ext cx="9347200" cy="553998"/>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ctr" defTabSz="1219170" eaLnBrk="1" hangingPunct="1"/>
            <a:r>
              <a:rPr lang="en-US" sz="2800" b="1">
                <a:solidFill>
                  <a:srgbClr val="0000CC"/>
                </a:solidFill>
                <a:latin typeface="Times New Roman" pitchFamily="18" charset="0"/>
                <a:cs typeface="Times New Roman" pitchFamily="18" charset="0"/>
              </a:rPr>
              <a:t>Thứ……..ngày……tháng </a:t>
            </a:r>
            <a:r>
              <a:rPr lang="en-US" sz="2800" b="1" smtClean="0">
                <a:solidFill>
                  <a:srgbClr val="0000CC"/>
                </a:solidFill>
                <a:latin typeface="Times New Roman" pitchFamily="18" charset="0"/>
                <a:cs typeface="Times New Roman" pitchFamily="18" charset="0"/>
              </a:rPr>
              <a:t>10 </a:t>
            </a:r>
            <a:r>
              <a:rPr lang="en-US" sz="2800" b="1">
                <a:solidFill>
                  <a:srgbClr val="0000CC"/>
                </a:solidFill>
                <a:latin typeface="Times New Roman" pitchFamily="18" charset="0"/>
                <a:cs typeface="Times New Roman" pitchFamily="18" charset="0"/>
              </a:rPr>
              <a:t>năm 2021</a:t>
            </a:r>
            <a:endParaRPr lang="nl-NL" sz="4000" b="1">
              <a:solidFill>
                <a:srgbClr val="0000CC"/>
              </a:solidFill>
              <a:cs typeface="Arial" pitchFamily="34" charset="0"/>
            </a:endParaRPr>
          </a:p>
        </p:txBody>
      </p:sp>
      <p:sp>
        <p:nvSpPr>
          <p:cNvPr id="7" name="Rectangle 1"/>
          <p:cNvSpPr>
            <a:spLocks noChangeArrowheads="1"/>
          </p:cNvSpPr>
          <p:nvPr/>
        </p:nvSpPr>
        <p:spPr bwMode="auto">
          <a:xfrm>
            <a:off x="1422400" y="2093050"/>
            <a:ext cx="9550400" cy="553998"/>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ctr" defTabSz="1219170" eaLnBrk="1" hangingPunct="1"/>
            <a:r>
              <a:rPr lang="en-US" sz="2800" b="1" smtClean="0">
                <a:solidFill>
                  <a:srgbClr val="0000CC"/>
                </a:solidFill>
                <a:latin typeface="Times New Roman" pitchFamily="18" charset="0"/>
                <a:cs typeface="Times New Roman" pitchFamily="18" charset="0"/>
              </a:rPr>
              <a:t>Chiến thắng Bạch Đằng do Ngô Quyền lãnh đạo (năm 938)</a:t>
            </a:r>
            <a:endParaRPr lang="en-US" sz="2800" b="1">
              <a:solidFill>
                <a:srgbClr val="0000CC"/>
              </a:solidFill>
              <a:latin typeface="Times New Roman" pitchFamily="18" charset="0"/>
              <a:cs typeface="Times New Roman" pitchFamily="18" charset="0"/>
            </a:endParaRPr>
          </a:p>
        </p:txBody>
      </p:sp>
      <p:sp>
        <p:nvSpPr>
          <p:cNvPr id="8" name="Rectangle 7"/>
          <p:cNvSpPr/>
          <p:nvPr/>
        </p:nvSpPr>
        <p:spPr>
          <a:xfrm>
            <a:off x="1473200" y="2650677"/>
            <a:ext cx="9448800" cy="3785652"/>
          </a:xfrm>
          <a:prstGeom prst="rect">
            <a:avLst/>
          </a:prstGeom>
        </p:spPr>
        <p:txBody>
          <a:bodyPr wrap="square">
            <a:spAutoFit/>
          </a:bodyPr>
          <a:lstStyle/>
          <a:p>
            <a:pPr marL="0" marR="0" algn="just">
              <a:spcBef>
                <a:spcPts val="0"/>
              </a:spcBef>
              <a:spcAft>
                <a:spcPts val="0"/>
              </a:spcAft>
            </a:pPr>
            <a:r>
              <a:rPr lang="en-US" sz="2000" b="1" u="sng">
                <a:solidFill>
                  <a:srgbClr val="0000FF"/>
                </a:solidFill>
                <a:latin typeface="Times New Roman" panose="02020603050405020304" pitchFamily="18" charset="0"/>
                <a:ea typeface="Times New Roman" panose="02020603050405020304" pitchFamily="18" charset="0"/>
              </a:rPr>
              <a:t>1. Vài nét về Ngô Quyền</a:t>
            </a:r>
            <a:endParaRPr lang="en-US" b="1">
              <a:solidFill>
                <a:srgbClr val="0000FF"/>
              </a:solidFill>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 Quê ở xã Đường Lâm</a:t>
            </a:r>
            <a:endParaRPr lang="en-US" b="1">
              <a:solidFill>
                <a:srgbClr val="0000FF"/>
              </a:solidFill>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 Là con rể của Dương Đình Nghệ</a:t>
            </a:r>
            <a:endParaRPr lang="en-US" b="1">
              <a:solidFill>
                <a:srgbClr val="0000FF"/>
              </a:solidFill>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b="1" u="sng">
                <a:solidFill>
                  <a:srgbClr val="0000FF"/>
                </a:solidFill>
                <a:latin typeface="Times New Roman" panose="02020603050405020304" pitchFamily="18" charset="0"/>
                <a:ea typeface="Times New Roman" panose="02020603050405020304" pitchFamily="18" charset="0"/>
              </a:rPr>
              <a:t>2. Nguyên nhân</a:t>
            </a:r>
            <a:endParaRPr lang="en-US" b="1">
              <a:solidFill>
                <a:srgbClr val="0000FF"/>
              </a:solidFill>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 Kiều Công Tiễn bắt giết Dương Đình Nghệ và cầu cứu nhà Nam Hán</a:t>
            </a:r>
            <a:endParaRPr lang="en-US" b="1">
              <a:solidFill>
                <a:srgbClr val="0000FF"/>
              </a:solidFill>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 Ngô Quyền bắt giết Kiều Công Tiễn và chuẩn bị đón đánh quân Nam Hán</a:t>
            </a:r>
            <a:endParaRPr lang="en-US" b="1">
              <a:solidFill>
                <a:srgbClr val="0000FF"/>
              </a:solidFill>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b="1" u="sng">
                <a:solidFill>
                  <a:srgbClr val="0000FF"/>
                </a:solidFill>
                <a:latin typeface="Times New Roman" panose="02020603050405020304" pitchFamily="18" charset="0"/>
                <a:ea typeface="Times New Roman" panose="02020603050405020304" pitchFamily="18" charset="0"/>
              </a:rPr>
              <a:t>3</a:t>
            </a:r>
            <a:r>
              <a:rPr lang="en-US" sz="2000" b="1" u="sng" smtClean="0">
                <a:solidFill>
                  <a:srgbClr val="0000FF"/>
                </a:solidFill>
                <a:latin typeface="Times New Roman" panose="02020603050405020304" pitchFamily="18" charset="0"/>
                <a:ea typeface="Times New Roman" panose="02020603050405020304" pitchFamily="18" charset="0"/>
              </a:rPr>
              <a:t>. Diễn </a:t>
            </a:r>
            <a:r>
              <a:rPr lang="en-US" sz="2000" b="1" u="sng">
                <a:solidFill>
                  <a:srgbClr val="0000FF"/>
                </a:solidFill>
                <a:latin typeface="Times New Roman" panose="02020603050405020304" pitchFamily="18" charset="0"/>
                <a:ea typeface="Times New Roman" panose="02020603050405020304" pitchFamily="18" charset="0"/>
              </a:rPr>
              <a:t>biến</a:t>
            </a:r>
            <a:endParaRPr lang="en-US" b="1">
              <a:solidFill>
                <a:srgbClr val="0000FF"/>
              </a:solidFill>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 Ngô Quyền chỉ huy quân ta, lợi dụng thuỷ triều lên xuống trên sông BĐ nhử giặc vào bãi cọc và tiêu diệt địch</a:t>
            </a:r>
            <a:endParaRPr lang="en-US" b="1">
              <a:solidFill>
                <a:srgbClr val="0000FF"/>
              </a:solidFill>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b="1">
                <a:solidFill>
                  <a:srgbClr val="0000FF"/>
                </a:solidFill>
                <a:latin typeface="Times New Roman" panose="02020603050405020304" pitchFamily="18" charset="0"/>
                <a:ea typeface="Times New Roman" panose="02020603050405020304" pitchFamily="18" charset="0"/>
              </a:rPr>
              <a:t> </a:t>
            </a:r>
            <a:r>
              <a:rPr lang="en-US" sz="2000" b="1" u="sng">
                <a:solidFill>
                  <a:srgbClr val="0000FF"/>
                </a:solidFill>
                <a:latin typeface="Times New Roman" panose="02020603050405020304" pitchFamily="18" charset="0"/>
                <a:ea typeface="Times New Roman" panose="02020603050405020304" pitchFamily="18" charset="0"/>
              </a:rPr>
              <a:t>4</a:t>
            </a:r>
            <a:r>
              <a:rPr lang="en-US" sz="2000" b="1" u="sng" smtClean="0">
                <a:solidFill>
                  <a:srgbClr val="0000FF"/>
                </a:solidFill>
                <a:latin typeface="Times New Roman" panose="02020603050405020304" pitchFamily="18" charset="0"/>
                <a:ea typeface="Times New Roman" panose="02020603050405020304" pitchFamily="18" charset="0"/>
              </a:rPr>
              <a:t>. Ý </a:t>
            </a:r>
            <a:r>
              <a:rPr lang="en-US" sz="2000" b="1" u="sng">
                <a:solidFill>
                  <a:srgbClr val="0000FF"/>
                </a:solidFill>
                <a:latin typeface="Times New Roman" panose="02020603050405020304" pitchFamily="18" charset="0"/>
                <a:ea typeface="Times New Roman" panose="02020603050405020304" pitchFamily="18" charset="0"/>
              </a:rPr>
              <a:t>nghĩa</a:t>
            </a:r>
            <a:endParaRPr lang="en-US" b="1">
              <a:solidFill>
                <a:srgbClr val="0000FF"/>
              </a:solidFill>
              <a:latin typeface="Times New Roman" panose="02020603050405020304" pitchFamily="18" charset="0"/>
              <a:ea typeface="Times New Roman" panose="02020603050405020304" pitchFamily="18" charset="0"/>
            </a:endParaRPr>
          </a:p>
          <a:p>
            <a:r>
              <a:rPr lang="en-US" sz="2000" b="1">
                <a:solidFill>
                  <a:srgbClr val="0000FF"/>
                </a:solidFill>
                <a:latin typeface="Times New Roman" panose="02020603050405020304" pitchFamily="18" charset="0"/>
                <a:ea typeface="Times New Roman" panose="02020603050405020304" pitchFamily="18" charset="0"/>
              </a:rPr>
              <a:t>+ Kết thúc thời kì nước ta bị phong kiến phương Bắc đô hộ, mở ra thời kì độc lập lâu dài cho dân tộc</a:t>
            </a:r>
            <a:endParaRPr lang="en-US" sz="2000" b="1">
              <a:solidFill>
                <a:srgbClr val="0000FF"/>
              </a:solidFill>
            </a:endParaRPr>
          </a:p>
        </p:txBody>
      </p:sp>
    </p:spTree>
    <p:extLst>
      <p:ext uri="{BB962C8B-B14F-4D97-AF65-F5344CB8AC3E}">
        <p14:creationId xmlns:p14="http://schemas.microsoft.com/office/powerpoint/2010/main" val="2084303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2"/>
          <a:stretch>
            <a:fillRect/>
          </a:stretch>
        </p:blipFill>
        <p:spPr>
          <a:xfrm>
            <a:off x="1524001" y="1092200"/>
            <a:ext cx="9059404" cy="4673600"/>
          </a:xfrm>
          <a:prstGeom prst="rect">
            <a:avLst/>
          </a:prstGeom>
        </p:spPr>
      </p:pic>
    </p:spTree>
    <p:extLst>
      <p:ext uri="{BB962C8B-B14F-4D97-AF65-F5344CB8AC3E}">
        <p14:creationId xmlns:p14="http://schemas.microsoft.com/office/powerpoint/2010/main" val="3957810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8" descr="Picture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4196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990600" y="1370111"/>
            <a:ext cx="9982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b="1" smtClean="0">
                <a:solidFill>
                  <a:srgbClr val="FF0000"/>
                </a:solidFill>
              </a:rPr>
              <a:t>Thứ   ngày     tháng 10 năm 2021</a:t>
            </a:r>
          </a:p>
          <a:p>
            <a:pPr algn="ctr">
              <a:spcBef>
                <a:spcPct val="0"/>
              </a:spcBef>
              <a:buFontTx/>
              <a:buNone/>
            </a:pPr>
            <a:r>
              <a:rPr lang="en-US" b="1" smtClean="0">
                <a:solidFill>
                  <a:srgbClr val="FF0000"/>
                </a:solidFill>
              </a:rPr>
              <a:t>Lịch sử</a:t>
            </a:r>
          </a:p>
          <a:p>
            <a:pPr algn="ctr">
              <a:spcBef>
                <a:spcPct val="0"/>
              </a:spcBef>
              <a:buFontTx/>
              <a:buNone/>
            </a:pPr>
            <a:r>
              <a:rPr lang="en-US" b="1" smtClean="0">
                <a:solidFill>
                  <a:srgbClr val="FF0000"/>
                </a:solidFill>
              </a:rPr>
              <a:t>Chiến thắng Bạch Đằng do Ngô Quyền lãnh đạo (năm 938)</a:t>
            </a:r>
            <a:endParaRPr lang="vi-VN" b="1">
              <a:solidFill>
                <a:srgbClr val="FF0000"/>
              </a:solidFill>
            </a:endParaRPr>
          </a:p>
        </p:txBody>
      </p:sp>
    </p:spTree>
    <p:extLst>
      <p:ext uri="{BB962C8B-B14F-4D97-AF65-F5344CB8AC3E}">
        <p14:creationId xmlns:p14="http://schemas.microsoft.com/office/powerpoint/2010/main" val="1330834076"/>
      </p:ext>
    </p:extLst>
  </p:cSld>
  <p:clrMapOvr>
    <a:masterClrMapping/>
  </p:clrMapOvr>
  <p:transition>
    <p:wheel spokes="8"/>
    <p:sndAc>
      <p:stSnd>
        <p:snd r:embed="rId2" name="bomb.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appy Children | Cartoon posters, Happy kids, Cartoon kids"/>
          <p:cNvPicPr>
            <a:picLocks noChangeAspect="1" noChangeArrowheads="1"/>
          </p:cNvPicPr>
          <p:nvPr/>
        </p:nvPicPr>
        <p:blipFill>
          <a:blip r:embed="rId2">
            <a:extLst>
              <a:ext uri="{28A0092B-C50C-407E-A947-70E740481C1C}">
                <a14:useLocalDpi xmlns:a14="http://schemas.microsoft.com/office/drawing/2010/main" val="0"/>
              </a:ext>
            </a:extLst>
          </a:blip>
          <a:srcRect t="23437" b="30843"/>
          <a:stretch>
            <a:fillRect/>
          </a:stretch>
        </p:blipFill>
        <p:spPr bwMode="auto">
          <a:xfrm>
            <a:off x="1422400" y="2413001"/>
            <a:ext cx="9144000" cy="4180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encrypted-tbn0.gstatic.com/images?q=tbn:ANd9GcS6ps_4f-eKUw0YYIqlH7vqLOPmdHKQi1qYXQ&amp;usqp=CAU"/>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60801" y="1498601"/>
            <a:ext cx="4584700" cy="177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352801" y="685801"/>
            <a:ext cx="5221942"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a:ln w="11430"/>
                <a:solidFill>
                  <a:srgbClr val="FF0000"/>
                </a:solidFill>
                <a:effectLst>
                  <a:outerShdw blurRad="50800" dist="39000" dir="5460000" algn="tl">
                    <a:srgbClr val="000000">
                      <a:alpha val="38000"/>
                    </a:srgbClr>
                  </a:outerShdw>
                </a:effectLst>
              </a:rPr>
              <a:t>KHÁM PHÁ</a:t>
            </a:r>
          </a:p>
        </p:txBody>
      </p:sp>
    </p:spTree>
    <p:extLst>
      <p:ext uri="{BB962C8B-B14F-4D97-AF65-F5344CB8AC3E}">
        <p14:creationId xmlns:p14="http://schemas.microsoft.com/office/powerpoint/2010/main" val="1086150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3">
            <a:extLst>
              <a:ext uri="{FF2B5EF4-FFF2-40B4-BE49-F238E27FC236}"/>
            </a:extLst>
          </p:cNvPr>
          <p:cNvSpPr/>
          <p:nvPr/>
        </p:nvSpPr>
        <p:spPr>
          <a:xfrm>
            <a:off x="1488017" y="1219200"/>
            <a:ext cx="9347200" cy="129540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eaLnBrk="1" hangingPunct="1">
              <a:defRPr/>
            </a:pPr>
            <a:r>
              <a:rPr lang="en-US" sz="2667" b="1">
                <a:solidFill>
                  <a:srgbClr val="002060"/>
                </a:solidFill>
                <a:latin typeface="Times New Roman" pitchFamily="18" charset="0"/>
                <a:cs typeface="Times New Roman" pitchFamily="18" charset="0"/>
              </a:rPr>
              <a:t>B</a:t>
            </a:r>
            <a:r>
              <a:rPr lang="en-US" sz="2667" b="1" smtClean="0">
                <a:solidFill>
                  <a:srgbClr val="002060"/>
                </a:solidFill>
                <a:latin typeface="Times New Roman" pitchFamily="18" charset="0"/>
                <a:cs typeface="Times New Roman" pitchFamily="18" charset="0"/>
              </a:rPr>
              <a:t>iết nguyên nhân diễn ra trận Bạch Đằng</a:t>
            </a:r>
            <a:endParaRPr lang="vi-VN" sz="2667">
              <a:solidFill>
                <a:srgbClr val="002060"/>
              </a:solidFill>
              <a:latin typeface="Times New Roman" pitchFamily="18" charset="0"/>
              <a:cs typeface="Times New Roman" pitchFamily="18" charset="0"/>
            </a:endParaRPr>
          </a:p>
        </p:txBody>
      </p:sp>
      <p:sp>
        <p:nvSpPr>
          <p:cNvPr id="18" name="Rectangle: Rounded Corners 22">
            <a:extLst>
              <a:ext uri="{FF2B5EF4-FFF2-40B4-BE49-F238E27FC236}"/>
            </a:extLst>
          </p:cNvPr>
          <p:cNvSpPr/>
          <p:nvPr/>
        </p:nvSpPr>
        <p:spPr>
          <a:xfrm>
            <a:off x="1422400" y="2819400"/>
            <a:ext cx="9448800" cy="144780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i="1">
                <a:solidFill>
                  <a:srgbClr val="FF0000"/>
                </a:solidFill>
                <a:latin typeface="Times New Roman" panose="02020603050405020304" pitchFamily="18" charset="0"/>
                <a:cs typeface="Times New Roman" panose="02020603050405020304" pitchFamily="18" charset="0"/>
              </a:rPr>
              <a:t> </a:t>
            </a:r>
            <a:endParaRPr lang="vi-VN" i="1" dirty="0">
              <a:solidFill>
                <a:srgbClr val="FF0000"/>
              </a:solidFill>
              <a:latin typeface="Times New Roman" panose="02020603050405020304" pitchFamily="18" charset="0"/>
              <a:cs typeface="Times New Roman" panose="02020603050405020304" pitchFamily="18" charset="0"/>
            </a:endParaRPr>
          </a:p>
        </p:txBody>
      </p:sp>
      <p:sp>
        <p:nvSpPr>
          <p:cNvPr id="23" name="Rectangle: Rounded Corners 29">
            <a:extLst>
              <a:ext uri="{FF2B5EF4-FFF2-40B4-BE49-F238E27FC236}"/>
            </a:extLst>
          </p:cNvPr>
          <p:cNvSpPr/>
          <p:nvPr/>
        </p:nvSpPr>
        <p:spPr>
          <a:xfrm>
            <a:off x="1422400" y="4876801"/>
            <a:ext cx="9448800" cy="1299634"/>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a:solidFill>
                  <a:srgbClr val="FF0000"/>
                </a:solidFill>
                <a:latin typeface="Times New Roman" panose="02020603050405020304" pitchFamily="18" charset="0"/>
                <a:cs typeface="Times New Roman" panose="02020603050405020304" pitchFamily="18" charset="0"/>
              </a:rPr>
              <a:t> </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7893" name="Rectangle 2"/>
          <p:cNvSpPr>
            <a:spLocks noChangeArrowheads="1"/>
          </p:cNvSpPr>
          <p:nvPr/>
        </p:nvSpPr>
        <p:spPr bwMode="auto">
          <a:xfrm>
            <a:off x="1727200" y="3276529"/>
            <a:ext cx="9144000" cy="533542"/>
          </a:xfrm>
          <a:prstGeom prst="rect">
            <a:avLst/>
          </a:prstGeom>
          <a:noFill/>
          <a:ln w="9525">
            <a:noFill/>
            <a:miter lim="800000"/>
            <a:headEnd/>
            <a:tailEnd/>
          </a:ln>
        </p:spPr>
        <p:txBody>
          <a:bodyPr lIns="121917" tIns="60959" rIns="121917" bIns="60959" anchor="ctr">
            <a:spAutoFit/>
          </a:bodyPr>
          <a:lstStyle/>
          <a:p>
            <a:pPr eaLnBrk="1" hangingPunct="1"/>
            <a:r>
              <a:rPr lang="en-US" sz="2667" b="1" smtClean="0">
                <a:solidFill>
                  <a:srgbClr val="002060"/>
                </a:solidFill>
                <a:latin typeface="Times New Roman" panose="02020603050405020304" pitchFamily="18" charset="0"/>
                <a:cs typeface="Times New Roman" panose="02020603050405020304" pitchFamily="18" charset="0"/>
              </a:rPr>
              <a:t>Kể được diễn biến chính của trận Bạch Đằng</a:t>
            </a:r>
            <a:endParaRPr lang="en-US" sz="2667" b="1">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114800" y="403796"/>
            <a:ext cx="3913886" cy="677106"/>
          </a:xfrm>
          <a:prstGeom prst="rect">
            <a:avLst/>
          </a:prstGeom>
          <a:noFill/>
        </p:spPr>
        <p:txBody>
          <a:bodyPr wrap="none" lIns="121917" tIns="60959" rIns="121917" bIns="6095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a:ln w="11430"/>
                <a:solidFill>
                  <a:srgbClr val="FF0000"/>
                </a:solidFill>
                <a:effectLst>
                  <a:outerShdw blurRad="50800" dist="39000" dir="5460000" algn="tl">
                    <a:srgbClr val="000000">
                      <a:alpha val="38000"/>
                    </a:srgbClr>
                  </a:outerShdw>
                </a:effectLst>
              </a:rPr>
              <a:t>Yêu cầu cần đạt</a:t>
            </a:r>
          </a:p>
        </p:txBody>
      </p:sp>
      <p:sp>
        <p:nvSpPr>
          <p:cNvPr id="37896" name="Rectangle 1"/>
          <p:cNvSpPr>
            <a:spLocks noChangeArrowheads="1"/>
          </p:cNvSpPr>
          <p:nvPr/>
        </p:nvSpPr>
        <p:spPr bwMode="auto">
          <a:xfrm>
            <a:off x="1691217" y="5054600"/>
            <a:ext cx="8940800" cy="913199"/>
          </a:xfrm>
          <a:prstGeom prst="rect">
            <a:avLst/>
          </a:prstGeom>
          <a:noFill/>
          <a:ln w="9525">
            <a:noFill/>
            <a:miter lim="800000"/>
            <a:headEnd/>
            <a:tailEnd/>
          </a:ln>
        </p:spPr>
        <p:txBody>
          <a:bodyPr anchor="ctr">
            <a:spAutoFit/>
          </a:bodyPr>
          <a:lstStyle/>
          <a:p>
            <a:r>
              <a:rPr lang="nl-NL" sz="2667" b="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 được ý nghĩa của trận Bạch Đằng đối với lịch sử dân tộc.</a:t>
            </a:r>
            <a:endParaRPr lang="nl-NL" sz="48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856096"/>
      </p:ext>
    </p:extLst>
  </p:cSld>
  <p:clrMapOvr>
    <a:masterClrMapping/>
  </p:clrMapOvr>
  <p:transition spd="med">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2" name="Google Shape;212;p32"/>
          <p:cNvPicPr preferRelativeResize="0"/>
          <p:nvPr/>
        </p:nvPicPr>
        <p:blipFill rotWithShape="1">
          <a:blip r:embed="rId3">
            <a:alphaModFix/>
          </a:blip>
          <a:srcRect t="16970" r="8892" b="21025"/>
          <a:stretch/>
        </p:blipFill>
        <p:spPr>
          <a:xfrm rot="10800000">
            <a:off x="1111600" y="1634133"/>
            <a:ext cx="2715800" cy="1080368"/>
          </a:xfrm>
          <a:prstGeom prst="rect">
            <a:avLst/>
          </a:prstGeom>
          <a:noFill/>
          <a:ln>
            <a:noFill/>
          </a:ln>
        </p:spPr>
      </p:pic>
      <p:pic>
        <p:nvPicPr>
          <p:cNvPr id="213" name="Google Shape;213;p32"/>
          <p:cNvPicPr preferRelativeResize="0"/>
          <p:nvPr/>
        </p:nvPicPr>
        <p:blipFill rotWithShape="1">
          <a:blip r:embed="rId4">
            <a:alphaModFix/>
          </a:blip>
          <a:srcRect t="16734" r="8892" b="18300"/>
          <a:stretch/>
        </p:blipFill>
        <p:spPr>
          <a:xfrm rot="10800000">
            <a:off x="1111600" y="2317276"/>
            <a:ext cx="2715800" cy="1128056"/>
          </a:xfrm>
          <a:prstGeom prst="rect">
            <a:avLst/>
          </a:prstGeom>
          <a:noFill/>
          <a:ln>
            <a:noFill/>
          </a:ln>
        </p:spPr>
      </p:pic>
      <p:sp>
        <p:nvSpPr>
          <p:cNvPr id="214" name="Google Shape;214;p32"/>
          <p:cNvSpPr txBox="1">
            <a:spLocks noGrp="1"/>
          </p:cNvSpPr>
          <p:nvPr>
            <p:ph type="title"/>
          </p:nvPr>
        </p:nvSpPr>
        <p:spPr>
          <a:xfrm>
            <a:off x="3657600" y="2108200"/>
            <a:ext cx="5064000" cy="1087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a:solidFill>
                  <a:srgbClr val="FF0000"/>
                </a:solidFill>
                <a:latin typeface="Times New Roman" pitchFamily="18" charset="0"/>
                <a:cs typeface="Times New Roman" pitchFamily="18" charset="0"/>
              </a:rPr>
              <a:t>HOẠT ĐỘNG 1</a:t>
            </a:r>
            <a:endParaRPr>
              <a:solidFill>
                <a:srgbClr val="FF0000"/>
              </a:solidFill>
              <a:latin typeface="Times New Roman" pitchFamily="18" charset="0"/>
              <a:cs typeface="Times New Roman" pitchFamily="18" charset="0"/>
            </a:endParaRPr>
          </a:p>
        </p:txBody>
      </p:sp>
      <p:sp>
        <p:nvSpPr>
          <p:cNvPr id="5" name="Google Shape;214;p32"/>
          <p:cNvSpPr txBox="1">
            <a:spLocks noGrp="1"/>
          </p:cNvSpPr>
          <p:nvPr>
            <p:ph type="title"/>
          </p:nvPr>
        </p:nvSpPr>
        <p:spPr>
          <a:xfrm>
            <a:off x="3048000" y="3429000"/>
            <a:ext cx="6299200" cy="1087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sz="3733" b="1" smtClean="0">
                <a:solidFill>
                  <a:srgbClr val="0000FF"/>
                </a:solidFill>
                <a:latin typeface="Times New Roman" pitchFamily="18" charset="0"/>
                <a:cs typeface="Times New Roman" pitchFamily="18" charset="0"/>
              </a:rPr>
              <a:t>Nguyên nhân</a:t>
            </a:r>
            <a:endParaRPr sz="3733" b="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0853749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2934" name="Text Box 6"/>
          <p:cNvSpPr txBox="1">
            <a:spLocks noChangeArrowheads="1"/>
          </p:cNvSpPr>
          <p:nvPr/>
        </p:nvSpPr>
        <p:spPr bwMode="auto">
          <a:xfrm>
            <a:off x="1143000" y="1143000"/>
            <a:ext cx="9372600" cy="3046988"/>
          </a:xfrm>
          <a:prstGeom prst="rect">
            <a:avLst/>
          </a:prstGeom>
          <a:noFill/>
          <a:ln w="9525">
            <a:noFill/>
            <a:miter lim="800000"/>
            <a:headEnd/>
            <a:tailEnd/>
          </a:ln>
        </p:spPr>
        <p:txBody>
          <a:bodyPr wrap="square">
            <a:spAutoFit/>
          </a:bodyPr>
          <a:lstStyle/>
          <a:p>
            <a:pPr eaLnBrk="1" hangingPunct="1">
              <a:defRPr/>
            </a:pPr>
            <a:r>
              <a:rPr lang="en-US" sz="2400" b="1" dirty="0">
                <a:solidFill>
                  <a:schemeClr val="accent6">
                    <a:lumMod val="75000"/>
                  </a:schemeClr>
                </a:solidFill>
                <a:latin typeface="Arial" charset="0"/>
                <a:cs typeface="Arial" charset="0"/>
              </a:rPr>
              <a:t>      </a:t>
            </a:r>
            <a:r>
              <a:rPr lang="en-US" sz="2400" b="1" dirty="0" err="1">
                <a:solidFill>
                  <a:srgbClr val="0000FF"/>
                </a:solidFill>
                <a:latin typeface="Arial" charset="0"/>
                <a:cs typeface="Arial" charset="0"/>
              </a:rPr>
              <a:t>Đọc</a:t>
            </a:r>
            <a:r>
              <a:rPr lang="en-US" sz="2400" b="1" dirty="0">
                <a:solidFill>
                  <a:srgbClr val="0000FF"/>
                </a:solidFill>
                <a:latin typeface="Arial" charset="0"/>
                <a:cs typeface="Arial" charset="0"/>
              </a:rPr>
              <a:t> </a:t>
            </a:r>
            <a:r>
              <a:rPr lang="en-US" sz="2400" b="1" dirty="0" err="1">
                <a:solidFill>
                  <a:srgbClr val="0000FF"/>
                </a:solidFill>
                <a:latin typeface="Arial" charset="0"/>
                <a:cs typeface="Arial" charset="0"/>
              </a:rPr>
              <a:t>thầm</a:t>
            </a:r>
            <a:r>
              <a:rPr lang="en-US" sz="2400" b="1" dirty="0">
                <a:solidFill>
                  <a:srgbClr val="0000FF"/>
                </a:solidFill>
                <a:latin typeface="Arial" charset="0"/>
                <a:cs typeface="Arial" charset="0"/>
              </a:rPr>
              <a:t> SGK </a:t>
            </a:r>
            <a:r>
              <a:rPr lang="en-US" sz="2400" b="1" dirty="0" err="1">
                <a:solidFill>
                  <a:srgbClr val="0000FF"/>
                </a:solidFill>
                <a:latin typeface="Arial" charset="0"/>
                <a:cs typeface="Arial" charset="0"/>
              </a:rPr>
              <a:t>từ</a:t>
            </a:r>
            <a:r>
              <a:rPr lang="en-US" sz="2400" b="1" dirty="0">
                <a:solidFill>
                  <a:srgbClr val="0000FF"/>
                </a:solidFill>
                <a:latin typeface="Arial" charset="0"/>
                <a:cs typeface="Arial" charset="0"/>
              </a:rPr>
              <a:t> </a:t>
            </a:r>
            <a:r>
              <a:rPr lang="en-US" sz="2400" b="1" dirty="0" err="1">
                <a:solidFill>
                  <a:srgbClr val="0000FF"/>
                </a:solidFill>
                <a:latin typeface="Arial" charset="0"/>
                <a:cs typeface="Arial" charset="0"/>
              </a:rPr>
              <a:t>đầu</a:t>
            </a:r>
            <a:r>
              <a:rPr lang="en-US" sz="2400" b="1" dirty="0">
                <a:solidFill>
                  <a:srgbClr val="0000FF"/>
                </a:solidFill>
                <a:latin typeface="Arial" charset="0"/>
                <a:cs typeface="Arial" charset="0"/>
              </a:rPr>
              <a:t> </a:t>
            </a:r>
            <a:r>
              <a:rPr lang="en-US" sz="2400" b="1" dirty="0" err="1">
                <a:solidFill>
                  <a:srgbClr val="0000FF"/>
                </a:solidFill>
                <a:latin typeface="Arial" charset="0"/>
                <a:cs typeface="Arial" charset="0"/>
              </a:rPr>
              <a:t>đến</a:t>
            </a:r>
            <a:r>
              <a:rPr lang="en-US" sz="2400" b="1" dirty="0">
                <a:solidFill>
                  <a:srgbClr val="0000FF"/>
                </a:solidFill>
                <a:latin typeface="Arial" charset="0"/>
                <a:cs typeface="Arial" charset="0"/>
              </a:rPr>
              <a:t> </a:t>
            </a:r>
            <a:r>
              <a:rPr lang="en-US" sz="2400" b="1" i="1" dirty="0" err="1">
                <a:solidFill>
                  <a:srgbClr val="0000FF"/>
                </a:solidFill>
                <a:latin typeface="Arial" charset="0"/>
                <a:cs typeface="Arial" charset="0"/>
              </a:rPr>
              <a:t>đón</a:t>
            </a:r>
            <a:r>
              <a:rPr lang="en-US" sz="2400" b="1" i="1" dirty="0">
                <a:solidFill>
                  <a:srgbClr val="0000FF"/>
                </a:solidFill>
                <a:latin typeface="Arial" charset="0"/>
                <a:cs typeface="Arial" charset="0"/>
              </a:rPr>
              <a:t> </a:t>
            </a:r>
            <a:r>
              <a:rPr lang="en-US" sz="2400" b="1" i="1" dirty="0" err="1">
                <a:solidFill>
                  <a:srgbClr val="0000FF"/>
                </a:solidFill>
                <a:latin typeface="Arial" charset="0"/>
                <a:cs typeface="Arial" charset="0"/>
              </a:rPr>
              <a:t>đánh</a:t>
            </a:r>
            <a:r>
              <a:rPr lang="en-US" sz="2400" b="1" i="1" dirty="0">
                <a:solidFill>
                  <a:srgbClr val="0000FF"/>
                </a:solidFill>
                <a:latin typeface="Arial" charset="0"/>
                <a:cs typeface="Arial" charset="0"/>
              </a:rPr>
              <a:t> </a:t>
            </a:r>
            <a:r>
              <a:rPr lang="en-US" sz="2400" b="1" i="1" dirty="0" err="1">
                <a:solidFill>
                  <a:srgbClr val="0000FF"/>
                </a:solidFill>
                <a:latin typeface="Arial" charset="0"/>
                <a:cs typeface="Arial" charset="0"/>
              </a:rPr>
              <a:t>quân</a:t>
            </a:r>
            <a:r>
              <a:rPr lang="en-US" sz="2400" b="1" i="1" dirty="0">
                <a:solidFill>
                  <a:srgbClr val="0000FF"/>
                </a:solidFill>
                <a:latin typeface="Arial" charset="0"/>
                <a:cs typeface="Arial" charset="0"/>
              </a:rPr>
              <a:t> </a:t>
            </a:r>
            <a:r>
              <a:rPr lang="en-US" sz="2400" b="1" i="1">
                <a:solidFill>
                  <a:srgbClr val="0000FF"/>
                </a:solidFill>
                <a:latin typeface="Arial" charset="0"/>
                <a:cs typeface="Arial" charset="0"/>
              </a:rPr>
              <a:t>Nam </a:t>
            </a:r>
            <a:r>
              <a:rPr lang="en-US" sz="2400" b="1" i="1" smtClean="0">
                <a:solidFill>
                  <a:srgbClr val="0000FF"/>
                </a:solidFill>
                <a:latin typeface="Arial" charset="0"/>
                <a:cs typeface="Arial" charset="0"/>
              </a:rPr>
              <a:t>Hán, </a:t>
            </a:r>
            <a:r>
              <a:rPr lang="en-US" sz="2400" b="1" smtClean="0">
                <a:solidFill>
                  <a:srgbClr val="0000FF"/>
                </a:solidFill>
                <a:latin typeface="Arial" charset="0"/>
                <a:cs typeface="Arial" charset="0"/>
              </a:rPr>
              <a:t>trả </a:t>
            </a:r>
            <a:r>
              <a:rPr lang="en-US" sz="2400" b="1" dirty="0" err="1">
                <a:solidFill>
                  <a:srgbClr val="0000FF"/>
                </a:solidFill>
                <a:latin typeface="Arial" charset="0"/>
                <a:cs typeface="Arial" charset="0"/>
              </a:rPr>
              <a:t>lời</a:t>
            </a:r>
            <a:r>
              <a:rPr lang="en-US" sz="2400" b="1" dirty="0">
                <a:solidFill>
                  <a:srgbClr val="0000FF"/>
                </a:solidFill>
                <a:latin typeface="Arial" charset="0"/>
                <a:cs typeface="Arial" charset="0"/>
              </a:rPr>
              <a:t> </a:t>
            </a:r>
            <a:r>
              <a:rPr lang="en-US" sz="2400" b="1" dirty="0" err="1">
                <a:solidFill>
                  <a:srgbClr val="0000FF"/>
                </a:solidFill>
                <a:latin typeface="Arial" charset="0"/>
                <a:cs typeface="Arial" charset="0"/>
              </a:rPr>
              <a:t>các</a:t>
            </a:r>
            <a:r>
              <a:rPr lang="en-US" sz="2400" b="1" dirty="0">
                <a:solidFill>
                  <a:srgbClr val="0000FF"/>
                </a:solidFill>
                <a:latin typeface="Arial" charset="0"/>
                <a:cs typeface="Arial" charset="0"/>
              </a:rPr>
              <a:t> </a:t>
            </a:r>
            <a:r>
              <a:rPr lang="en-US" sz="2400" b="1" dirty="0" err="1">
                <a:solidFill>
                  <a:srgbClr val="0000FF"/>
                </a:solidFill>
                <a:latin typeface="Arial" charset="0"/>
                <a:cs typeface="Arial" charset="0"/>
              </a:rPr>
              <a:t>câu</a:t>
            </a:r>
            <a:r>
              <a:rPr lang="en-US" sz="2400" b="1" dirty="0">
                <a:solidFill>
                  <a:srgbClr val="0000FF"/>
                </a:solidFill>
                <a:latin typeface="Arial" charset="0"/>
                <a:cs typeface="Arial" charset="0"/>
              </a:rPr>
              <a:t> </a:t>
            </a:r>
            <a:r>
              <a:rPr lang="en-US" sz="2400" b="1" dirty="0" err="1">
                <a:solidFill>
                  <a:srgbClr val="0000FF"/>
                </a:solidFill>
                <a:latin typeface="Arial" charset="0"/>
                <a:cs typeface="Arial" charset="0"/>
              </a:rPr>
              <a:t>hỏi</a:t>
            </a:r>
            <a:r>
              <a:rPr lang="en-US" sz="2400" b="1" dirty="0">
                <a:solidFill>
                  <a:srgbClr val="0000FF"/>
                </a:solidFill>
                <a:latin typeface="Arial" charset="0"/>
                <a:cs typeface="Arial" charset="0"/>
              </a:rPr>
              <a:t> </a:t>
            </a:r>
            <a:r>
              <a:rPr lang="en-US" sz="2400" b="1" dirty="0" err="1">
                <a:solidFill>
                  <a:srgbClr val="0000FF"/>
                </a:solidFill>
                <a:latin typeface="Arial" charset="0"/>
                <a:cs typeface="Arial" charset="0"/>
              </a:rPr>
              <a:t>sau</a:t>
            </a:r>
            <a:r>
              <a:rPr lang="en-US" sz="2400" b="1" dirty="0">
                <a:solidFill>
                  <a:srgbClr val="0000FF"/>
                </a:solidFill>
                <a:latin typeface="Arial" charset="0"/>
                <a:cs typeface="Arial" charset="0"/>
              </a:rPr>
              <a:t>: </a:t>
            </a:r>
          </a:p>
          <a:p>
            <a:pPr eaLnBrk="1" hangingPunct="1">
              <a:defRPr/>
            </a:pPr>
            <a:endParaRPr lang="en-US" sz="2400" b="1" dirty="0">
              <a:solidFill>
                <a:srgbClr val="FFFF00"/>
              </a:solidFill>
              <a:latin typeface="Arial" charset="0"/>
              <a:cs typeface="Arial" charset="0"/>
            </a:endParaRPr>
          </a:p>
          <a:p>
            <a:pPr eaLnBrk="1" hangingPunct="1">
              <a:buFontTx/>
              <a:buChar char="-"/>
              <a:defRPr/>
            </a:pPr>
            <a:r>
              <a:rPr lang="en-US" sz="2400" b="1" dirty="0">
                <a:latin typeface="Arial" charset="0"/>
                <a:cs typeface="Arial" charset="0"/>
              </a:rPr>
              <a:t>  </a:t>
            </a:r>
            <a:r>
              <a:rPr lang="en-US" sz="2400" b="1" dirty="0" err="1">
                <a:latin typeface="Arial" charset="0"/>
                <a:cs typeface="Arial" charset="0"/>
              </a:rPr>
              <a:t>Ngô</a:t>
            </a:r>
            <a:r>
              <a:rPr lang="en-US" sz="2400" b="1" dirty="0">
                <a:latin typeface="Arial" charset="0"/>
                <a:cs typeface="Arial" charset="0"/>
              </a:rPr>
              <a:t> </a:t>
            </a:r>
            <a:r>
              <a:rPr lang="en-US" sz="2400" b="1" dirty="0" err="1">
                <a:latin typeface="Arial" charset="0"/>
                <a:cs typeface="Arial" charset="0"/>
              </a:rPr>
              <a:t>Quyền</a:t>
            </a:r>
            <a:r>
              <a:rPr lang="en-US" sz="2400" b="1" dirty="0">
                <a:latin typeface="Arial" charset="0"/>
                <a:cs typeface="Arial" charset="0"/>
              </a:rPr>
              <a:t> </a:t>
            </a:r>
            <a:r>
              <a:rPr lang="en-US" sz="2400" b="1" dirty="0" err="1">
                <a:latin typeface="Arial" charset="0"/>
                <a:cs typeface="Arial" charset="0"/>
              </a:rPr>
              <a:t>là</a:t>
            </a:r>
            <a:r>
              <a:rPr lang="en-US" sz="2400" b="1" dirty="0">
                <a:latin typeface="Arial" charset="0"/>
                <a:cs typeface="Arial" charset="0"/>
              </a:rPr>
              <a:t> </a:t>
            </a:r>
            <a:r>
              <a:rPr lang="en-US" sz="2400" b="1" dirty="0" err="1">
                <a:latin typeface="Arial" charset="0"/>
                <a:cs typeface="Arial" charset="0"/>
              </a:rPr>
              <a:t>người</a:t>
            </a:r>
            <a:r>
              <a:rPr lang="en-US" sz="2400" b="1" dirty="0">
                <a:latin typeface="Arial" charset="0"/>
                <a:cs typeface="Arial" charset="0"/>
              </a:rPr>
              <a:t> ở </a:t>
            </a:r>
            <a:r>
              <a:rPr lang="en-US" sz="2400" b="1" dirty="0" err="1">
                <a:latin typeface="Arial" charset="0"/>
                <a:cs typeface="Arial" charset="0"/>
              </a:rPr>
              <a:t>đâu</a:t>
            </a:r>
            <a:r>
              <a:rPr lang="en-US" sz="2400" b="1" dirty="0">
                <a:latin typeface="Arial" charset="0"/>
                <a:cs typeface="Arial" charset="0"/>
              </a:rPr>
              <a:t> ? </a:t>
            </a:r>
          </a:p>
          <a:p>
            <a:pPr eaLnBrk="1" hangingPunct="1">
              <a:buFontTx/>
              <a:buChar char="-"/>
              <a:defRPr/>
            </a:pPr>
            <a:endParaRPr lang="en-US" sz="2400" b="1" dirty="0">
              <a:latin typeface="Arial" charset="0"/>
              <a:cs typeface="Arial" charset="0"/>
            </a:endParaRPr>
          </a:p>
          <a:p>
            <a:pPr eaLnBrk="1" hangingPunct="1">
              <a:buFontTx/>
              <a:buChar char="-"/>
              <a:defRPr/>
            </a:pPr>
            <a:r>
              <a:rPr lang="en-US" sz="2400" b="1" dirty="0">
                <a:latin typeface="Arial" charset="0"/>
                <a:cs typeface="Arial" charset="0"/>
              </a:rPr>
              <a:t>  </a:t>
            </a:r>
            <a:r>
              <a:rPr lang="en-US" sz="2400" b="1" dirty="0" err="1">
                <a:latin typeface="Arial" charset="0"/>
                <a:cs typeface="Arial" charset="0"/>
              </a:rPr>
              <a:t>Ông</a:t>
            </a:r>
            <a:r>
              <a:rPr lang="en-US" sz="2400" b="1" dirty="0">
                <a:latin typeface="Arial" charset="0"/>
                <a:cs typeface="Arial" charset="0"/>
              </a:rPr>
              <a:t> </a:t>
            </a:r>
            <a:r>
              <a:rPr lang="en-US" sz="2400" b="1" dirty="0" err="1">
                <a:latin typeface="Arial" charset="0"/>
                <a:cs typeface="Arial" charset="0"/>
              </a:rPr>
              <a:t>là</a:t>
            </a:r>
            <a:r>
              <a:rPr lang="en-US" sz="2400" b="1" dirty="0">
                <a:latin typeface="Arial" charset="0"/>
                <a:cs typeface="Arial" charset="0"/>
              </a:rPr>
              <a:t> </a:t>
            </a:r>
            <a:r>
              <a:rPr lang="en-US" sz="2400" b="1" dirty="0" err="1">
                <a:latin typeface="Arial" charset="0"/>
                <a:cs typeface="Arial" charset="0"/>
              </a:rPr>
              <a:t>người</a:t>
            </a:r>
            <a:r>
              <a:rPr lang="en-US" sz="2400" b="1" dirty="0">
                <a:latin typeface="Arial" charset="0"/>
                <a:cs typeface="Arial" charset="0"/>
              </a:rPr>
              <a:t> </a:t>
            </a:r>
            <a:r>
              <a:rPr lang="en-US" sz="2400" b="1" dirty="0" err="1">
                <a:latin typeface="Arial" charset="0"/>
                <a:cs typeface="Arial" charset="0"/>
              </a:rPr>
              <a:t>như</a:t>
            </a:r>
            <a:r>
              <a:rPr lang="en-US" sz="2400" b="1" dirty="0">
                <a:latin typeface="Arial" charset="0"/>
                <a:cs typeface="Arial" charset="0"/>
              </a:rPr>
              <a:t> </a:t>
            </a:r>
            <a:r>
              <a:rPr lang="en-US" sz="2400" b="1" dirty="0" err="1">
                <a:latin typeface="Arial" charset="0"/>
                <a:cs typeface="Arial" charset="0"/>
              </a:rPr>
              <a:t>thế</a:t>
            </a:r>
            <a:r>
              <a:rPr lang="en-US" sz="2400" b="1" dirty="0">
                <a:latin typeface="Arial" charset="0"/>
                <a:cs typeface="Arial" charset="0"/>
              </a:rPr>
              <a:t> </a:t>
            </a:r>
            <a:r>
              <a:rPr lang="en-US" sz="2400" b="1" dirty="0" err="1">
                <a:latin typeface="Arial" charset="0"/>
                <a:cs typeface="Arial" charset="0"/>
              </a:rPr>
              <a:t>nào</a:t>
            </a:r>
            <a:r>
              <a:rPr lang="en-US" sz="2400" b="1" dirty="0">
                <a:latin typeface="Arial" charset="0"/>
                <a:cs typeface="Arial" charset="0"/>
              </a:rPr>
              <a:t> ?</a:t>
            </a:r>
          </a:p>
          <a:p>
            <a:pPr eaLnBrk="1" hangingPunct="1">
              <a:buFontTx/>
              <a:buChar char="-"/>
              <a:defRPr/>
            </a:pPr>
            <a:endParaRPr lang="en-US" sz="2400" b="1" dirty="0">
              <a:latin typeface="Arial" charset="0"/>
              <a:cs typeface="Arial" charset="0"/>
            </a:endParaRPr>
          </a:p>
          <a:p>
            <a:pPr eaLnBrk="1" hangingPunct="1">
              <a:buFontTx/>
              <a:buChar char="-"/>
              <a:defRPr/>
            </a:pPr>
            <a:r>
              <a:rPr lang="en-US" sz="2400" b="1">
                <a:latin typeface="Arial" charset="0"/>
                <a:cs typeface="Arial" charset="0"/>
              </a:rPr>
              <a:t>  </a:t>
            </a:r>
            <a:r>
              <a:rPr lang="en-US" sz="2400" b="1" smtClean="0">
                <a:latin typeface="Arial" charset="0"/>
                <a:cs typeface="Arial" charset="0"/>
              </a:rPr>
              <a:t>Nguyên nhân diễn ra trận </a:t>
            </a:r>
            <a:r>
              <a:rPr lang="en-US" sz="2400" b="1" dirty="0" err="1">
                <a:latin typeface="Arial" charset="0"/>
                <a:cs typeface="Arial" charset="0"/>
              </a:rPr>
              <a:t>Bạch</a:t>
            </a:r>
            <a:r>
              <a:rPr lang="en-US" sz="2400" b="1" dirty="0">
                <a:latin typeface="Arial" charset="0"/>
                <a:cs typeface="Arial" charset="0"/>
              </a:rPr>
              <a:t> </a:t>
            </a:r>
            <a:r>
              <a:rPr lang="en-US" sz="2400" b="1" dirty="0" err="1">
                <a:latin typeface="Arial" charset="0"/>
                <a:cs typeface="Arial" charset="0"/>
              </a:rPr>
              <a:t>Đằng</a:t>
            </a:r>
            <a:r>
              <a:rPr lang="en-US" sz="2400" b="1" dirty="0">
                <a:latin typeface="Arial" charset="0"/>
                <a:cs typeface="Arial" charset="0"/>
              </a:rPr>
              <a:t>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52934">
                                            <p:txEl>
                                              <p:pRg st="0" end="0"/>
                                            </p:txEl>
                                          </p:spTgt>
                                        </p:tgtEl>
                                        <p:attrNameLst>
                                          <p:attrName>style.visibility</p:attrName>
                                        </p:attrNameLst>
                                      </p:cBhvr>
                                      <p:to>
                                        <p:strVal val="visible"/>
                                      </p:to>
                                    </p:set>
                                    <p:animEffect transition="in" filter="slide(fromBottom)">
                                      <p:cBhvr>
                                        <p:cTn id="7" dur="500"/>
                                        <p:tgtEl>
                                          <p:spTgt spid="252934">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252934">
                                            <p:txEl>
                                              <p:pRg st="2" end="2"/>
                                            </p:txEl>
                                          </p:spTgt>
                                        </p:tgtEl>
                                        <p:attrNameLst>
                                          <p:attrName>style.visibility</p:attrName>
                                        </p:attrNameLst>
                                      </p:cBhvr>
                                      <p:to>
                                        <p:strVal val="visible"/>
                                      </p:to>
                                    </p:set>
                                    <p:animEffect transition="in" filter="wheel(4)">
                                      <p:cBhvr>
                                        <p:cTn id="10" dur="2000"/>
                                        <p:tgtEl>
                                          <p:spTgt spid="252934">
                                            <p:txEl>
                                              <p:pRg st="2" end="2"/>
                                            </p:txEl>
                                          </p:spTgt>
                                        </p:tgtEl>
                                      </p:cBhvr>
                                    </p:animEffect>
                                  </p:childTnLst>
                                </p:cTn>
                              </p:par>
                              <p:par>
                                <p:cTn id="11" presetID="21" presetClass="entr" presetSubtype="4" fill="hold" nodeType="withEffect">
                                  <p:stCondLst>
                                    <p:cond delay="0"/>
                                  </p:stCondLst>
                                  <p:childTnLst>
                                    <p:set>
                                      <p:cBhvr>
                                        <p:cTn id="12" dur="1" fill="hold">
                                          <p:stCondLst>
                                            <p:cond delay="0"/>
                                          </p:stCondLst>
                                        </p:cTn>
                                        <p:tgtEl>
                                          <p:spTgt spid="252934">
                                            <p:txEl>
                                              <p:pRg st="4" end="4"/>
                                            </p:txEl>
                                          </p:spTgt>
                                        </p:tgtEl>
                                        <p:attrNameLst>
                                          <p:attrName>style.visibility</p:attrName>
                                        </p:attrNameLst>
                                      </p:cBhvr>
                                      <p:to>
                                        <p:strVal val="visible"/>
                                      </p:to>
                                    </p:set>
                                    <p:animEffect transition="in" filter="wheel(4)">
                                      <p:cBhvr>
                                        <p:cTn id="13" dur="2000"/>
                                        <p:tgtEl>
                                          <p:spTgt spid="252934">
                                            <p:txEl>
                                              <p:pRg st="4" end="4"/>
                                            </p:txEl>
                                          </p:spTgt>
                                        </p:tgtEl>
                                      </p:cBhvr>
                                    </p:animEffect>
                                  </p:childTnLst>
                                </p:cTn>
                              </p:par>
                              <p:par>
                                <p:cTn id="14" presetID="21" presetClass="entr" presetSubtype="4" fill="hold" nodeType="withEffect">
                                  <p:stCondLst>
                                    <p:cond delay="0"/>
                                  </p:stCondLst>
                                  <p:childTnLst>
                                    <p:set>
                                      <p:cBhvr>
                                        <p:cTn id="15" dur="1" fill="hold">
                                          <p:stCondLst>
                                            <p:cond delay="0"/>
                                          </p:stCondLst>
                                        </p:cTn>
                                        <p:tgtEl>
                                          <p:spTgt spid="252934">
                                            <p:txEl>
                                              <p:pRg st="6" end="6"/>
                                            </p:txEl>
                                          </p:spTgt>
                                        </p:tgtEl>
                                        <p:attrNameLst>
                                          <p:attrName>style.visibility</p:attrName>
                                        </p:attrNameLst>
                                      </p:cBhvr>
                                      <p:to>
                                        <p:strVal val="visible"/>
                                      </p:to>
                                    </p:set>
                                    <p:animEffect transition="in" filter="wheel(4)">
                                      <p:cBhvr>
                                        <p:cTn id="16" dur="2000"/>
                                        <p:tgtEl>
                                          <p:spTgt spid="2529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descr="slide0048_image02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962400" y="3733800"/>
            <a:ext cx="4495800" cy="2438400"/>
          </a:xfrm>
          <a:noFill/>
          <a:ln w="28575">
            <a:solidFill>
              <a:srgbClr val="000000"/>
            </a:solidFill>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1" name="Picture 3" descr="slide0041_image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4800"/>
            <a:ext cx="4267200" cy="2667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012" name="Picture 4" descr="slide0044_image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4800"/>
            <a:ext cx="4114800" cy="2667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13" name="Rectangle 5"/>
          <p:cNvSpPr>
            <a:spLocks noChangeArrowheads="1"/>
          </p:cNvSpPr>
          <p:nvPr/>
        </p:nvSpPr>
        <p:spPr bwMode="auto">
          <a:xfrm>
            <a:off x="1524000" y="3048001"/>
            <a:ext cx="3810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b="1">
                <a:solidFill>
                  <a:srgbClr val="0000FF"/>
                </a:solidFill>
                <a:latin typeface=".VnTimeH" panose="020B7200000000000000" pitchFamily="34" charset="0"/>
              </a:rPr>
              <a:t>KIÒU C¤NG TIÔN GIÕT </a:t>
            </a:r>
          </a:p>
          <a:p>
            <a:pPr algn="ctr"/>
            <a:r>
              <a:rPr lang="en-US" sz="1600" b="1">
                <a:solidFill>
                  <a:srgbClr val="0000FF"/>
                </a:solidFill>
                <a:latin typeface=".VnTimeH" panose="020B7200000000000000" pitchFamily="34" charset="0"/>
              </a:rPr>
              <a:t>D¦¥NG </a:t>
            </a:r>
            <a:r>
              <a:rPr lang="en-US" sz="1600" b="1">
                <a:solidFill>
                  <a:srgbClr val="0000FF"/>
                </a:solidFill>
                <a:latin typeface="Times New Roman" panose="02020603050405020304" pitchFamily="18" charset="0"/>
              </a:rPr>
              <a:t>ĐÌNH </a:t>
            </a:r>
            <a:r>
              <a:rPr lang="en-US" sz="1600" b="1">
                <a:solidFill>
                  <a:srgbClr val="0000FF"/>
                </a:solidFill>
                <a:latin typeface=".VnTimeH" panose="020B7200000000000000" pitchFamily="34" charset="0"/>
              </a:rPr>
              <a:t>NGHÖ</a:t>
            </a:r>
            <a:endParaRPr lang="en-SG" sz="1600" b="1">
              <a:solidFill>
                <a:srgbClr val="0000FF"/>
              </a:solidFill>
              <a:latin typeface=".VnTimeH" panose="020B7200000000000000" pitchFamily="34" charset="0"/>
            </a:endParaRPr>
          </a:p>
        </p:txBody>
      </p:sp>
      <p:sp>
        <p:nvSpPr>
          <p:cNvPr id="43014" name="Rectangle 6"/>
          <p:cNvSpPr>
            <a:spLocks noChangeArrowheads="1"/>
          </p:cNvSpPr>
          <p:nvPr/>
        </p:nvSpPr>
        <p:spPr bwMode="auto">
          <a:xfrm>
            <a:off x="6400800" y="3048001"/>
            <a:ext cx="3962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b="1">
                <a:solidFill>
                  <a:srgbClr val="0000FF"/>
                </a:solidFill>
                <a:latin typeface=".VnTimeH" panose="020B7200000000000000" pitchFamily="34" charset="0"/>
              </a:rPr>
              <a:t>KIÒU  C¤NG TIÔN SAI Ng­êi  sang cÇu cøu nhµ nam h¸n</a:t>
            </a:r>
            <a:endParaRPr lang="en-SG" sz="1600" b="1">
              <a:solidFill>
                <a:srgbClr val="0000FF"/>
              </a:solidFill>
              <a:latin typeface=".VnTimeH" panose="020B7200000000000000" pitchFamily="34" charset="0"/>
            </a:endParaRPr>
          </a:p>
        </p:txBody>
      </p:sp>
      <p:sp>
        <p:nvSpPr>
          <p:cNvPr id="43015" name="Text Box 7"/>
          <p:cNvSpPr txBox="1">
            <a:spLocks noChangeArrowheads="1"/>
          </p:cNvSpPr>
          <p:nvPr/>
        </p:nvSpPr>
        <p:spPr bwMode="auto">
          <a:xfrm>
            <a:off x="3886201" y="6276976"/>
            <a:ext cx="45497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1600" b="1">
                <a:solidFill>
                  <a:srgbClr val="0000FF"/>
                </a:solidFill>
                <a:latin typeface=".VnTimeH" panose="020B7200000000000000" pitchFamily="34" charset="0"/>
              </a:rPr>
              <a:t>ng« quyÒn giÕt kiÒu c«ng tiÔn</a:t>
            </a:r>
            <a:r>
              <a:rPr lang="en-US" sz="1600" b="1">
                <a:solidFill>
                  <a:srgbClr val="0000FF"/>
                </a:solidFill>
                <a:latin typeface="Arial" panose="020B0604020202020204" pitchFamily="34" charset="0"/>
              </a:rPr>
              <a:t> </a:t>
            </a:r>
          </a:p>
          <a:p>
            <a:pPr algn="ctr" eaLnBrk="1" hangingPunct="1"/>
            <a:r>
              <a:rPr lang="en-US" sz="1600" b="1">
                <a:solidFill>
                  <a:srgbClr val="0000FF"/>
                </a:solidFill>
                <a:latin typeface=".VnTimeH" panose="020B7200000000000000" pitchFamily="34" charset="0"/>
              </a:rPr>
              <a:t>råi chuÈn bÞ ®ãn ®¸nh qu©n nam h¸n.</a:t>
            </a:r>
            <a:endParaRPr lang="en-US" sz="1600" b="1">
              <a:solidFill>
                <a:srgbClr val="0000FF"/>
              </a:solidFill>
              <a:latin typeface="Arial" panose="020B0604020202020204" pitchFamily="34" charset="0"/>
            </a:endParaRPr>
          </a:p>
        </p:txBody>
      </p:sp>
    </p:spTree>
  </p:cSld>
  <p:clrMapOvr>
    <a:masterClrMapping/>
  </p:clrMapOvr>
  <p:transition spd="slow">
    <p:blinds dir="vert"/>
  </p:transition>
  <p:timing>
    <p:tnLst>
      <p:par>
        <p:cTn id="1" dur="indefinite" restart="never" nodeType="tmRoot"/>
      </p:par>
    </p:tnLst>
  </p:timing>
</p:sld>
</file>

<file path=ppt/theme/theme1.xml><?xml version="1.0" encoding="utf-8"?>
<a:theme xmlns:a="http://schemas.openxmlformats.org/drawingml/2006/main" name="Textured">
  <a:themeElements>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cs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Textured</Template>
  <TotalTime>2426</TotalTime>
  <Words>1167</Words>
  <Application>Microsoft Office PowerPoint</Application>
  <PresentationFormat>Widescreen</PresentationFormat>
  <Paragraphs>121</Paragraphs>
  <Slides>35</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.VnTime</vt:lpstr>
      <vt:lpstr>.VnTimeH</vt:lpstr>
      <vt:lpstr>Arial</vt:lpstr>
      <vt:lpstr>Calibri</vt:lpstr>
      <vt:lpstr>Coming Soon</vt:lpstr>
      <vt:lpstr>Symbol</vt:lpstr>
      <vt:lpstr>Tahoma</vt:lpstr>
      <vt:lpstr>Times New Roman</vt:lpstr>
      <vt:lpstr>Wingdings</vt:lpstr>
      <vt:lpstr>Textured</vt:lpstr>
      <vt:lpstr>PowerPoint Presentation</vt:lpstr>
      <vt:lpstr>PowerPoint Presentation</vt:lpstr>
      <vt:lpstr>PowerPoint Presentation</vt:lpstr>
      <vt:lpstr>PowerPoint Presentation</vt:lpstr>
      <vt:lpstr>PowerPoint Presentation</vt:lpstr>
      <vt:lpstr>PowerPoint Presentation</vt:lpstr>
      <vt:lpstr>HOẠT ĐỘNG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2</vt:lpstr>
      <vt:lpstr>PowerPoint Presentation</vt:lpstr>
      <vt:lpstr>PowerPoint Presentation</vt:lpstr>
      <vt:lpstr>PowerPoint Presentation</vt:lpstr>
      <vt:lpstr>PowerPoint Presentation</vt:lpstr>
      <vt:lpstr>PowerPoint Presentation</vt:lpstr>
      <vt:lpstr>PowerPoint Presentation</vt:lpstr>
      <vt:lpstr>HOẠT ĐỘNG 3 </vt:lpstr>
      <vt:lpstr>PowerPoint Presentation</vt:lpstr>
      <vt:lpstr>PowerPoint Presentation</vt:lpstr>
      <vt:lpstr>PowerPoint Presentation</vt:lpstr>
      <vt:lpstr>PowerPoint Presentation</vt:lpstr>
      <vt:lpstr>PowerPoint Presentation</vt:lpstr>
      <vt:lpstr>Tượng Ngô Quyền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Thø ba ngµy 21 th¸ng 10 nam 2008  LÞch sö</dc:title>
  <dc:creator>User</dc:creator>
  <cp:lastModifiedBy>cam le</cp:lastModifiedBy>
  <cp:revision>127</cp:revision>
  <dcterms:created xsi:type="dcterms:W3CDTF">2008-10-15T13:27:45Z</dcterms:created>
  <dcterms:modified xsi:type="dcterms:W3CDTF">2021-10-17T10:26:28Z</dcterms:modified>
</cp:coreProperties>
</file>