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5.xml" ContentType="application/vnd.openxmlformats-officedocument.theme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7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8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9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0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1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53" r:id="rId2"/>
    <p:sldMasterId id="2147483765" r:id="rId3"/>
    <p:sldMasterId id="2147483837" r:id="rId4"/>
    <p:sldMasterId id="2147483886" r:id="rId5"/>
    <p:sldMasterId id="2147483929" r:id="rId6"/>
    <p:sldMasterId id="2147483931" r:id="rId7"/>
    <p:sldMasterId id="2147484070" r:id="rId8"/>
    <p:sldMasterId id="2147484082" r:id="rId9"/>
    <p:sldMasterId id="2147484094" r:id="rId10"/>
    <p:sldMasterId id="2147484106" r:id="rId11"/>
    <p:sldMasterId id="2147484118" r:id="rId12"/>
  </p:sldMasterIdLst>
  <p:notesMasterIdLst>
    <p:notesMasterId r:id="rId44"/>
  </p:notesMasterIdLst>
  <p:sldIdLst>
    <p:sldId id="495" r:id="rId13"/>
    <p:sldId id="496" r:id="rId14"/>
    <p:sldId id="635" r:id="rId15"/>
    <p:sldId id="636" r:id="rId16"/>
    <p:sldId id="637" r:id="rId17"/>
    <p:sldId id="638" r:id="rId18"/>
    <p:sldId id="502" r:id="rId19"/>
    <p:sldId id="579" r:id="rId20"/>
    <p:sldId id="503" r:id="rId21"/>
    <p:sldId id="627" r:id="rId22"/>
    <p:sldId id="628" r:id="rId23"/>
    <p:sldId id="620" r:id="rId24"/>
    <p:sldId id="266" r:id="rId25"/>
    <p:sldId id="470" r:id="rId26"/>
    <p:sldId id="472" r:id="rId27"/>
    <p:sldId id="460" r:id="rId28"/>
    <p:sldId id="588" r:id="rId29"/>
    <p:sldId id="589" r:id="rId30"/>
    <p:sldId id="631" r:id="rId31"/>
    <p:sldId id="632" r:id="rId32"/>
    <p:sldId id="307" r:id="rId33"/>
    <p:sldId id="521" r:id="rId34"/>
    <p:sldId id="522" r:id="rId35"/>
    <p:sldId id="633" r:id="rId36"/>
    <p:sldId id="480" r:id="rId37"/>
    <p:sldId id="542" r:id="rId38"/>
    <p:sldId id="481" r:id="rId39"/>
    <p:sldId id="577" r:id="rId40"/>
    <p:sldId id="634" r:id="rId41"/>
    <p:sldId id="485" r:id="rId42"/>
    <p:sldId id="486" r:id="rId43"/>
  </p:sldIdLst>
  <p:sldSz cx="12192000" cy="6858000"/>
  <p:notesSz cx="6858000" cy="9144000"/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5050"/>
    <a:srgbClr val="66FFFF"/>
    <a:srgbClr val="00FF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7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D466C-118D-44EC-A06B-035C5AB50A4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3D3C5-7820-4753-B215-7E46A3918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59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E94B9-1F08-48DF-B7B6-E879767F1C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06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035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702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7894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7340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7"/>
          <p:cNvSpPr/>
          <p:nvPr/>
        </p:nvSpPr>
        <p:spPr>
          <a:xfrm rot="10800000" flipH="1">
            <a:off x="-471699" y="-457461"/>
            <a:ext cx="12970604" cy="7455428"/>
          </a:xfrm>
          <a:custGeom>
            <a:avLst/>
            <a:gdLst/>
            <a:ahLst/>
            <a:cxnLst/>
            <a:rect l="l" t="t" r="r" b="b"/>
            <a:pathLst>
              <a:path w="325268" h="177948" extrusionOk="0">
                <a:moveTo>
                  <a:pt x="164369" y="0"/>
                </a:moveTo>
                <a:cubicBezTo>
                  <a:pt x="124940" y="0"/>
                  <a:pt x="117839" y="15517"/>
                  <a:pt x="113063" y="24295"/>
                </a:cubicBezTo>
                <a:cubicBezTo>
                  <a:pt x="112323" y="25651"/>
                  <a:pt x="110735" y="26161"/>
                  <a:pt x="108459" y="26161"/>
                </a:cubicBezTo>
                <a:cubicBezTo>
                  <a:pt x="101547" y="26161"/>
                  <a:pt x="88292" y="21456"/>
                  <a:pt x="73188" y="21456"/>
                </a:cubicBezTo>
                <a:cubicBezTo>
                  <a:pt x="60128" y="21456"/>
                  <a:pt x="45685" y="24974"/>
                  <a:pt x="32767" y="38094"/>
                </a:cubicBezTo>
                <a:cubicBezTo>
                  <a:pt x="1" y="71384"/>
                  <a:pt x="18837" y="117044"/>
                  <a:pt x="18837" y="117044"/>
                </a:cubicBezTo>
                <a:cubicBezTo>
                  <a:pt x="22107" y="140216"/>
                  <a:pt x="48895" y="157017"/>
                  <a:pt x="66235" y="157017"/>
                </a:cubicBezTo>
                <a:cubicBezTo>
                  <a:pt x="70608" y="157017"/>
                  <a:pt x="74380" y="155948"/>
                  <a:pt x="77022" y="153644"/>
                </a:cubicBezTo>
                <a:cubicBezTo>
                  <a:pt x="79095" y="151839"/>
                  <a:pt x="81290" y="151068"/>
                  <a:pt x="83592" y="151068"/>
                </a:cubicBezTo>
                <a:cubicBezTo>
                  <a:pt x="95851" y="151068"/>
                  <a:pt x="111135" y="172935"/>
                  <a:pt x="126993" y="176944"/>
                </a:cubicBezTo>
                <a:cubicBezTo>
                  <a:pt x="129738" y="177638"/>
                  <a:pt x="132552" y="177948"/>
                  <a:pt x="135382" y="177948"/>
                </a:cubicBezTo>
                <a:cubicBezTo>
                  <a:pt x="151988" y="177948"/>
                  <a:pt x="169155" y="167278"/>
                  <a:pt x="176154" y="160788"/>
                </a:cubicBezTo>
                <a:cubicBezTo>
                  <a:pt x="176976" y="160022"/>
                  <a:pt x="177947" y="159689"/>
                  <a:pt x="179086" y="159689"/>
                </a:cubicBezTo>
                <a:cubicBezTo>
                  <a:pt x="186763" y="159689"/>
                  <a:pt x="202077" y="174828"/>
                  <a:pt x="230874" y="174828"/>
                </a:cubicBezTo>
                <a:cubicBezTo>
                  <a:pt x="240330" y="174828"/>
                  <a:pt x="251238" y="173196"/>
                  <a:pt x="263808" y="168860"/>
                </a:cubicBezTo>
                <a:cubicBezTo>
                  <a:pt x="320350" y="149370"/>
                  <a:pt x="264629" y="129867"/>
                  <a:pt x="292490" y="127486"/>
                </a:cubicBezTo>
                <a:cubicBezTo>
                  <a:pt x="320350" y="125105"/>
                  <a:pt x="325268" y="68991"/>
                  <a:pt x="293692" y="34713"/>
                </a:cubicBezTo>
                <a:cubicBezTo>
                  <a:pt x="275738" y="15222"/>
                  <a:pt x="259274" y="9293"/>
                  <a:pt x="247504" y="9293"/>
                </a:cubicBezTo>
                <a:cubicBezTo>
                  <a:pt x="238574" y="9293"/>
                  <a:pt x="232347" y="12706"/>
                  <a:pt x="230220" y="16198"/>
                </a:cubicBezTo>
                <a:cubicBezTo>
                  <a:pt x="229494" y="17393"/>
                  <a:pt x="228555" y="17904"/>
                  <a:pt x="227343" y="17904"/>
                </a:cubicBezTo>
                <a:cubicBezTo>
                  <a:pt x="220345" y="17904"/>
                  <a:pt x="204274" y="854"/>
                  <a:pt x="167950" y="42"/>
                </a:cubicBezTo>
                <a:cubicBezTo>
                  <a:pt x="166728" y="14"/>
                  <a:pt x="165534" y="0"/>
                  <a:pt x="164369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7"/>
          <p:cNvSpPr/>
          <p:nvPr/>
        </p:nvSpPr>
        <p:spPr>
          <a:xfrm>
            <a:off x="647958" y="219177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39" y="1"/>
                </a:moveTo>
                <a:cubicBezTo>
                  <a:pt x="1596" y="1"/>
                  <a:pt x="1274" y="1763"/>
                  <a:pt x="1274" y="1763"/>
                </a:cubicBezTo>
                <a:cubicBezTo>
                  <a:pt x="1274" y="1763"/>
                  <a:pt x="167" y="2299"/>
                  <a:pt x="84" y="2418"/>
                </a:cubicBezTo>
                <a:cubicBezTo>
                  <a:pt x="0" y="2561"/>
                  <a:pt x="1298" y="2811"/>
                  <a:pt x="1298" y="2811"/>
                </a:cubicBezTo>
                <a:cubicBezTo>
                  <a:pt x="1298" y="2811"/>
                  <a:pt x="1869" y="4323"/>
                  <a:pt x="1977" y="4418"/>
                </a:cubicBezTo>
                <a:cubicBezTo>
                  <a:pt x="1979" y="4420"/>
                  <a:pt x="1982" y="4421"/>
                  <a:pt x="1985" y="4421"/>
                </a:cubicBezTo>
                <a:cubicBezTo>
                  <a:pt x="2104" y="4421"/>
                  <a:pt x="2503" y="2855"/>
                  <a:pt x="2608" y="2715"/>
                </a:cubicBezTo>
                <a:cubicBezTo>
                  <a:pt x="2703" y="2584"/>
                  <a:pt x="3572" y="2382"/>
                  <a:pt x="3715" y="2168"/>
                </a:cubicBezTo>
                <a:cubicBezTo>
                  <a:pt x="3870" y="1965"/>
                  <a:pt x="2584" y="1763"/>
                  <a:pt x="2465" y="1620"/>
                </a:cubicBezTo>
                <a:cubicBezTo>
                  <a:pt x="2381" y="1525"/>
                  <a:pt x="1893" y="1"/>
                  <a:pt x="17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7"/>
          <p:cNvSpPr/>
          <p:nvPr/>
        </p:nvSpPr>
        <p:spPr>
          <a:xfrm>
            <a:off x="1701746" y="4845972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51" y="1"/>
                </a:moveTo>
                <a:cubicBezTo>
                  <a:pt x="1596" y="1"/>
                  <a:pt x="1286" y="1775"/>
                  <a:pt x="1286" y="1775"/>
                </a:cubicBezTo>
                <a:cubicBezTo>
                  <a:pt x="1286" y="1775"/>
                  <a:pt x="179" y="2298"/>
                  <a:pt x="96" y="2429"/>
                </a:cubicBezTo>
                <a:cubicBezTo>
                  <a:pt x="1" y="2560"/>
                  <a:pt x="1298" y="2810"/>
                  <a:pt x="1298" y="2810"/>
                </a:cubicBezTo>
                <a:cubicBezTo>
                  <a:pt x="1298" y="2810"/>
                  <a:pt x="1882" y="4334"/>
                  <a:pt x="1977" y="4418"/>
                </a:cubicBezTo>
                <a:cubicBezTo>
                  <a:pt x="1980" y="4420"/>
                  <a:pt x="1983" y="4422"/>
                  <a:pt x="1987" y="4422"/>
                </a:cubicBezTo>
                <a:cubicBezTo>
                  <a:pt x="2107" y="4422"/>
                  <a:pt x="2504" y="2854"/>
                  <a:pt x="2608" y="2727"/>
                </a:cubicBezTo>
                <a:cubicBezTo>
                  <a:pt x="2715" y="2596"/>
                  <a:pt x="3572" y="2382"/>
                  <a:pt x="3727" y="2179"/>
                </a:cubicBezTo>
                <a:cubicBezTo>
                  <a:pt x="3870" y="1965"/>
                  <a:pt x="2596" y="1775"/>
                  <a:pt x="2477" y="1620"/>
                </a:cubicBezTo>
                <a:cubicBezTo>
                  <a:pt x="2382" y="1536"/>
                  <a:pt x="1894" y="1"/>
                  <a:pt x="17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7"/>
          <p:cNvSpPr/>
          <p:nvPr/>
        </p:nvSpPr>
        <p:spPr>
          <a:xfrm>
            <a:off x="1131307" y="3269581"/>
            <a:ext cx="165391" cy="188939"/>
          </a:xfrm>
          <a:custGeom>
            <a:avLst/>
            <a:gdLst/>
            <a:ahLst/>
            <a:cxnLst/>
            <a:rect l="l" t="t" r="r" b="b"/>
            <a:pathLst>
              <a:path w="3870" h="4421" extrusionOk="0">
                <a:moveTo>
                  <a:pt x="1750" y="0"/>
                </a:moveTo>
                <a:cubicBezTo>
                  <a:pt x="1596" y="0"/>
                  <a:pt x="1286" y="1762"/>
                  <a:pt x="1286" y="1762"/>
                </a:cubicBezTo>
                <a:cubicBezTo>
                  <a:pt x="1286" y="1762"/>
                  <a:pt x="179" y="2298"/>
                  <a:pt x="95" y="2417"/>
                </a:cubicBezTo>
                <a:cubicBezTo>
                  <a:pt x="0" y="2560"/>
                  <a:pt x="1298" y="2810"/>
                  <a:pt x="1298" y="2810"/>
                </a:cubicBezTo>
                <a:cubicBezTo>
                  <a:pt x="1298" y="2810"/>
                  <a:pt x="1881" y="4322"/>
                  <a:pt x="1989" y="4418"/>
                </a:cubicBezTo>
                <a:cubicBezTo>
                  <a:pt x="1991" y="4420"/>
                  <a:pt x="1993" y="4421"/>
                  <a:pt x="1996" y="4421"/>
                </a:cubicBezTo>
                <a:cubicBezTo>
                  <a:pt x="2104" y="4421"/>
                  <a:pt x="2503" y="2854"/>
                  <a:pt x="2608" y="2715"/>
                </a:cubicBezTo>
                <a:cubicBezTo>
                  <a:pt x="2715" y="2584"/>
                  <a:pt x="3572" y="2382"/>
                  <a:pt x="3727" y="2167"/>
                </a:cubicBezTo>
                <a:cubicBezTo>
                  <a:pt x="3870" y="1953"/>
                  <a:pt x="2596" y="1762"/>
                  <a:pt x="2477" y="1620"/>
                </a:cubicBezTo>
                <a:cubicBezTo>
                  <a:pt x="2381" y="1524"/>
                  <a:pt x="1893" y="0"/>
                  <a:pt x="17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7"/>
          <p:cNvSpPr/>
          <p:nvPr/>
        </p:nvSpPr>
        <p:spPr>
          <a:xfrm>
            <a:off x="2046573" y="1873082"/>
            <a:ext cx="165433" cy="189452"/>
          </a:xfrm>
          <a:custGeom>
            <a:avLst/>
            <a:gdLst/>
            <a:ahLst/>
            <a:cxnLst/>
            <a:rect l="l" t="t" r="r" b="b"/>
            <a:pathLst>
              <a:path w="3871" h="4433" extrusionOk="0">
                <a:moveTo>
                  <a:pt x="1739" y="0"/>
                </a:moveTo>
                <a:cubicBezTo>
                  <a:pt x="1596" y="0"/>
                  <a:pt x="1275" y="1774"/>
                  <a:pt x="1275" y="1774"/>
                </a:cubicBezTo>
                <a:cubicBezTo>
                  <a:pt x="1275" y="1774"/>
                  <a:pt x="167" y="2298"/>
                  <a:pt x="84" y="2429"/>
                </a:cubicBezTo>
                <a:cubicBezTo>
                  <a:pt x="1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29"/>
                </a:cubicBezTo>
                <a:cubicBezTo>
                  <a:pt x="1980" y="4431"/>
                  <a:pt x="1983" y="4432"/>
                  <a:pt x="1986" y="4432"/>
                </a:cubicBezTo>
                <a:cubicBezTo>
                  <a:pt x="2105" y="4432"/>
                  <a:pt x="2504" y="2855"/>
                  <a:pt x="2608" y="2727"/>
                </a:cubicBezTo>
                <a:cubicBezTo>
                  <a:pt x="2703" y="2596"/>
                  <a:pt x="3573" y="2393"/>
                  <a:pt x="3715" y="2179"/>
                </a:cubicBezTo>
                <a:cubicBezTo>
                  <a:pt x="3870" y="1965"/>
                  <a:pt x="2584" y="1774"/>
                  <a:pt x="2465" y="1631"/>
                </a:cubicBezTo>
                <a:cubicBezTo>
                  <a:pt x="2382" y="1536"/>
                  <a:pt x="1894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17"/>
          <p:cNvGrpSpPr/>
          <p:nvPr/>
        </p:nvGrpSpPr>
        <p:grpSpPr>
          <a:xfrm rot="-1674015">
            <a:off x="5355779" y="721835"/>
            <a:ext cx="1618279" cy="1053725"/>
            <a:chOff x="5640092" y="225779"/>
            <a:chExt cx="1213796" cy="790351"/>
          </a:xfrm>
        </p:grpSpPr>
        <p:sp>
          <p:nvSpPr>
            <p:cNvPr id="15" name="Google Shape;15;p17"/>
            <p:cNvSpPr/>
            <p:nvPr/>
          </p:nvSpPr>
          <p:spPr>
            <a:xfrm>
              <a:off x="5897545" y="509964"/>
              <a:ext cx="546495" cy="404278"/>
            </a:xfrm>
            <a:custGeom>
              <a:avLst/>
              <a:gdLst/>
              <a:ahLst/>
              <a:cxnLst/>
              <a:rect l="l" t="t" r="r" b="b"/>
              <a:pathLst>
                <a:path w="17050" h="12613" extrusionOk="0">
                  <a:moveTo>
                    <a:pt x="8646" y="0"/>
                  </a:moveTo>
                  <a:cubicBezTo>
                    <a:pt x="4474" y="0"/>
                    <a:pt x="1389" y="3882"/>
                    <a:pt x="0" y="6028"/>
                  </a:cubicBezTo>
                  <a:cubicBezTo>
                    <a:pt x="1119" y="6600"/>
                    <a:pt x="2012" y="6993"/>
                    <a:pt x="2334" y="6993"/>
                  </a:cubicBezTo>
                  <a:cubicBezTo>
                    <a:pt x="3247" y="6983"/>
                    <a:pt x="5961" y="2583"/>
                    <a:pt x="8931" y="2583"/>
                  </a:cubicBezTo>
                  <a:cubicBezTo>
                    <a:pt x="9484" y="2583"/>
                    <a:pt x="10047" y="2736"/>
                    <a:pt x="10609" y="3099"/>
                  </a:cubicBezTo>
                  <a:cubicBezTo>
                    <a:pt x="14180" y="5409"/>
                    <a:pt x="11525" y="10291"/>
                    <a:pt x="12418" y="11434"/>
                  </a:cubicBezTo>
                  <a:cubicBezTo>
                    <a:pt x="12645" y="11731"/>
                    <a:pt x="13287" y="12148"/>
                    <a:pt x="14097" y="12613"/>
                  </a:cubicBezTo>
                  <a:cubicBezTo>
                    <a:pt x="15133" y="9886"/>
                    <a:pt x="17050" y="3052"/>
                    <a:pt x="11633" y="659"/>
                  </a:cubicBezTo>
                  <a:cubicBezTo>
                    <a:pt x="10586" y="198"/>
                    <a:pt x="9588" y="0"/>
                    <a:pt x="8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7"/>
            <p:cNvSpPr/>
            <p:nvPr/>
          </p:nvSpPr>
          <p:spPr>
            <a:xfrm>
              <a:off x="5809751" y="400502"/>
              <a:ext cx="744964" cy="563355"/>
            </a:xfrm>
            <a:custGeom>
              <a:avLst/>
              <a:gdLst/>
              <a:ahLst/>
              <a:cxnLst/>
              <a:rect l="l" t="t" r="r" b="b"/>
              <a:pathLst>
                <a:path w="23242" h="17576" extrusionOk="0">
                  <a:moveTo>
                    <a:pt x="11893" y="1"/>
                  </a:moveTo>
                  <a:cubicBezTo>
                    <a:pt x="5974" y="1"/>
                    <a:pt x="1473" y="5802"/>
                    <a:pt x="1" y="7967"/>
                  </a:cubicBezTo>
                  <a:cubicBezTo>
                    <a:pt x="941" y="8491"/>
                    <a:pt x="1906" y="9015"/>
                    <a:pt x="2739" y="9443"/>
                  </a:cubicBezTo>
                  <a:cubicBezTo>
                    <a:pt x="4128" y="7306"/>
                    <a:pt x="7215" y="3416"/>
                    <a:pt x="11389" y="3416"/>
                  </a:cubicBezTo>
                  <a:cubicBezTo>
                    <a:pt x="12330" y="3416"/>
                    <a:pt x="13327" y="3614"/>
                    <a:pt x="14372" y="4074"/>
                  </a:cubicBezTo>
                  <a:cubicBezTo>
                    <a:pt x="19789" y="6455"/>
                    <a:pt x="17860" y="13301"/>
                    <a:pt x="16848" y="16004"/>
                  </a:cubicBezTo>
                  <a:cubicBezTo>
                    <a:pt x="17765" y="16516"/>
                    <a:pt x="18896" y="17063"/>
                    <a:pt x="20003" y="17575"/>
                  </a:cubicBezTo>
                  <a:cubicBezTo>
                    <a:pt x="20813" y="14849"/>
                    <a:pt x="23242" y="4848"/>
                    <a:pt x="16646" y="1276"/>
                  </a:cubicBezTo>
                  <a:cubicBezTo>
                    <a:pt x="14988" y="374"/>
                    <a:pt x="13395" y="1"/>
                    <a:pt x="11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7"/>
            <p:cNvSpPr/>
            <p:nvPr/>
          </p:nvSpPr>
          <p:spPr>
            <a:xfrm>
              <a:off x="5721219" y="305720"/>
              <a:ext cx="903336" cy="695539"/>
            </a:xfrm>
            <a:custGeom>
              <a:avLst/>
              <a:gdLst/>
              <a:ahLst/>
              <a:cxnLst/>
              <a:rect l="l" t="t" r="r" b="b"/>
              <a:pathLst>
                <a:path w="28183" h="21700" extrusionOk="0">
                  <a:moveTo>
                    <a:pt x="14802" y="1"/>
                  </a:moveTo>
                  <a:cubicBezTo>
                    <a:pt x="13783" y="1"/>
                    <a:pt x="12730" y="123"/>
                    <a:pt x="11657" y="387"/>
                  </a:cubicBezTo>
                  <a:cubicBezTo>
                    <a:pt x="5525" y="1911"/>
                    <a:pt x="1286" y="7471"/>
                    <a:pt x="0" y="9340"/>
                  </a:cubicBezTo>
                  <a:cubicBezTo>
                    <a:pt x="762" y="9781"/>
                    <a:pt x="1751" y="10353"/>
                    <a:pt x="2775" y="10912"/>
                  </a:cubicBezTo>
                  <a:cubicBezTo>
                    <a:pt x="4238" y="8755"/>
                    <a:pt x="8749" y="2952"/>
                    <a:pt x="14668" y="2952"/>
                  </a:cubicBezTo>
                  <a:cubicBezTo>
                    <a:pt x="16167" y="2952"/>
                    <a:pt x="17755" y="3324"/>
                    <a:pt x="19408" y="4221"/>
                  </a:cubicBezTo>
                  <a:cubicBezTo>
                    <a:pt x="26004" y="7793"/>
                    <a:pt x="23575" y="17794"/>
                    <a:pt x="22753" y="20532"/>
                  </a:cubicBezTo>
                  <a:cubicBezTo>
                    <a:pt x="23777" y="20985"/>
                    <a:pt x="24777" y="21425"/>
                    <a:pt x="25563" y="21699"/>
                  </a:cubicBezTo>
                  <a:cubicBezTo>
                    <a:pt x="26492" y="18592"/>
                    <a:pt x="28183" y="11257"/>
                    <a:pt x="25706" y="6483"/>
                  </a:cubicBezTo>
                  <a:cubicBezTo>
                    <a:pt x="23796" y="2810"/>
                    <a:pt x="19679" y="1"/>
                    <a:pt x="14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7"/>
            <p:cNvSpPr/>
            <p:nvPr/>
          </p:nvSpPr>
          <p:spPr>
            <a:xfrm>
              <a:off x="5640092" y="225779"/>
              <a:ext cx="1213796" cy="790351"/>
            </a:xfrm>
            <a:custGeom>
              <a:avLst/>
              <a:gdLst/>
              <a:ahLst/>
              <a:cxnLst/>
              <a:rect l="l" t="t" r="r" b="b"/>
              <a:pathLst>
                <a:path w="37869" h="24658" extrusionOk="0">
                  <a:moveTo>
                    <a:pt x="16682" y="0"/>
                  </a:moveTo>
                  <a:cubicBezTo>
                    <a:pt x="6315" y="0"/>
                    <a:pt x="0" y="10284"/>
                    <a:pt x="1067" y="10965"/>
                  </a:cubicBezTo>
                  <a:cubicBezTo>
                    <a:pt x="1067" y="10965"/>
                    <a:pt x="1650" y="11311"/>
                    <a:pt x="2531" y="11834"/>
                  </a:cubicBezTo>
                  <a:cubicBezTo>
                    <a:pt x="3817" y="9965"/>
                    <a:pt x="8032" y="4405"/>
                    <a:pt x="14188" y="2881"/>
                  </a:cubicBezTo>
                  <a:cubicBezTo>
                    <a:pt x="15263" y="2617"/>
                    <a:pt x="16318" y="2494"/>
                    <a:pt x="17340" y="2494"/>
                  </a:cubicBezTo>
                  <a:cubicBezTo>
                    <a:pt x="22213" y="2494"/>
                    <a:pt x="26328" y="5296"/>
                    <a:pt x="28237" y="8977"/>
                  </a:cubicBezTo>
                  <a:cubicBezTo>
                    <a:pt x="30714" y="13763"/>
                    <a:pt x="29023" y="21086"/>
                    <a:pt x="28118" y="24229"/>
                  </a:cubicBezTo>
                  <a:cubicBezTo>
                    <a:pt x="28785" y="24479"/>
                    <a:pt x="29309" y="24646"/>
                    <a:pt x="29523" y="24658"/>
                  </a:cubicBezTo>
                  <a:cubicBezTo>
                    <a:pt x="29525" y="24658"/>
                    <a:pt x="29526" y="24658"/>
                    <a:pt x="29528" y="24658"/>
                  </a:cubicBezTo>
                  <a:cubicBezTo>
                    <a:pt x="30584" y="24658"/>
                    <a:pt x="37868" y="7573"/>
                    <a:pt x="23558" y="1476"/>
                  </a:cubicBezTo>
                  <a:cubicBezTo>
                    <a:pt x="21114" y="435"/>
                    <a:pt x="18812" y="0"/>
                    <a:pt x="16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17"/>
          <p:cNvGrpSpPr/>
          <p:nvPr/>
        </p:nvGrpSpPr>
        <p:grpSpPr>
          <a:xfrm rot="775931">
            <a:off x="-3566" y="-478027"/>
            <a:ext cx="3992723" cy="2297080"/>
            <a:chOff x="-22388" y="-12378"/>
            <a:chExt cx="2221316" cy="1278053"/>
          </a:xfrm>
        </p:grpSpPr>
        <p:sp>
          <p:nvSpPr>
            <p:cNvPr id="20" name="Google Shape;2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17"/>
          <p:cNvSpPr/>
          <p:nvPr/>
        </p:nvSpPr>
        <p:spPr>
          <a:xfrm>
            <a:off x="523780" y="3932966"/>
            <a:ext cx="124193" cy="142612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9549891" y="60824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7"/>
          <p:cNvSpPr/>
          <p:nvPr/>
        </p:nvSpPr>
        <p:spPr>
          <a:xfrm>
            <a:off x="11467295" y="324310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7"/>
          <p:cNvSpPr/>
          <p:nvPr/>
        </p:nvSpPr>
        <p:spPr>
          <a:xfrm>
            <a:off x="9634241" y="5181770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7"/>
          <p:cNvSpPr/>
          <p:nvPr/>
        </p:nvSpPr>
        <p:spPr>
          <a:xfrm>
            <a:off x="10601219" y="2956243"/>
            <a:ext cx="201973" cy="145091"/>
          </a:xfrm>
          <a:custGeom>
            <a:avLst/>
            <a:gdLst/>
            <a:ahLst/>
            <a:cxnLst/>
            <a:rect l="l" t="t" r="r" b="b"/>
            <a:pathLst>
              <a:path w="4726" h="3395" extrusionOk="0">
                <a:moveTo>
                  <a:pt x="3277" y="1"/>
                </a:moveTo>
                <a:cubicBezTo>
                  <a:pt x="2472" y="1"/>
                  <a:pt x="2382" y="1287"/>
                  <a:pt x="2382" y="1287"/>
                </a:cubicBezTo>
                <a:cubicBezTo>
                  <a:pt x="2340" y="970"/>
                  <a:pt x="1816" y="305"/>
                  <a:pt x="1298" y="305"/>
                </a:cubicBezTo>
                <a:cubicBezTo>
                  <a:pt x="1078" y="305"/>
                  <a:pt x="860" y="424"/>
                  <a:pt x="679" y="740"/>
                </a:cubicBezTo>
                <a:cubicBezTo>
                  <a:pt x="1" y="1907"/>
                  <a:pt x="1775" y="3181"/>
                  <a:pt x="1775" y="3181"/>
                </a:cubicBezTo>
                <a:cubicBezTo>
                  <a:pt x="1947" y="3329"/>
                  <a:pt x="2128" y="3395"/>
                  <a:pt x="2309" y="3395"/>
                </a:cubicBezTo>
                <a:cubicBezTo>
                  <a:pt x="3506" y="3395"/>
                  <a:pt x="4725" y="552"/>
                  <a:pt x="3691" y="97"/>
                </a:cubicBezTo>
                <a:cubicBezTo>
                  <a:pt x="3536" y="30"/>
                  <a:pt x="3399" y="1"/>
                  <a:pt x="32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7"/>
          <p:cNvSpPr/>
          <p:nvPr/>
        </p:nvSpPr>
        <p:spPr>
          <a:xfrm>
            <a:off x="11206091" y="2191547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7"/>
          <p:cNvSpPr/>
          <p:nvPr/>
        </p:nvSpPr>
        <p:spPr>
          <a:xfrm>
            <a:off x="10117825" y="18221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3;p17"/>
          <p:cNvGrpSpPr/>
          <p:nvPr/>
        </p:nvGrpSpPr>
        <p:grpSpPr>
          <a:xfrm rot="9621805">
            <a:off x="5758827" y="5354716"/>
            <a:ext cx="771101" cy="739931"/>
            <a:chOff x="16870550" y="-1013100"/>
            <a:chExt cx="417325" cy="306025"/>
          </a:xfrm>
        </p:grpSpPr>
        <p:sp>
          <p:nvSpPr>
            <p:cNvPr id="34" name="Google Shape;34;p17"/>
            <p:cNvSpPr/>
            <p:nvPr/>
          </p:nvSpPr>
          <p:spPr>
            <a:xfrm>
              <a:off x="17034250" y="-1013100"/>
              <a:ext cx="120000" cy="306025"/>
            </a:xfrm>
            <a:custGeom>
              <a:avLst/>
              <a:gdLst/>
              <a:ahLst/>
              <a:cxnLst/>
              <a:rect l="l" t="t" r="r" b="b"/>
              <a:pathLst>
                <a:path w="4800" h="12241" extrusionOk="0">
                  <a:moveTo>
                    <a:pt x="2537" y="1"/>
                  </a:moveTo>
                  <a:cubicBezTo>
                    <a:pt x="2406" y="1"/>
                    <a:pt x="2263" y="37"/>
                    <a:pt x="2144" y="84"/>
                  </a:cubicBezTo>
                  <a:cubicBezTo>
                    <a:pt x="1882" y="168"/>
                    <a:pt x="1668" y="346"/>
                    <a:pt x="1465" y="584"/>
                  </a:cubicBezTo>
                  <a:cubicBezTo>
                    <a:pt x="1275" y="822"/>
                    <a:pt x="1108" y="1120"/>
                    <a:pt x="965" y="1489"/>
                  </a:cubicBezTo>
                  <a:cubicBezTo>
                    <a:pt x="811" y="1846"/>
                    <a:pt x="680" y="2251"/>
                    <a:pt x="572" y="2716"/>
                  </a:cubicBezTo>
                  <a:cubicBezTo>
                    <a:pt x="310" y="3799"/>
                    <a:pt x="191" y="4882"/>
                    <a:pt x="132" y="5716"/>
                  </a:cubicBezTo>
                  <a:cubicBezTo>
                    <a:pt x="37" y="6704"/>
                    <a:pt x="1" y="7716"/>
                    <a:pt x="1" y="8835"/>
                  </a:cubicBezTo>
                  <a:cubicBezTo>
                    <a:pt x="1" y="9526"/>
                    <a:pt x="1" y="10216"/>
                    <a:pt x="25" y="10859"/>
                  </a:cubicBezTo>
                  <a:cubicBezTo>
                    <a:pt x="37" y="11109"/>
                    <a:pt x="60" y="11359"/>
                    <a:pt x="72" y="11598"/>
                  </a:cubicBezTo>
                  <a:lnTo>
                    <a:pt x="120" y="12086"/>
                  </a:lnTo>
                  <a:cubicBezTo>
                    <a:pt x="120" y="12121"/>
                    <a:pt x="132" y="12169"/>
                    <a:pt x="156" y="12193"/>
                  </a:cubicBezTo>
                  <a:cubicBezTo>
                    <a:pt x="180" y="12205"/>
                    <a:pt x="203" y="12229"/>
                    <a:pt x="239" y="12241"/>
                  </a:cubicBezTo>
                  <a:cubicBezTo>
                    <a:pt x="358" y="12110"/>
                    <a:pt x="453" y="11967"/>
                    <a:pt x="561" y="11836"/>
                  </a:cubicBezTo>
                  <a:cubicBezTo>
                    <a:pt x="858" y="11359"/>
                    <a:pt x="1192" y="10883"/>
                    <a:pt x="1489" y="10455"/>
                  </a:cubicBezTo>
                  <a:lnTo>
                    <a:pt x="1513" y="10395"/>
                  </a:lnTo>
                  <a:cubicBezTo>
                    <a:pt x="1858" y="9883"/>
                    <a:pt x="2227" y="9347"/>
                    <a:pt x="2573" y="8812"/>
                  </a:cubicBezTo>
                  <a:cubicBezTo>
                    <a:pt x="3037" y="7978"/>
                    <a:pt x="3704" y="6716"/>
                    <a:pt x="4204" y="5347"/>
                  </a:cubicBezTo>
                  <a:cubicBezTo>
                    <a:pt x="4466" y="4680"/>
                    <a:pt x="4621" y="4073"/>
                    <a:pt x="4716" y="3489"/>
                  </a:cubicBezTo>
                  <a:cubicBezTo>
                    <a:pt x="4799" y="2858"/>
                    <a:pt x="4799" y="2346"/>
                    <a:pt x="4680" y="1870"/>
                  </a:cubicBezTo>
                  <a:cubicBezTo>
                    <a:pt x="4621" y="1632"/>
                    <a:pt x="4537" y="1406"/>
                    <a:pt x="4418" y="1180"/>
                  </a:cubicBezTo>
                  <a:cubicBezTo>
                    <a:pt x="4299" y="989"/>
                    <a:pt x="4144" y="799"/>
                    <a:pt x="3954" y="632"/>
                  </a:cubicBezTo>
                  <a:cubicBezTo>
                    <a:pt x="3609" y="322"/>
                    <a:pt x="3299" y="144"/>
                    <a:pt x="2989" y="37"/>
                  </a:cubicBezTo>
                  <a:cubicBezTo>
                    <a:pt x="2811" y="25"/>
                    <a:pt x="2680" y="1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7"/>
            <p:cNvSpPr/>
            <p:nvPr/>
          </p:nvSpPr>
          <p:spPr>
            <a:xfrm>
              <a:off x="16870550" y="-949975"/>
              <a:ext cx="67600" cy="180700"/>
            </a:xfrm>
            <a:custGeom>
              <a:avLst/>
              <a:gdLst/>
              <a:ahLst/>
              <a:cxnLst/>
              <a:rect l="l" t="t" r="r" b="b"/>
              <a:pathLst>
                <a:path w="2704" h="7228" extrusionOk="0">
                  <a:moveTo>
                    <a:pt x="929" y="0"/>
                  </a:moveTo>
                  <a:cubicBezTo>
                    <a:pt x="893" y="0"/>
                    <a:pt x="858" y="0"/>
                    <a:pt x="810" y="12"/>
                  </a:cubicBezTo>
                  <a:cubicBezTo>
                    <a:pt x="715" y="24"/>
                    <a:pt x="608" y="71"/>
                    <a:pt x="512" y="143"/>
                  </a:cubicBezTo>
                  <a:cubicBezTo>
                    <a:pt x="441" y="202"/>
                    <a:pt x="370" y="298"/>
                    <a:pt x="298" y="417"/>
                  </a:cubicBezTo>
                  <a:cubicBezTo>
                    <a:pt x="239" y="512"/>
                    <a:pt x="191" y="631"/>
                    <a:pt x="143" y="786"/>
                  </a:cubicBezTo>
                  <a:cubicBezTo>
                    <a:pt x="96" y="953"/>
                    <a:pt x="72" y="1131"/>
                    <a:pt x="48" y="1226"/>
                  </a:cubicBezTo>
                  <a:cubicBezTo>
                    <a:pt x="12" y="1548"/>
                    <a:pt x="0" y="1869"/>
                    <a:pt x="12" y="2286"/>
                  </a:cubicBezTo>
                  <a:cubicBezTo>
                    <a:pt x="24" y="2548"/>
                    <a:pt x="48" y="2798"/>
                    <a:pt x="96" y="3048"/>
                  </a:cubicBezTo>
                  <a:cubicBezTo>
                    <a:pt x="167" y="3334"/>
                    <a:pt x="262" y="3584"/>
                    <a:pt x="346" y="3822"/>
                  </a:cubicBezTo>
                  <a:cubicBezTo>
                    <a:pt x="465" y="4120"/>
                    <a:pt x="608" y="4405"/>
                    <a:pt x="751" y="4667"/>
                  </a:cubicBezTo>
                  <a:cubicBezTo>
                    <a:pt x="1036" y="5191"/>
                    <a:pt x="1394" y="5727"/>
                    <a:pt x="1870" y="6358"/>
                  </a:cubicBezTo>
                  <a:cubicBezTo>
                    <a:pt x="2096" y="6656"/>
                    <a:pt x="2334" y="6929"/>
                    <a:pt x="2548" y="7227"/>
                  </a:cubicBezTo>
                  <a:cubicBezTo>
                    <a:pt x="2584" y="6977"/>
                    <a:pt x="2596" y="6751"/>
                    <a:pt x="2608" y="6513"/>
                  </a:cubicBezTo>
                  <a:lnTo>
                    <a:pt x="2656" y="5620"/>
                  </a:lnTo>
                  <a:cubicBezTo>
                    <a:pt x="2703" y="4798"/>
                    <a:pt x="2703" y="4131"/>
                    <a:pt x="2691" y="3524"/>
                  </a:cubicBezTo>
                  <a:cubicBezTo>
                    <a:pt x="2667" y="3131"/>
                    <a:pt x="2644" y="2810"/>
                    <a:pt x="2596" y="2477"/>
                  </a:cubicBezTo>
                  <a:cubicBezTo>
                    <a:pt x="2548" y="2143"/>
                    <a:pt x="2489" y="1822"/>
                    <a:pt x="2417" y="1560"/>
                  </a:cubicBezTo>
                  <a:cubicBezTo>
                    <a:pt x="2346" y="1274"/>
                    <a:pt x="2239" y="1024"/>
                    <a:pt x="2108" y="798"/>
                  </a:cubicBezTo>
                  <a:cubicBezTo>
                    <a:pt x="2060" y="714"/>
                    <a:pt x="1989" y="619"/>
                    <a:pt x="1917" y="512"/>
                  </a:cubicBezTo>
                  <a:cubicBezTo>
                    <a:pt x="1822" y="417"/>
                    <a:pt x="1715" y="321"/>
                    <a:pt x="1620" y="250"/>
                  </a:cubicBezTo>
                  <a:cubicBezTo>
                    <a:pt x="1477" y="143"/>
                    <a:pt x="1334" y="71"/>
                    <a:pt x="1167" y="24"/>
                  </a:cubicBezTo>
                  <a:cubicBezTo>
                    <a:pt x="1096" y="12"/>
                    <a:pt x="1024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7"/>
            <p:cNvSpPr/>
            <p:nvPr/>
          </p:nvSpPr>
          <p:spPr>
            <a:xfrm>
              <a:off x="17136950" y="-883025"/>
              <a:ext cx="150925" cy="167025"/>
            </a:xfrm>
            <a:custGeom>
              <a:avLst/>
              <a:gdLst/>
              <a:ahLst/>
              <a:cxnLst/>
              <a:rect l="l" t="t" r="r" b="b"/>
              <a:pathLst>
                <a:path w="6037" h="6681" extrusionOk="0">
                  <a:moveTo>
                    <a:pt x="5204" y="1"/>
                  </a:moveTo>
                  <a:cubicBezTo>
                    <a:pt x="5073" y="13"/>
                    <a:pt x="4954" y="60"/>
                    <a:pt x="4787" y="132"/>
                  </a:cubicBezTo>
                  <a:cubicBezTo>
                    <a:pt x="4620" y="203"/>
                    <a:pt x="4477" y="310"/>
                    <a:pt x="4358" y="394"/>
                  </a:cubicBezTo>
                  <a:cubicBezTo>
                    <a:pt x="4049" y="632"/>
                    <a:pt x="3751" y="918"/>
                    <a:pt x="3370" y="1311"/>
                  </a:cubicBezTo>
                  <a:cubicBezTo>
                    <a:pt x="3060" y="1656"/>
                    <a:pt x="2751" y="2025"/>
                    <a:pt x="2382" y="2477"/>
                  </a:cubicBezTo>
                  <a:cubicBezTo>
                    <a:pt x="1703" y="3430"/>
                    <a:pt x="929" y="4561"/>
                    <a:pt x="334" y="5835"/>
                  </a:cubicBezTo>
                  <a:cubicBezTo>
                    <a:pt x="203" y="6109"/>
                    <a:pt x="84" y="6383"/>
                    <a:pt x="1" y="6621"/>
                  </a:cubicBezTo>
                  <a:cubicBezTo>
                    <a:pt x="12" y="6645"/>
                    <a:pt x="12" y="6668"/>
                    <a:pt x="24" y="6680"/>
                  </a:cubicBezTo>
                  <a:cubicBezTo>
                    <a:pt x="370" y="6526"/>
                    <a:pt x="691" y="6395"/>
                    <a:pt x="1013" y="6252"/>
                  </a:cubicBezTo>
                  <a:cubicBezTo>
                    <a:pt x="1263" y="6097"/>
                    <a:pt x="1513" y="5954"/>
                    <a:pt x="1751" y="5799"/>
                  </a:cubicBezTo>
                  <a:cubicBezTo>
                    <a:pt x="2453" y="5371"/>
                    <a:pt x="3060" y="4966"/>
                    <a:pt x="3596" y="4549"/>
                  </a:cubicBezTo>
                  <a:cubicBezTo>
                    <a:pt x="4287" y="4037"/>
                    <a:pt x="4799" y="3573"/>
                    <a:pt x="5204" y="3108"/>
                  </a:cubicBezTo>
                  <a:cubicBezTo>
                    <a:pt x="5430" y="2847"/>
                    <a:pt x="5608" y="2585"/>
                    <a:pt x="5739" y="2335"/>
                  </a:cubicBezTo>
                  <a:cubicBezTo>
                    <a:pt x="5799" y="2227"/>
                    <a:pt x="5847" y="2108"/>
                    <a:pt x="5906" y="1954"/>
                  </a:cubicBezTo>
                  <a:cubicBezTo>
                    <a:pt x="5954" y="1823"/>
                    <a:pt x="5978" y="1692"/>
                    <a:pt x="6013" y="1549"/>
                  </a:cubicBezTo>
                  <a:cubicBezTo>
                    <a:pt x="6025" y="1418"/>
                    <a:pt x="6037" y="1299"/>
                    <a:pt x="6025" y="1156"/>
                  </a:cubicBezTo>
                  <a:cubicBezTo>
                    <a:pt x="6025" y="1037"/>
                    <a:pt x="6013" y="918"/>
                    <a:pt x="5978" y="799"/>
                  </a:cubicBezTo>
                  <a:cubicBezTo>
                    <a:pt x="5954" y="620"/>
                    <a:pt x="5894" y="465"/>
                    <a:pt x="5811" y="322"/>
                  </a:cubicBezTo>
                  <a:cubicBezTo>
                    <a:pt x="5739" y="203"/>
                    <a:pt x="5656" y="108"/>
                    <a:pt x="5537" y="49"/>
                  </a:cubicBezTo>
                  <a:cubicBezTo>
                    <a:pt x="5489" y="13"/>
                    <a:pt x="5382" y="1"/>
                    <a:pt x="5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17"/>
          <p:cNvSpPr txBox="1">
            <a:spLocks noGrp="1"/>
          </p:cNvSpPr>
          <p:nvPr>
            <p:ph type="ctrTitle"/>
          </p:nvPr>
        </p:nvSpPr>
        <p:spPr>
          <a:xfrm>
            <a:off x="2424400" y="2177867"/>
            <a:ext cx="7343200" cy="1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subTitle" idx="1"/>
          </p:nvPr>
        </p:nvSpPr>
        <p:spPr>
          <a:xfrm>
            <a:off x="2711200" y="4088933"/>
            <a:ext cx="6769600" cy="7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grpSp>
        <p:nvGrpSpPr>
          <p:cNvPr id="39" name="Google Shape;39;p17"/>
          <p:cNvGrpSpPr/>
          <p:nvPr/>
        </p:nvGrpSpPr>
        <p:grpSpPr>
          <a:xfrm rot="-775931" flipH="1">
            <a:off x="8299601" y="-478027"/>
            <a:ext cx="3992723" cy="2297080"/>
            <a:chOff x="-22388" y="-12378"/>
            <a:chExt cx="2221316" cy="1278053"/>
          </a:xfrm>
        </p:grpSpPr>
        <p:sp>
          <p:nvSpPr>
            <p:cNvPr id="40" name="Google Shape;4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61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3538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3564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0650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2897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072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6450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4649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4964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7058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73905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9A9A-BB5E-437E-8999-26523E506C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8300B-16E0-404E-B4E4-92135F0BE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989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835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9A9A-BB5E-437E-8999-26523E506C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8300B-16E0-404E-B4E4-92135F0BE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3775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9A9A-BB5E-437E-8999-26523E506C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8300B-16E0-404E-B4E4-92135F0BE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9688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9A9A-BB5E-437E-8999-26523E506C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8300B-16E0-404E-B4E4-92135F0BE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9062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9A9A-BB5E-437E-8999-26523E506C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8300B-16E0-404E-B4E4-92135F0BE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0001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9A9A-BB5E-437E-8999-26523E506C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8300B-16E0-404E-B4E4-92135F0BE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7310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9A9A-BB5E-437E-8999-26523E506C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8300B-16E0-404E-B4E4-92135F0BE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18032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9A9A-BB5E-437E-8999-26523E506C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8300B-16E0-404E-B4E4-92135F0BE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2520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9A9A-BB5E-437E-8999-26523E506C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8300B-16E0-404E-B4E4-92135F0BE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0016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9A9A-BB5E-437E-8999-26523E506C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8300B-16E0-404E-B4E4-92135F0BE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0959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9A9A-BB5E-437E-8999-26523E506C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8300B-16E0-404E-B4E4-92135F0BE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105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4968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02676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1693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927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982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611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74487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085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4988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7328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471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2425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96134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2986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52996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757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94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2237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2181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216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3587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717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8839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08448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5778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5042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6551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36415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6832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65932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0018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98612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02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7297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9772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85997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59448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7823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19422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7011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10864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93051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7506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154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7688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78337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31306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18338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927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7962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9828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3211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title" idx="2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title" idx="5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title" idx="6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title" idx="9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title" idx="14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90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631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5742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9782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138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2334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7395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76505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890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86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87" name="Google Shape;87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1"/>
          <p:cNvGrpSpPr/>
          <p:nvPr/>
        </p:nvGrpSpPr>
        <p:grpSpPr>
          <a:xfrm flipH="1">
            <a:off x="245858" y="813303"/>
            <a:ext cx="1641573" cy="2877408"/>
            <a:chOff x="7712409" y="305177"/>
            <a:chExt cx="1231180" cy="2158056"/>
          </a:xfrm>
        </p:grpSpPr>
        <p:sp>
          <p:nvSpPr>
            <p:cNvPr id="94" name="Google Shape;94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8542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0977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9632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71953-43D7-40DE-80AD-F4544D838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01AAD0-2FCB-4B1C-98B8-9D7799F2C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693DC-0AB3-48C7-99E7-C22023BFF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106E6-DC2A-4FCB-9E9B-CEB140E87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BD59B-9A8D-42D4-B074-9C1FCDF9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55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F881B-3188-4239-97E4-59DC9AA3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D9005-DBC8-4F2A-A8C0-6B33D6316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5FD8C-2044-4DE9-9289-627B0958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AD93F-26B6-4AF9-8355-5C4F04C5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1A7D2-5F4D-4134-9B2E-0D44A51D9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344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D2B2-C7EB-42A5-A78A-71BD3687C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0E6FA-C1DD-45E1-9512-E330346FC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2DD0E-69CF-4EE8-ACA7-65D570E04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204CF-838B-48A5-9798-76F05A985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4F43D-DEC3-4B2C-8031-7778C7F7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364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011D-311E-4035-B291-1A8DDF0D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DC24-9580-41A3-BF14-16BC51D86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A3384-D777-40BD-BC9B-6E8EE1AC8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84C44-8714-4E8B-8BB5-DB24BF05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5C747-B32D-44DD-9B2B-B5E824C1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76311-DEB6-49B8-8AD0-32C9C8F6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4718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E3AAD-D773-47C0-9F2C-3FCA2ED1B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37017-E437-4AC9-B2FC-D9F01B504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FA31E-23A6-4370-A642-DEF919C8F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D3575-45EC-4256-9DD1-7B2027C15E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6EB5B-7560-4E23-AD1A-F9775CDB7A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A4851-4E39-4B85-9249-3D18C2E85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A897E2-E783-498D-B2AA-9ED30B516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2D3BF-A62F-4CC1-907A-72AED3B2F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2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551F-38BA-47CD-A942-4ECCBBF40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72332-8A74-44E6-A110-1CAB84043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E42E16-23F4-420C-84C6-D52DA0304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F77CDF-A68F-4335-B88B-24146397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7026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3E51B3-BFF1-4F66-B15F-2D20592E5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A1907D-9372-4EE2-A022-61C8FF64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91495-E45B-43EB-8235-4782A092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7057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41ED0-29F5-493B-A4EB-5989B3DE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849DF-B186-4E67-BD3E-03F24E3A6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AB176-D593-4F3D-8C42-EB8EC9CD8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F40EB-B3E6-4539-AB2E-E3F5EB8B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672A5-ADAF-438D-B002-9F43B5531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3DF6C-F79C-4085-B35C-4DEBC2A2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980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FA06-D157-4543-BF74-6BD649833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4D2C01-313A-4244-9AF2-2A5D65C223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F63F5-19D3-492E-8E89-9481722F5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C46E1-59B6-4565-8E09-DA74A528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A981E-07E7-47F9-AAB3-8360F5E7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03965-867E-4B72-9298-62E9360D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8896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B8D89-47DE-48F7-8C7A-4E155ABD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BB886-BA92-49E4-9A1C-296317802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1C34B-AFEF-4D83-B475-7B503B5A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6CD21-54B7-466E-937D-DBD04F61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53D19-5D7C-4296-913D-2998DB137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732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0403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045E75-A0A7-4209-81CE-F049A0AD6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E5417-E663-442F-87AF-2D3DC0E1F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C0573-5D78-4970-BCBF-794360DCD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7F697-F09B-49F6-A6FC-668FE09D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9BBE7-561E-4781-AEBA-5D308632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7428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768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section 1">
  <p:cSld name="Header section 1">
    <p:bg>
      <p:bgPr>
        <a:solidFill>
          <a:schemeClr val="dk2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5"/>
          <p:cNvSpPr/>
          <p:nvPr/>
        </p:nvSpPr>
        <p:spPr>
          <a:xfrm>
            <a:off x="235800" y="-1549700"/>
            <a:ext cx="11720400" cy="101368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65"/>
          <p:cNvSpPr/>
          <p:nvPr/>
        </p:nvSpPr>
        <p:spPr>
          <a:xfrm>
            <a:off x="4206500" y="6010733"/>
            <a:ext cx="3697600" cy="252000"/>
          </a:xfrm>
          <a:prstGeom prst="ellipse">
            <a:avLst/>
          </a:prstGeom>
          <a:solidFill>
            <a:srgbClr val="404AA9">
              <a:alpha val="5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65"/>
          <p:cNvSpPr/>
          <p:nvPr/>
        </p:nvSpPr>
        <p:spPr>
          <a:xfrm rot="-1333288">
            <a:off x="4582732" y="-414937"/>
            <a:ext cx="2823337" cy="1708209"/>
          </a:xfrm>
          <a:custGeom>
            <a:avLst/>
            <a:gdLst/>
            <a:ahLst/>
            <a:cxnLst/>
            <a:rect l="l" t="t" r="r" b="b"/>
            <a:pathLst>
              <a:path w="50437" h="30516" extrusionOk="0">
                <a:moveTo>
                  <a:pt x="21728" y="0"/>
                </a:moveTo>
                <a:cubicBezTo>
                  <a:pt x="13424" y="0"/>
                  <a:pt x="5337" y="3760"/>
                  <a:pt x="0" y="10601"/>
                </a:cubicBezTo>
                <a:lnTo>
                  <a:pt x="49102" y="30515"/>
                </a:lnTo>
                <a:cubicBezTo>
                  <a:pt x="50436" y="18273"/>
                  <a:pt x="43464" y="6632"/>
                  <a:pt x="32090" y="2028"/>
                </a:cubicBezTo>
                <a:cubicBezTo>
                  <a:pt x="28722" y="660"/>
                  <a:pt x="25206" y="0"/>
                  <a:pt x="2172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65"/>
          <p:cNvSpPr/>
          <p:nvPr/>
        </p:nvSpPr>
        <p:spPr>
          <a:xfrm>
            <a:off x="1347006" y="1144832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65"/>
          <p:cNvSpPr/>
          <p:nvPr/>
        </p:nvSpPr>
        <p:spPr>
          <a:xfrm>
            <a:off x="9805712" y="25638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65"/>
          <p:cNvSpPr/>
          <p:nvPr/>
        </p:nvSpPr>
        <p:spPr>
          <a:xfrm>
            <a:off x="716001" y="42042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65"/>
          <p:cNvSpPr/>
          <p:nvPr/>
        </p:nvSpPr>
        <p:spPr>
          <a:xfrm>
            <a:off x="11101167" y="7788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4" name="Google Shape;584;p65"/>
          <p:cNvGrpSpPr/>
          <p:nvPr/>
        </p:nvGrpSpPr>
        <p:grpSpPr>
          <a:xfrm>
            <a:off x="4189746" y="5542692"/>
            <a:ext cx="3563561" cy="602069"/>
            <a:chOff x="1918200" y="3040325"/>
            <a:chExt cx="3420800" cy="577950"/>
          </a:xfrm>
        </p:grpSpPr>
        <p:sp>
          <p:nvSpPr>
            <p:cNvPr id="585" name="Google Shape;585;p65"/>
            <p:cNvSpPr/>
            <p:nvPr/>
          </p:nvSpPr>
          <p:spPr>
            <a:xfrm>
              <a:off x="3628600" y="3040325"/>
              <a:ext cx="1710400" cy="471000"/>
            </a:xfrm>
            <a:custGeom>
              <a:avLst/>
              <a:gdLst/>
              <a:ahLst/>
              <a:cxnLst/>
              <a:rect l="l" t="t" r="r" b="b"/>
              <a:pathLst>
                <a:path w="68416" h="18840" extrusionOk="0">
                  <a:moveTo>
                    <a:pt x="11836" y="1"/>
                  </a:moveTo>
                  <a:cubicBezTo>
                    <a:pt x="1433" y="1"/>
                    <a:pt x="0" y="12268"/>
                    <a:pt x="0" y="12268"/>
                  </a:cubicBezTo>
                  <a:lnTo>
                    <a:pt x="11909" y="15570"/>
                  </a:lnTo>
                  <a:lnTo>
                    <a:pt x="64079" y="18839"/>
                  </a:lnTo>
                  <a:lnTo>
                    <a:pt x="68416" y="6630"/>
                  </a:lnTo>
                  <a:lnTo>
                    <a:pt x="68416" y="6630"/>
                  </a:lnTo>
                  <a:cubicBezTo>
                    <a:pt x="65365" y="9337"/>
                    <a:pt x="61146" y="10366"/>
                    <a:pt x="56349" y="10366"/>
                  </a:cubicBezTo>
                  <a:cubicBezTo>
                    <a:pt x="42109" y="10366"/>
                    <a:pt x="22768" y="1298"/>
                    <a:pt x="13710" y="126"/>
                  </a:cubicBezTo>
                  <a:cubicBezTo>
                    <a:pt x="13055" y="41"/>
                    <a:pt x="12431" y="1"/>
                    <a:pt x="1183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65"/>
            <p:cNvSpPr/>
            <p:nvPr/>
          </p:nvSpPr>
          <p:spPr>
            <a:xfrm>
              <a:off x="1918200" y="3040325"/>
              <a:ext cx="1710425" cy="471000"/>
            </a:xfrm>
            <a:custGeom>
              <a:avLst/>
              <a:gdLst/>
              <a:ahLst/>
              <a:cxnLst/>
              <a:rect l="l" t="t" r="r" b="b"/>
              <a:pathLst>
                <a:path w="68417" h="18840" extrusionOk="0">
                  <a:moveTo>
                    <a:pt x="56576" y="1"/>
                  </a:moveTo>
                  <a:cubicBezTo>
                    <a:pt x="55982" y="1"/>
                    <a:pt x="55360" y="41"/>
                    <a:pt x="54707" y="126"/>
                  </a:cubicBezTo>
                  <a:cubicBezTo>
                    <a:pt x="45649" y="1298"/>
                    <a:pt x="26308" y="10366"/>
                    <a:pt x="12068" y="10366"/>
                  </a:cubicBezTo>
                  <a:cubicBezTo>
                    <a:pt x="7270" y="10366"/>
                    <a:pt x="3052" y="9337"/>
                    <a:pt x="1" y="6630"/>
                  </a:cubicBezTo>
                  <a:lnTo>
                    <a:pt x="1" y="6630"/>
                  </a:lnTo>
                  <a:lnTo>
                    <a:pt x="4304" y="18839"/>
                  </a:lnTo>
                  <a:lnTo>
                    <a:pt x="56474" y="15603"/>
                  </a:lnTo>
                  <a:lnTo>
                    <a:pt x="68416" y="12268"/>
                  </a:lnTo>
                  <a:cubicBezTo>
                    <a:pt x="68416" y="12268"/>
                    <a:pt x="66954" y="1"/>
                    <a:pt x="565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65"/>
            <p:cNvSpPr/>
            <p:nvPr/>
          </p:nvSpPr>
          <p:spPr>
            <a:xfrm>
              <a:off x="3308400" y="3347425"/>
              <a:ext cx="639425" cy="92900"/>
            </a:xfrm>
            <a:custGeom>
              <a:avLst/>
              <a:gdLst/>
              <a:ahLst/>
              <a:cxnLst/>
              <a:rect l="l" t="t" r="r" b="b"/>
              <a:pathLst>
                <a:path w="25577" h="3716" extrusionOk="0">
                  <a:moveTo>
                    <a:pt x="12792" y="0"/>
                  </a:moveTo>
                  <a:cubicBezTo>
                    <a:pt x="8772" y="0"/>
                    <a:pt x="4753" y="684"/>
                    <a:pt x="900" y="2052"/>
                  </a:cubicBezTo>
                  <a:cubicBezTo>
                    <a:pt x="1" y="2381"/>
                    <a:pt x="259" y="3707"/>
                    <a:pt x="1071" y="3707"/>
                  </a:cubicBezTo>
                  <a:cubicBezTo>
                    <a:pt x="1163" y="3707"/>
                    <a:pt x="1262" y="3690"/>
                    <a:pt x="1367" y="3653"/>
                  </a:cubicBezTo>
                  <a:cubicBezTo>
                    <a:pt x="5053" y="2335"/>
                    <a:pt x="8922" y="1677"/>
                    <a:pt x="12796" y="1677"/>
                  </a:cubicBezTo>
                  <a:cubicBezTo>
                    <a:pt x="16669" y="1677"/>
                    <a:pt x="20547" y="2335"/>
                    <a:pt x="24250" y="3653"/>
                  </a:cubicBezTo>
                  <a:cubicBezTo>
                    <a:pt x="24358" y="3696"/>
                    <a:pt x="24459" y="3716"/>
                    <a:pt x="24553" y="3716"/>
                  </a:cubicBezTo>
                  <a:cubicBezTo>
                    <a:pt x="25327" y="3716"/>
                    <a:pt x="25576" y="2379"/>
                    <a:pt x="24683" y="2052"/>
                  </a:cubicBezTo>
                  <a:cubicBezTo>
                    <a:pt x="20831" y="684"/>
                    <a:pt x="16811" y="0"/>
                    <a:pt x="12792" y="0"/>
                  </a:cubicBezTo>
                  <a:close/>
                </a:path>
              </a:pathLst>
            </a:custGeom>
            <a:solidFill>
              <a:srgbClr val="F4E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65"/>
            <p:cNvSpPr/>
            <p:nvPr/>
          </p:nvSpPr>
          <p:spPr>
            <a:xfrm>
              <a:off x="2025775" y="3407050"/>
              <a:ext cx="3204825" cy="211225"/>
            </a:xfrm>
            <a:custGeom>
              <a:avLst/>
              <a:gdLst/>
              <a:ahLst/>
              <a:cxnLst/>
              <a:rect l="l" t="t" r="r" b="b"/>
              <a:pathLst>
                <a:path w="128193" h="8449" extrusionOk="0">
                  <a:moveTo>
                    <a:pt x="52438" y="0"/>
                  </a:moveTo>
                  <a:lnTo>
                    <a:pt x="1" y="4170"/>
                  </a:lnTo>
                  <a:lnTo>
                    <a:pt x="1" y="7806"/>
                  </a:lnTo>
                  <a:lnTo>
                    <a:pt x="51004" y="3670"/>
                  </a:lnTo>
                  <a:cubicBezTo>
                    <a:pt x="54790" y="6855"/>
                    <a:pt x="59443" y="8448"/>
                    <a:pt x="64097" y="8448"/>
                  </a:cubicBezTo>
                  <a:cubicBezTo>
                    <a:pt x="68750" y="8448"/>
                    <a:pt x="73403" y="6855"/>
                    <a:pt x="77189" y="3670"/>
                  </a:cubicBezTo>
                  <a:lnTo>
                    <a:pt x="128192" y="7806"/>
                  </a:lnTo>
                  <a:lnTo>
                    <a:pt x="128192" y="4170"/>
                  </a:lnTo>
                  <a:lnTo>
                    <a:pt x="75755" y="0"/>
                  </a:lnTo>
                  <a:lnTo>
                    <a:pt x="75221" y="534"/>
                  </a:lnTo>
                  <a:cubicBezTo>
                    <a:pt x="72052" y="3369"/>
                    <a:pt x="68074" y="4787"/>
                    <a:pt x="64097" y="4787"/>
                  </a:cubicBezTo>
                  <a:cubicBezTo>
                    <a:pt x="60119" y="4787"/>
                    <a:pt x="56141" y="3369"/>
                    <a:pt x="52972" y="534"/>
                  </a:cubicBezTo>
                  <a:lnTo>
                    <a:pt x="52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9" name="Google Shape;589;p65"/>
          <p:cNvSpPr txBox="1">
            <a:spLocks noGrp="1"/>
          </p:cNvSpPr>
          <p:nvPr>
            <p:ph type="title"/>
          </p:nvPr>
        </p:nvSpPr>
        <p:spPr>
          <a:xfrm>
            <a:off x="2698667" y="3420533"/>
            <a:ext cx="679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90" name="Google Shape;590;p65"/>
          <p:cNvSpPr txBox="1">
            <a:spLocks noGrp="1"/>
          </p:cNvSpPr>
          <p:nvPr>
            <p:ph type="subTitle" idx="1"/>
          </p:nvPr>
        </p:nvSpPr>
        <p:spPr>
          <a:xfrm>
            <a:off x="3947800" y="4332376"/>
            <a:ext cx="4296400" cy="1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65"/>
          <p:cNvSpPr txBox="1">
            <a:spLocks noGrp="1"/>
          </p:cNvSpPr>
          <p:nvPr>
            <p:ph type="title" idx="2"/>
          </p:nvPr>
        </p:nvSpPr>
        <p:spPr>
          <a:xfrm>
            <a:off x="4247200" y="2174635"/>
            <a:ext cx="3697600" cy="8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0355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6"/>
          <p:cNvSpPr/>
          <p:nvPr/>
        </p:nvSpPr>
        <p:spPr>
          <a:xfrm rot="526347">
            <a:off x="9733308" y="2731324"/>
            <a:ext cx="1492088" cy="22250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66"/>
          <p:cNvSpPr/>
          <p:nvPr/>
        </p:nvSpPr>
        <p:spPr>
          <a:xfrm rot="526347">
            <a:off x="11042789" y="2793602"/>
            <a:ext cx="116873" cy="2239575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66"/>
          <p:cNvSpPr/>
          <p:nvPr/>
        </p:nvSpPr>
        <p:spPr>
          <a:xfrm rot="526347">
            <a:off x="9738342" y="2684549"/>
            <a:ext cx="1312836" cy="2239575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66"/>
          <p:cNvSpPr/>
          <p:nvPr/>
        </p:nvSpPr>
        <p:spPr>
          <a:xfrm rot="526347">
            <a:off x="9740573" y="2655479"/>
            <a:ext cx="1272228" cy="226570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66"/>
          <p:cNvSpPr/>
          <p:nvPr/>
        </p:nvSpPr>
        <p:spPr>
          <a:xfrm rot="526347">
            <a:off x="9743546" y="2616719"/>
            <a:ext cx="1151733" cy="2295445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66"/>
          <p:cNvSpPr/>
          <p:nvPr/>
        </p:nvSpPr>
        <p:spPr>
          <a:xfrm rot="526347">
            <a:off x="9735945" y="2715774"/>
            <a:ext cx="1107459" cy="2192413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66"/>
          <p:cNvSpPr/>
          <p:nvPr/>
        </p:nvSpPr>
        <p:spPr>
          <a:xfrm rot="526347">
            <a:off x="10066717" y="2828937"/>
            <a:ext cx="715771" cy="196303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66"/>
          <p:cNvSpPr/>
          <p:nvPr/>
        </p:nvSpPr>
        <p:spPr>
          <a:xfrm rot="526347">
            <a:off x="10428671" y="3672956"/>
            <a:ext cx="105279" cy="111832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66"/>
          <p:cNvSpPr/>
          <p:nvPr/>
        </p:nvSpPr>
        <p:spPr>
          <a:xfrm rot="526347">
            <a:off x="10470434" y="3493697"/>
            <a:ext cx="22549" cy="208311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66"/>
          <p:cNvSpPr/>
          <p:nvPr/>
        </p:nvSpPr>
        <p:spPr>
          <a:xfrm rot="526347">
            <a:off x="10526556" y="3578486"/>
            <a:ext cx="127048" cy="166236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66"/>
          <p:cNvSpPr/>
          <p:nvPr/>
        </p:nvSpPr>
        <p:spPr>
          <a:xfrm rot="526347">
            <a:off x="10450171" y="3500818"/>
            <a:ext cx="55916" cy="25909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66"/>
          <p:cNvSpPr/>
          <p:nvPr/>
        </p:nvSpPr>
        <p:spPr>
          <a:xfrm rot="526347">
            <a:off x="10494279" y="3568119"/>
            <a:ext cx="138644" cy="22572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66"/>
          <p:cNvSpPr/>
          <p:nvPr/>
        </p:nvSpPr>
        <p:spPr>
          <a:xfrm rot="526347">
            <a:off x="10366694" y="2482481"/>
            <a:ext cx="1096551" cy="1155216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66"/>
          <p:cNvSpPr/>
          <p:nvPr/>
        </p:nvSpPr>
        <p:spPr>
          <a:xfrm rot="526347">
            <a:off x="10500371" y="2505163"/>
            <a:ext cx="823708" cy="11169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66"/>
          <p:cNvSpPr/>
          <p:nvPr/>
        </p:nvSpPr>
        <p:spPr>
          <a:xfrm rot="526347">
            <a:off x="10627254" y="2516761"/>
            <a:ext cx="537069" cy="10831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66"/>
          <p:cNvSpPr/>
          <p:nvPr/>
        </p:nvSpPr>
        <p:spPr>
          <a:xfrm rot="526347">
            <a:off x="10458573" y="3492977"/>
            <a:ext cx="251119" cy="1429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66"/>
          <p:cNvSpPr/>
          <p:nvPr/>
        </p:nvSpPr>
        <p:spPr>
          <a:xfrm rot="526347">
            <a:off x="10532034" y="3281550"/>
            <a:ext cx="1267277" cy="34635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66"/>
          <p:cNvSpPr/>
          <p:nvPr/>
        </p:nvSpPr>
        <p:spPr>
          <a:xfrm rot="526347">
            <a:off x="10437565" y="4059460"/>
            <a:ext cx="128515" cy="109953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66"/>
          <p:cNvSpPr/>
          <p:nvPr/>
        </p:nvSpPr>
        <p:spPr>
          <a:xfrm rot="526347">
            <a:off x="10338777" y="4458041"/>
            <a:ext cx="304468" cy="320051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66"/>
          <p:cNvSpPr/>
          <p:nvPr/>
        </p:nvSpPr>
        <p:spPr>
          <a:xfrm rot="526347">
            <a:off x="11336036" y="3299570"/>
            <a:ext cx="34145" cy="28508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66"/>
          <p:cNvSpPr/>
          <p:nvPr/>
        </p:nvSpPr>
        <p:spPr>
          <a:xfrm rot="526347">
            <a:off x="11033528" y="3085180"/>
            <a:ext cx="21083" cy="18104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66"/>
          <p:cNvSpPr/>
          <p:nvPr/>
        </p:nvSpPr>
        <p:spPr>
          <a:xfrm rot="526347">
            <a:off x="10903577" y="3165718"/>
            <a:ext cx="21129" cy="18149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66"/>
          <p:cNvSpPr/>
          <p:nvPr/>
        </p:nvSpPr>
        <p:spPr>
          <a:xfrm rot="526347">
            <a:off x="10862595" y="2816097"/>
            <a:ext cx="25437" cy="216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66"/>
          <p:cNvSpPr/>
          <p:nvPr/>
        </p:nvSpPr>
        <p:spPr>
          <a:xfrm rot="526347">
            <a:off x="10892496" y="3119970"/>
            <a:ext cx="29837" cy="25529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66"/>
          <p:cNvSpPr/>
          <p:nvPr/>
        </p:nvSpPr>
        <p:spPr>
          <a:xfrm rot="526347">
            <a:off x="10876667" y="3275672"/>
            <a:ext cx="23971" cy="23971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66"/>
          <p:cNvSpPr/>
          <p:nvPr/>
        </p:nvSpPr>
        <p:spPr>
          <a:xfrm rot="526347">
            <a:off x="10869847" y="3284822"/>
            <a:ext cx="32679" cy="28004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66"/>
          <p:cNvSpPr/>
          <p:nvPr/>
        </p:nvSpPr>
        <p:spPr>
          <a:xfrm rot="526347">
            <a:off x="10779668" y="3259757"/>
            <a:ext cx="21816" cy="18104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66"/>
          <p:cNvSpPr/>
          <p:nvPr/>
        </p:nvSpPr>
        <p:spPr>
          <a:xfrm rot="526347">
            <a:off x="10527452" y="2835221"/>
            <a:ext cx="29792" cy="25529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66"/>
          <p:cNvSpPr/>
          <p:nvPr/>
        </p:nvSpPr>
        <p:spPr>
          <a:xfrm rot="-928300">
            <a:off x="1160340" y="2868909"/>
            <a:ext cx="1390009" cy="207278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66"/>
          <p:cNvSpPr/>
          <p:nvPr/>
        </p:nvSpPr>
        <p:spPr>
          <a:xfrm rot="-928300">
            <a:off x="1317790" y="2816303"/>
            <a:ext cx="1223703" cy="208635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66"/>
          <p:cNvSpPr/>
          <p:nvPr/>
        </p:nvSpPr>
        <p:spPr>
          <a:xfrm rot="-928300">
            <a:off x="1351728" y="2787356"/>
            <a:ext cx="1185831" cy="2110696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66"/>
          <p:cNvSpPr/>
          <p:nvPr/>
        </p:nvSpPr>
        <p:spPr>
          <a:xfrm rot="-928300">
            <a:off x="1233103" y="2994031"/>
            <a:ext cx="108877" cy="208635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66"/>
          <p:cNvSpPr/>
          <p:nvPr/>
        </p:nvSpPr>
        <p:spPr>
          <a:xfrm rot="-928300">
            <a:off x="1179347" y="2556249"/>
            <a:ext cx="993180" cy="160703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66"/>
          <p:cNvSpPr/>
          <p:nvPr/>
        </p:nvSpPr>
        <p:spPr>
          <a:xfrm rot="-928300">
            <a:off x="1898959" y="2778193"/>
            <a:ext cx="277916" cy="1092537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66"/>
          <p:cNvSpPr/>
          <p:nvPr/>
        </p:nvSpPr>
        <p:spPr>
          <a:xfrm rot="-928300">
            <a:off x="1665549" y="2828844"/>
            <a:ext cx="301571" cy="710568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66"/>
          <p:cNvSpPr/>
          <p:nvPr/>
        </p:nvSpPr>
        <p:spPr>
          <a:xfrm rot="-928300">
            <a:off x="1790867" y="2484943"/>
            <a:ext cx="206911" cy="1064827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66"/>
          <p:cNvSpPr/>
          <p:nvPr/>
        </p:nvSpPr>
        <p:spPr>
          <a:xfrm rot="-928300">
            <a:off x="1155457" y="2732244"/>
            <a:ext cx="742377" cy="1121613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66"/>
          <p:cNvSpPr/>
          <p:nvPr/>
        </p:nvSpPr>
        <p:spPr>
          <a:xfrm rot="-928300">
            <a:off x="1260412" y="2766413"/>
            <a:ext cx="841733" cy="1372417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66"/>
          <p:cNvSpPr/>
          <p:nvPr/>
        </p:nvSpPr>
        <p:spPr>
          <a:xfrm rot="-928300">
            <a:off x="1740643" y="3200849"/>
            <a:ext cx="70365" cy="35297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66"/>
          <p:cNvSpPr/>
          <p:nvPr/>
        </p:nvSpPr>
        <p:spPr>
          <a:xfrm rot="-928300">
            <a:off x="1526392" y="3382268"/>
            <a:ext cx="241411" cy="121729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66"/>
          <p:cNvSpPr/>
          <p:nvPr/>
        </p:nvSpPr>
        <p:spPr>
          <a:xfrm rot="-928300">
            <a:off x="1494347" y="3060025"/>
            <a:ext cx="36549" cy="217756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66"/>
          <p:cNvSpPr/>
          <p:nvPr/>
        </p:nvSpPr>
        <p:spPr>
          <a:xfrm rot="-928300">
            <a:off x="1411174" y="3258602"/>
            <a:ext cx="182573" cy="71732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66"/>
          <p:cNvSpPr/>
          <p:nvPr/>
        </p:nvSpPr>
        <p:spPr>
          <a:xfrm rot="-928300">
            <a:off x="1247450" y="2889149"/>
            <a:ext cx="66309" cy="210967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66"/>
          <p:cNvSpPr/>
          <p:nvPr/>
        </p:nvSpPr>
        <p:spPr>
          <a:xfrm rot="-928300">
            <a:off x="1193409" y="3050252"/>
            <a:ext cx="145384" cy="60203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66"/>
          <p:cNvSpPr/>
          <p:nvPr/>
        </p:nvSpPr>
        <p:spPr>
          <a:xfrm rot="-928300">
            <a:off x="1603951" y="3712023"/>
            <a:ext cx="571332" cy="41377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66"/>
          <p:cNvSpPr/>
          <p:nvPr/>
        </p:nvSpPr>
        <p:spPr>
          <a:xfrm rot="-928300">
            <a:off x="1576147" y="3787416"/>
            <a:ext cx="393540" cy="243417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66"/>
          <p:cNvSpPr/>
          <p:nvPr/>
        </p:nvSpPr>
        <p:spPr>
          <a:xfrm rot="-928300">
            <a:off x="1420727" y="3566745"/>
            <a:ext cx="533460" cy="455024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66"/>
          <p:cNvSpPr/>
          <p:nvPr/>
        </p:nvSpPr>
        <p:spPr>
          <a:xfrm rot="-928300">
            <a:off x="1923307" y="2856564"/>
            <a:ext cx="29803" cy="25405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66"/>
          <p:cNvSpPr/>
          <p:nvPr/>
        </p:nvSpPr>
        <p:spPr>
          <a:xfrm rot="-928300">
            <a:off x="1784762" y="2885742"/>
            <a:ext cx="24380" cy="20793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66"/>
          <p:cNvSpPr/>
          <p:nvPr/>
        </p:nvSpPr>
        <p:spPr>
          <a:xfrm rot="-928300">
            <a:off x="1760643" y="2984546"/>
            <a:ext cx="22373" cy="19213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66"/>
          <p:cNvSpPr/>
          <p:nvPr/>
        </p:nvSpPr>
        <p:spPr>
          <a:xfrm rot="-928300">
            <a:off x="1941803" y="2984461"/>
            <a:ext cx="21007" cy="20964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66"/>
          <p:cNvSpPr/>
          <p:nvPr/>
        </p:nvSpPr>
        <p:spPr>
          <a:xfrm rot="-928300">
            <a:off x="1814509" y="3134025"/>
            <a:ext cx="31852" cy="271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66"/>
          <p:cNvSpPr/>
          <p:nvPr/>
        </p:nvSpPr>
        <p:spPr>
          <a:xfrm rot="-928300">
            <a:off x="1845644" y="3140117"/>
            <a:ext cx="27113" cy="27753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66"/>
          <p:cNvSpPr/>
          <p:nvPr/>
        </p:nvSpPr>
        <p:spPr>
          <a:xfrm rot="-928300">
            <a:off x="1412383" y="3174942"/>
            <a:ext cx="16951" cy="1678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66"/>
          <p:cNvSpPr/>
          <p:nvPr/>
        </p:nvSpPr>
        <p:spPr>
          <a:xfrm rot="-928300">
            <a:off x="1496112" y="3102347"/>
            <a:ext cx="25704" cy="25704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66"/>
          <p:cNvSpPr/>
          <p:nvPr/>
        </p:nvSpPr>
        <p:spPr>
          <a:xfrm rot="-928300">
            <a:off x="1388734" y="3125846"/>
            <a:ext cx="18957" cy="19684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66"/>
          <p:cNvSpPr/>
          <p:nvPr/>
        </p:nvSpPr>
        <p:spPr>
          <a:xfrm rot="-928300">
            <a:off x="1319141" y="3010286"/>
            <a:ext cx="19641" cy="16737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66"/>
          <p:cNvSpPr/>
          <p:nvPr/>
        </p:nvSpPr>
        <p:spPr>
          <a:xfrm rot="-928300">
            <a:off x="1346242" y="2879981"/>
            <a:ext cx="20964" cy="21648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66"/>
          <p:cNvSpPr/>
          <p:nvPr/>
        </p:nvSpPr>
        <p:spPr>
          <a:xfrm rot="-928300">
            <a:off x="1136224" y="2980292"/>
            <a:ext cx="19641" cy="1686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66"/>
          <p:cNvSpPr/>
          <p:nvPr/>
        </p:nvSpPr>
        <p:spPr>
          <a:xfrm rot="-928300">
            <a:off x="1259680" y="2929160"/>
            <a:ext cx="25747" cy="22203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66"/>
          <p:cNvSpPr/>
          <p:nvPr/>
        </p:nvSpPr>
        <p:spPr>
          <a:xfrm rot="-928300">
            <a:off x="973125" y="3221916"/>
            <a:ext cx="30443" cy="26173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66"/>
          <p:cNvSpPr/>
          <p:nvPr/>
        </p:nvSpPr>
        <p:spPr>
          <a:xfrm rot="-928300">
            <a:off x="840880" y="3518322"/>
            <a:ext cx="22373" cy="19855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66"/>
          <p:cNvSpPr/>
          <p:nvPr/>
        </p:nvSpPr>
        <p:spPr>
          <a:xfrm rot="-928300">
            <a:off x="930110" y="3409746"/>
            <a:ext cx="20324" cy="20324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66"/>
          <p:cNvSpPr/>
          <p:nvPr/>
        </p:nvSpPr>
        <p:spPr>
          <a:xfrm>
            <a:off x="2067153" y="-584460"/>
            <a:ext cx="8026659" cy="802691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66"/>
          <p:cNvSpPr/>
          <p:nvPr/>
        </p:nvSpPr>
        <p:spPr>
          <a:xfrm>
            <a:off x="2159855" y="4717868"/>
            <a:ext cx="370677" cy="371651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66"/>
          <p:cNvSpPr/>
          <p:nvPr/>
        </p:nvSpPr>
        <p:spPr>
          <a:xfrm>
            <a:off x="1383785" y="5241427"/>
            <a:ext cx="526644" cy="509613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66"/>
          <p:cNvSpPr/>
          <p:nvPr/>
        </p:nvSpPr>
        <p:spPr>
          <a:xfrm>
            <a:off x="2086811" y="4097267"/>
            <a:ext cx="266715" cy="266655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66"/>
          <p:cNvSpPr/>
          <p:nvPr/>
        </p:nvSpPr>
        <p:spPr>
          <a:xfrm rot="526347">
            <a:off x="9587301" y="4502231"/>
            <a:ext cx="624519" cy="627727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66"/>
          <p:cNvSpPr/>
          <p:nvPr/>
        </p:nvSpPr>
        <p:spPr>
          <a:xfrm>
            <a:off x="1218251" y="44482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66"/>
          <p:cNvSpPr/>
          <p:nvPr/>
        </p:nvSpPr>
        <p:spPr>
          <a:xfrm rot="-125535">
            <a:off x="10560865" y="5855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66"/>
          <p:cNvSpPr/>
          <p:nvPr/>
        </p:nvSpPr>
        <p:spPr>
          <a:xfrm rot="-125535">
            <a:off x="1791065" y="14241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66"/>
          <p:cNvSpPr txBox="1">
            <a:spLocks noGrp="1"/>
          </p:cNvSpPr>
          <p:nvPr>
            <p:ph type="title"/>
          </p:nvPr>
        </p:nvSpPr>
        <p:spPr>
          <a:xfrm>
            <a:off x="3513284" y="4463233"/>
            <a:ext cx="5134400" cy="11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5" name="Google Shape;665;p66"/>
          <p:cNvSpPr txBox="1">
            <a:spLocks noGrp="1"/>
          </p:cNvSpPr>
          <p:nvPr>
            <p:ph type="subTitle" idx="1"/>
          </p:nvPr>
        </p:nvSpPr>
        <p:spPr>
          <a:xfrm>
            <a:off x="3528600" y="1231600"/>
            <a:ext cx="5134800" cy="2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53538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7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67"/>
          <p:cNvSpPr txBox="1">
            <a:spLocks noGrp="1"/>
          </p:cNvSpPr>
          <p:nvPr>
            <p:ph type="subTitle" idx="1"/>
          </p:nvPr>
        </p:nvSpPr>
        <p:spPr>
          <a:xfrm>
            <a:off x="951451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9" name="Google Shape;669;p67"/>
          <p:cNvSpPr txBox="1">
            <a:spLocks noGrp="1"/>
          </p:cNvSpPr>
          <p:nvPr>
            <p:ph type="subTitle" idx="2"/>
          </p:nvPr>
        </p:nvSpPr>
        <p:spPr>
          <a:xfrm>
            <a:off x="3657600" y="1391135"/>
            <a:ext cx="48768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67"/>
          <p:cNvSpPr txBox="1">
            <a:spLocks noGrp="1"/>
          </p:cNvSpPr>
          <p:nvPr>
            <p:ph type="subTitle" idx="3"/>
          </p:nvPr>
        </p:nvSpPr>
        <p:spPr>
          <a:xfrm>
            <a:off x="6367984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1" name="Google Shape;671;p67"/>
          <p:cNvSpPr/>
          <p:nvPr/>
        </p:nvSpPr>
        <p:spPr>
          <a:xfrm>
            <a:off x="-367077" y="5992665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67"/>
          <p:cNvSpPr/>
          <p:nvPr/>
        </p:nvSpPr>
        <p:spPr>
          <a:xfrm>
            <a:off x="404562" y="4871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67"/>
          <p:cNvSpPr/>
          <p:nvPr/>
        </p:nvSpPr>
        <p:spPr>
          <a:xfrm>
            <a:off x="11152178" y="6348583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67"/>
          <p:cNvSpPr/>
          <p:nvPr/>
        </p:nvSpPr>
        <p:spPr>
          <a:xfrm>
            <a:off x="11359467" y="1301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462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8"/>
          <p:cNvSpPr/>
          <p:nvPr/>
        </p:nvSpPr>
        <p:spPr>
          <a:xfrm rot="-183855">
            <a:off x="-158142" y="3307380"/>
            <a:ext cx="715761" cy="196299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68"/>
          <p:cNvSpPr/>
          <p:nvPr/>
        </p:nvSpPr>
        <p:spPr>
          <a:xfrm rot="-172081">
            <a:off x="204901" y="6607959"/>
            <a:ext cx="1267312" cy="346368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68"/>
          <p:cNvSpPr/>
          <p:nvPr/>
        </p:nvSpPr>
        <p:spPr>
          <a:xfrm>
            <a:off x="11399651" y="63801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68"/>
          <p:cNvSpPr/>
          <p:nvPr/>
        </p:nvSpPr>
        <p:spPr>
          <a:xfrm rot="-125535">
            <a:off x="8790432" y="1459925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68"/>
          <p:cNvSpPr/>
          <p:nvPr/>
        </p:nvSpPr>
        <p:spPr>
          <a:xfrm rot="-125535">
            <a:off x="530065" y="2012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68"/>
          <p:cNvSpPr/>
          <p:nvPr/>
        </p:nvSpPr>
        <p:spPr>
          <a:xfrm>
            <a:off x="11739232" y="935809"/>
            <a:ext cx="48171" cy="48171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68"/>
          <p:cNvSpPr/>
          <p:nvPr/>
        </p:nvSpPr>
        <p:spPr>
          <a:xfrm>
            <a:off x="11780461" y="527097"/>
            <a:ext cx="538900" cy="1472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68"/>
          <p:cNvSpPr/>
          <p:nvPr/>
        </p:nvSpPr>
        <p:spPr>
          <a:xfrm>
            <a:off x="11871159" y="1152969"/>
            <a:ext cx="78375" cy="83929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68"/>
          <p:cNvSpPr/>
          <p:nvPr/>
        </p:nvSpPr>
        <p:spPr>
          <a:xfrm>
            <a:off x="11916466" y="1019652"/>
            <a:ext cx="16577" cy="156749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68"/>
          <p:cNvSpPr/>
          <p:nvPr/>
        </p:nvSpPr>
        <p:spPr>
          <a:xfrm>
            <a:off x="11790007" y="1070514"/>
            <a:ext cx="94952" cy="125156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68"/>
          <p:cNvSpPr/>
          <p:nvPr/>
        </p:nvSpPr>
        <p:spPr>
          <a:xfrm>
            <a:off x="11902753" y="1023819"/>
            <a:ext cx="42703" cy="1951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68"/>
          <p:cNvSpPr/>
          <p:nvPr/>
        </p:nvSpPr>
        <p:spPr>
          <a:xfrm>
            <a:off x="11802419" y="1065046"/>
            <a:ext cx="104499" cy="170463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68"/>
          <p:cNvSpPr/>
          <p:nvPr/>
        </p:nvSpPr>
        <p:spPr>
          <a:xfrm>
            <a:off x="11249977" y="210297"/>
            <a:ext cx="826012" cy="872707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68"/>
          <p:cNvSpPr/>
          <p:nvPr/>
        </p:nvSpPr>
        <p:spPr>
          <a:xfrm>
            <a:off x="11357167" y="230087"/>
            <a:ext cx="619877" cy="840507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68"/>
          <p:cNvSpPr/>
          <p:nvPr/>
        </p:nvSpPr>
        <p:spPr>
          <a:xfrm>
            <a:off x="11476681" y="240849"/>
            <a:ext cx="405499" cy="814643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68"/>
          <p:cNvSpPr/>
          <p:nvPr/>
        </p:nvSpPr>
        <p:spPr>
          <a:xfrm>
            <a:off x="11758413" y="1007329"/>
            <a:ext cx="189731" cy="107276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68"/>
          <p:cNvSpPr/>
          <p:nvPr/>
        </p:nvSpPr>
        <p:spPr>
          <a:xfrm>
            <a:off x="10955832" y="781923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68"/>
          <p:cNvSpPr txBox="1">
            <a:spLocks noGrp="1"/>
          </p:cNvSpPr>
          <p:nvPr>
            <p:ph type="subTitle" idx="1"/>
          </p:nvPr>
        </p:nvSpPr>
        <p:spPr>
          <a:xfrm>
            <a:off x="976500" y="2201780"/>
            <a:ext cx="29260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4" name="Google Shape;694;p68"/>
          <p:cNvSpPr txBox="1">
            <a:spLocks noGrp="1"/>
          </p:cNvSpPr>
          <p:nvPr>
            <p:ph type="subTitle" idx="2"/>
          </p:nvPr>
        </p:nvSpPr>
        <p:spPr>
          <a:xfrm>
            <a:off x="46302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5" name="Google Shape;695;p68"/>
          <p:cNvSpPr txBox="1">
            <a:spLocks noGrp="1"/>
          </p:cNvSpPr>
          <p:nvPr>
            <p:ph type="subTitle" idx="3"/>
          </p:nvPr>
        </p:nvSpPr>
        <p:spPr>
          <a:xfrm>
            <a:off x="9737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6" name="Google Shape;696;p68"/>
          <p:cNvSpPr txBox="1">
            <a:spLocks noGrp="1"/>
          </p:cNvSpPr>
          <p:nvPr>
            <p:ph type="subTitle" idx="4"/>
          </p:nvPr>
        </p:nvSpPr>
        <p:spPr>
          <a:xfrm>
            <a:off x="46302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7" name="Google Shape;697;p68"/>
          <p:cNvSpPr txBox="1">
            <a:spLocks noGrp="1"/>
          </p:cNvSpPr>
          <p:nvPr>
            <p:ph type="subTitle" idx="5"/>
          </p:nvPr>
        </p:nvSpPr>
        <p:spPr>
          <a:xfrm>
            <a:off x="83216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68"/>
          <p:cNvSpPr txBox="1">
            <a:spLocks noGrp="1"/>
          </p:cNvSpPr>
          <p:nvPr>
            <p:ph type="subTitle" idx="6"/>
          </p:nvPr>
        </p:nvSpPr>
        <p:spPr>
          <a:xfrm>
            <a:off x="83216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68"/>
          <p:cNvSpPr txBox="1">
            <a:spLocks noGrp="1"/>
          </p:cNvSpPr>
          <p:nvPr>
            <p:ph type="title"/>
          </p:nvPr>
        </p:nvSpPr>
        <p:spPr>
          <a:xfrm>
            <a:off x="976500" y="723600"/>
            <a:ext cx="102784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82951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9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69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69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69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69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69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98006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0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70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70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70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70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70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5265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71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71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71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71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71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71"/>
          <p:cNvSpPr/>
          <p:nvPr/>
        </p:nvSpPr>
        <p:spPr>
          <a:xfrm>
            <a:off x="8660300" y="62103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71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71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71"/>
          <p:cNvSpPr/>
          <p:nvPr/>
        </p:nvSpPr>
        <p:spPr>
          <a:xfrm>
            <a:off x="10776167" y="2194067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71"/>
          <p:cNvSpPr/>
          <p:nvPr/>
        </p:nvSpPr>
        <p:spPr>
          <a:xfrm>
            <a:off x="11132567" y="2798834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71"/>
          <p:cNvSpPr/>
          <p:nvPr/>
        </p:nvSpPr>
        <p:spPr>
          <a:xfrm>
            <a:off x="11148400" y="2669534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71"/>
          <p:cNvSpPr/>
          <p:nvPr/>
        </p:nvSpPr>
        <p:spPr>
          <a:xfrm>
            <a:off x="11195367" y="2718634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71"/>
          <p:cNvSpPr/>
          <p:nvPr/>
        </p:nvSpPr>
        <p:spPr>
          <a:xfrm>
            <a:off x="11137300" y="2674834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71"/>
          <p:cNvSpPr/>
          <p:nvPr/>
        </p:nvSpPr>
        <p:spPr>
          <a:xfrm>
            <a:off x="11174268" y="2713867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71"/>
          <p:cNvSpPr/>
          <p:nvPr/>
        </p:nvSpPr>
        <p:spPr>
          <a:xfrm>
            <a:off x="11009601" y="1890634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71"/>
          <p:cNvSpPr/>
          <p:nvPr/>
        </p:nvSpPr>
        <p:spPr>
          <a:xfrm>
            <a:off x="11107233" y="1907401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71"/>
          <p:cNvSpPr/>
          <p:nvPr/>
        </p:nvSpPr>
        <p:spPr>
          <a:xfrm>
            <a:off x="11199067" y="1917701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71"/>
          <p:cNvSpPr/>
          <p:nvPr/>
        </p:nvSpPr>
        <p:spPr>
          <a:xfrm>
            <a:off x="11135201" y="2657933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71"/>
          <p:cNvSpPr/>
          <p:nvPr/>
        </p:nvSpPr>
        <p:spPr>
          <a:xfrm>
            <a:off x="11171500" y="24406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71"/>
          <p:cNvSpPr/>
          <p:nvPr/>
        </p:nvSpPr>
        <p:spPr>
          <a:xfrm>
            <a:off x="11739001" y="2434100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71"/>
          <p:cNvSpPr/>
          <p:nvPr/>
        </p:nvSpPr>
        <p:spPr>
          <a:xfrm>
            <a:off x="11497267" y="2314334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71"/>
          <p:cNvSpPr/>
          <p:nvPr/>
        </p:nvSpPr>
        <p:spPr>
          <a:xfrm>
            <a:off x="11412801" y="2386633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71"/>
          <p:cNvSpPr/>
          <p:nvPr/>
        </p:nvSpPr>
        <p:spPr>
          <a:xfrm>
            <a:off x="11344734" y="2139634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71"/>
          <p:cNvSpPr/>
          <p:nvPr/>
        </p:nvSpPr>
        <p:spPr>
          <a:xfrm>
            <a:off x="11400134" y="2354467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71"/>
          <p:cNvSpPr/>
          <p:nvPr/>
        </p:nvSpPr>
        <p:spPr>
          <a:xfrm>
            <a:off x="11405968" y="2468468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71"/>
          <p:cNvSpPr/>
          <p:nvPr/>
        </p:nvSpPr>
        <p:spPr>
          <a:xfrm>
            <a:off x="11402267" y="2475301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71"/>
          <p:cNvSpPr/>
          <p:nvPr/>
        </p:nvSpPr>
        <p:spPr>
          <a:xfrm>
            <a:off x="11334167" y="2467934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71"/>
          <p:cNvSpPr/>
          <p:nvPr/>
        </p:nvSpPr>
        <p:spPr>
          <a:xfrm>
            <a:off x="11106167" y="2190301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71"/>
          <p:cNvSpPr/>
          <p:nvPr/>
        </p:nvSpPr>
        <p:spPr>
          <a:xfrm>
            <a:off x="10817467" y="2189767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71"/>
          <p:cNvSpPr/>
          <p:nvPr/>
        </p:nvSpPr>
        <p:spPr>
          <a:xfrm>
            <a:off x="442401" y="46617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71"/>
          <p:cNvSpPr/>
          <p:nvPr/>
        </p:nvSpPr>
        <p:spPr>
          <a:xfrm>
            <a:off x="617885" y="6478751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6665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1"/>
        </a:solid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72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72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72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72"/>
          <p:cNvSpPr/>
          <p:nvPr/>
        </p:nvSpPr>
        <p:spPr>
          <a:xfrm>
            <a:off x="10983067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72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72"/>
          <p:cNvSpPr/>
          <p:nvPr/>
        </p:nvSpPr>
        <p:spPr>
          <a:xfrm>
            <a:off x="3476934" y="64467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72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72"/>
          <p:cNvSpPr/>
          <p:nvPr/>
        </p:nvSpPr>
        <p:spPr>
          <a:xfrm>
            <a:off x="406100" y="5892151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72"/>
          <p:cNvSpPr/>
          <p:nvPr/>
        </p:nvSpPr>
        <p:spPr>
          <a:xfrm>
            <a:off x="-114482" y="3320434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72"/>
          <p:cNvSpPr/>
          <p:nvPr/>
        </p:nvSpPr>
        <p:spPr>
          <a:xfrm>
            <a:off x="241918" y="3925200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72"/>
          <p:cNvSpPr/>
          <p:nvPr/>
        </p:nvSpPr>
        <p:spPr>
          <a:xfrm>
            <a:off x="257751" y="3795901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72"/>
          <p:cNvSpPr/>
          <p:nvPr/>
        </p:nvSpPr>
        <p:spPr>
          <a:xfrm>
            <a:off x="304717" y="3845001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72"/>
          <p:cNvSpPr/>
          <p:nvPr/>
        </p:nvSpPr>
        <p:spPr>
          <a:xfrm>
            <a:off x="246651" y="3801201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72"/>
          <p:cNvSpPr/>
          <p:nvPr/>
        </p:nvSpPr>
        <p:spPr>
          <a:xfrm>
            <a:off x="283618" y="3840234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72"/>
          <p:cNvSpPr/>
          <p:nvPr/>
        </p:nvSpPr>
        <p:spPr>
          <a:xfrm>
            <a:off x="118951" y="3017001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72"/>
          <p:cNvSpPr/>
          <p:nvPr/>
        </p:nvSpPr>
        <p:spPr>
          <a:xfrm>
            <a:off x="216584" y="3033767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72"/>
          <p:cNvSpPr/>
          <p:nvPr/>
        </p:nvSpPr>
        <p:spPr>
          <a:xfrm>
            <a:off x="308417" y="3044067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72"/>
          <p:cNvSpPr/>
          <p:nvPr/>
        </p:nvSpPr>
        <p:spPr>
          <a:xfrm>
            <a:off x="244552" y="3784300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72"/>
          <p:cNvSpPr/>
          <p:nvPr/>
        </p:nvSpPr>
        <p:spPr>
          <a:xfrm>
            <a:off x="280851" y="3566967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72"/>
          <p:cNvSpPr/>
          <p:nvPr/>
        </p:nvSpPr>
        <p:spPr>
          <a:xfrm>
            <a:off x="848352" y="3560467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72"/>
          <p:cNvSpPr/>
          <p:nvPr/>
        </p:nvSpPr>
        <p:spPr>
          <a:xfrm>
            <a:off x="606618" y="3440701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72"/>
          <p:cNvSpPr/>
          <p:nvPr/>
        </p:nvSpPr>
        <p:spPr>
          <a:xfrm>
            <a:off x="522151" y="3513000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72"/>
          <p:cNvSpPr/>
          <p:nvPr/>
        </p:nvSpPr>
        <p:spPr>
          <a:xfrm>
            <a:off x="454085" y="3266000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72"/>
          <p:cNvSpPr/>
          <p:nvPr/>
        </p:nvSpPr>
        <p:spPr>
          <a:xfrm>
            <a:off x="509485" y="3480834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72"/>
          <p:cNvSpPr/>
          <p:nvPr/>
        </p:nvSpPr>
        <p:spPr>
          <a:xfrm>
            <a:off x="515318" y="3594834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72"/>
          <p:cNvSpPr/>
          <p:nvPr/>
        </p:nvSpPr>
        <p:spPr>
          <a:xfrm>
            <a:off x="511618" y="3601667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72"/>
          <p:cNvSpPr/>
          <p:nvPr/>
        </p:nvSpPr>
        <p:spPr>
          <a:xfrm>
            <a:off x="443517" y="3594301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72"/>
          <p:cNvSpPr/>
          <p:nvPr/>
        </p:nvSpPr>
        <p:spPr>
          <a:xfrm>
            <a:off x="215517" y="3316667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72"/>
          <p:cNvSpPr/>
          <p:nvPr/>
        </p:nvSpPr>
        <p:spPr>
          <a:xfrm>
            <a:off x="5883067" y="2896301"/>
            <a:ext cx="15367" cy="13033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72"/>
          <p:cNvSpPr/>
          <p:nvPr/>
        </p:nvSpPr>
        <p:spPr>
          <a:xfrm>
            <a:off x="-73183" y="3316133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72"/>
          <p:cNvSpPr/>
          <p:nvPr/>
        </p:nvSpPr>
        <p:spPr>
          <a:xfrm>
            <a:off x="11671468" y="11928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72"/>
          <p:cNvSpPr/>
          <p:nvPr/>
        </p:nvSpPr>
        <p:spPr>
          <a:xfrm>
            <a:off x="10486218" y="5911985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3886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40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031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43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38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82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821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540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888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949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815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3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4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102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437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310701"/>
      </p:ext>
    </p:extLst>
  </p:cSld>
  <p:clrMapOvr>
    <a:masterClrMapping/>
  </p:clrMapOvr>
  <p:transition spd="slow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468984"/>
      </p:ext>
    </p:extLst>
  </p:cSld>
  <p:clrMapOvr>
    <a:masterClrMapping/>
  </p:clrMapOvr>
  <p:transition spd="slow" advClick="0" advTm="0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683200"/>
      </p:ext>
    </p:extLst>
  </p:cSld>
  <p:clrMapOvr>
    <a:masterClrMapping/>
  </p:clrMapOvr>
  <p:transition spd="slow" advClick="0" advTm="0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00401"/>
      </p:ext>
    </p:extLst>
  </p:cSld>
  <p:clrMapOvr>
    <a:masterClrMapping/>
  </p:clrMapOvr>
  <p:transition spd="slow" advClick="0" advTm="0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726364"/>
      </p:ext>
    </p:extLst>
  </p:cSld>
  <p:clrMapOvr>
    <a:masterClrMapping/>
  </p:clrMapOvr>
  <p:transition spd="slow" advClick="0" advTm="0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80517"/>
      </p:ext>
    </p:extLst>
  </p:cSld>
  <p:clrMapOvr>
    <a:masterClrMapping/>
  </p:clrMapOvr>
  <p:transition spd="slow" advClick="0" advTm="0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13515"/>
      </p:ext>
    </p:extLst>
  </p:cSld>
  <p:clrMapOvr>
    <a:masterClrMapping/>
  </p:clrMapOvr>
  <p:transition spd="slow" advClick="0" advTm="0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937906"/>
      </p:ext>
    </p:extLst>
  </p:cSld>
  <p:clrMapOvr>
    <a:masterClrMapping/>
  </p:clrMapOvr>
  <p:transition spd="slow" advClick="0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4688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76978"/>
      </p:ext>
    </p:extLst>
  </p:cSld>
  <p:clrMapOvr>
    <a:masterClrMapping/>
  </p:clrMapOvr>
  <p:transition spd="slow" advClick="0" advTm="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585450"/>
      </p:ext>
    </p:extLst>
  </p:cSld>
  <p:clrMapOvr>
    <a:masterClrMapping/>
  </p:clrMapOvr>
  <p:transition spd="slow" advClick="0" advTm="0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298719"/>
      </p:ext>
    </p:extLst>
  </p:cSld>
  <p:clrMapOvr>
    <a:masterClrMapping/>
  </p:clrMapOvr>
  <p:transition spd="slow" advClick="0" advTm="0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865849"/>
      </p:ext>
    </p:extLst>
  </p:cSld>
  <p:clrMapOvr>
    <a:masterClrMapping/>
  </p:clrMapOvr>
  <p:transition spd="slow" advClick="0" advTm="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3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664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2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98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70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598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5438605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5790E1-0D6E-4F0D-AEB6-F0955D7E2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2612609-8B1C-4A33-824C-4EFEC68A5F5C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2699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工作评价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264074"/>
      </p:ext>
    </p:extLst>
  </p:cSld>
  <p:clrMapOvr>
    <a:masterClrMapping/>
  </p:clrMapOvr>
  <p:transition spd="slow" advClick="0" advTm="0">
    <p:split orient="vert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ABBC73A-0902-4CF7-AF72-7F03B70F7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CA2C65B-1F9C-47FD-B0A0-9158184F7D66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5265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自我评价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839549"/>
      </p:ext>
    </p:extLst>
  </p:cSld>
  <p:clrMapOvr>
    <a:masterClrMapping/>
  </p:clrMapOvr>
  <p:transition spd="slow" advClick="0" advTm="0">
    <p:split orient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F09D753-08B5-46F0-AE1C-93FC857380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52D4C85-D41C-4879-A763-4798A0CD2431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1328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工作体会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32150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719566"/>
      </p:ext>
    </p:extLst>
  </p:cSld>
  <p:clrMapOvr>
    <a:masterClrMapping/>
  </p:clrMapOvr>
  <p:transition spd="slow" advClick="0" advTm="0">
    <p:split orient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4095443-753D-4799-AFA0-AF893BE490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6A408E4-FA44-4112-9139-91C23AB6AE8A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002580" y="39827"/>
            <a:ext cx="233899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工作规划和展望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553101"/>
      </p:ext>
    </p:extLst>
  </p:cSld>
  <p:clrMapOvr>
    <a:masterClrMapping/>
  </p:clrMapOvr>
  <p:transition spd="slow" advClick="0" advTm="0">
    <p:split orient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67751"/>
      </p:ext>
    </p:extLst>
  </p:cSld>
  <p:clrMapOvr>
    <a:masterClrMapping/>
  </p:clrMapOvr>
  <p:transition spd="slow"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7398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507043"/>
      </p:ext>
    </p:extLst>
  </p:cSld>
  <p:clrMapOvr>
    <a:masterClrMapping/>
  </p:clrMapOvr>
  <p:transition spd="slow" advClick="0" advTm="0">
    <p:checker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031279"/>
      </p:ext>
    </p:extLst>
  </p:cSld>
  <p:clrMapOvr>
    <a:masterClrMapping/>
  </p:clrMapOvr>
  <p:transition advClick="0" advTm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149020"/>
      </p:ext>
    </p:extLst>
  </p:cSld>
  <p:clrMapOvr>
    <a:masterClrMapping/>
  </p:clrMapOvr>
  <p:transition advClick="0" advTm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664651"/>
      </p:ext>
    </p:extLst>
  </p:cSld>
  <p:clrMapOvr>
    <a:masterClrMapping/>
  </p:clrMapOvr>
  <p:transition spd="med" advClick="0" advTm="0">
    <p:pull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836686"/>
      </p:ext>
    </p:extLst>
  </p:cSld>
  <p:clrMapOvr>
    <a:masterClrMapping/>
  </p:clrMapOvr>
  <p:transition advClick="0" advTm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4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6"/>
            </a:lvl1pPr>
            <a:lvl2pPr marL="499873" indent="0" algn="ctr">
              <a:buNone/>
              <a:defRPr sz="2133"/>
            </a:lvl2pPr>
            <a:lvl3pPr marL="999747" indent="0" algn="ctr">
              <a:buNone/>
              <a:defRPr sz="1999"/>
            </a:lvl3pPr>
            <a:lvl4pPr marL="1499615" indent="0" algn="ctr">
              <a:buNone/>
              <a:defRPr sz="1733"/>
            </a:lvl4pPr>
            <a:lvl5pPr marL="1999490" indent="0" algn="ctr">
              <a:buNone/>
              <a:defRPr sz="1733"/>
            </a:lvl5pPr>
            <a:lvl6pPr marL="2499359" indent="0" algn="ctr">
              <a:buNone/>
              <a:defRPr sz="1733"/>
            </a:lvl6pPr>
            <a:lvl7pPr marL="2999232" indent="0" algn="ctr">
              <a:buNone/>
              <a:defRPr sz="1733"/>
            </a:lvl7pPr>
            <a:lvl8pPr marL="3499104" indent="0" algn="ctr">
              <a:buNone/>
              <a:defRPr sz="1733"/>
            </a:lvl8pPr>
            <a:lvl9pPr marL="3998977" indent="0" algn="ctr">
              <a:buNone/>
              <a:defRPr sz="1733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80"/>
            <a:ext cx="2743200" cy="365126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/>
              <a:pPr/>
              <a:t>08/12/2021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5" y="6356380"/>
            <a:ext cx="4114800" cy="365126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8504" y="6356380"/>
            <a:ext cx="495301" cy="365126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93975838"/>
      </p:ext>
    </p:extLst>
  </p:cSld>
  <p:clrMapOvr>
    <a:masterClrMapping/>
  </p:clrMapOvr>
  <p:transition spd="slow" advClick="0" advTm="0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755866"/>
      </p:ext>
    </p:extLst>
  </p:cSld>
  <p:clrMapOvr>
    <a:masterClrMapping/>
  </p:clrMapOvr>
  <p:transition advClick="0" advTm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209825"/>
      </p:ext>
    </p:extLst>
  </p:cSld>
  <p:clrMapOvr>
    <a:masterClrMapping/>
  </p:clrMapOvr>
  <p:transition advClick="0" advTm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792250"/>
      </p:ext>
    </p:extLst>
  </p:cSld>
  <p:clrMapOvr>
    <a:masterClrMapping/>
  </p:clrMapOvr>
  <p:transition advClick="0" advTm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485373"/>
      </p:ext>
    </p:extLst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1801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267922"/>
      </p:ext>
    </p:extLst>
  </p:cSld>
  <p:clrMapOvr>
    <a:masterClrMapping/>
  </p:clrMapOvr>
  <p:transition advClick="0" advTm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Costu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94704" y="615601"/>
            <a:ext cx="10802595" cy="66528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ctr">
              <a:lnSpc>
                <a:spcPct val="90000"/>
              </a:lnSpc>
              <a:defRPr sz="5065" b="0" i="0">
                <a:solidFill>
                  <a:schemeClr val="bg1">
                    <a:lumMod val="85000"/>
                  </a:schemeClr>
                </a:solidFill>
                <a:latin typeface="Bebas Neue" pitchFamily="34" charset="0"/>
                <a:ea typeface="Gulim" pitchFamily="34" charset="-12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1703163" y="1295400"/>
            <a:ext cx="8785675" cy="24085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None/>
              <a:defRPr sz="1599" b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Lorem Ipsum Dolor sit Amet</a:t>
            </a:r>
            <a:endParaRPr lang="en-US" dirty="0"/>
          </a:p>
        </p:txBody>
      </p:sp>
      <p:grpSp>
        <p:nvGrpSpPr>
          <p:cNvPr id="2" name="Group 14"/>
          <p:cNvGrpSpPr/>
          <p:nvPr userDrawn="1"/>
        </p:nvGrpSpPr>
        <p:grpSpPr>
          <a:xfrm rot="16200000">
            <a:off x="11656459" y="6223983"/>
            <a:ext cx="465136" cy="605948"/>
            <a:chOff x="5859463" y="6252052"/>
            <a:chExt cx="465137" cy="605948"/>
          </a:xfrm>
          <a:solidFill>
            <a:schemeClr val="accent1"/>
          </a:solidFill>
        </p:grpSpPr>
        <p:sp>
          <p:nvSpPr>
            <p:cNvPr id="16" name="Rectangle 15"/>
            <p:cNvSpPr/>
            <p:nvPr userDrawn="1"/>
          </p:nvSpPr>
          <p:spPr>
            <a:xfrm>
              <a:off x="5859463" y="6464300"/>
              <a:ext cx="465137" cy="393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399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7" name="Isosceles Triangle 16"/>
            <p:cNvSpPr/>
            <p:nvPr userDrawn="1"/>
          </p:nvSpPr>
          <p:spPr>
            <a:xfrm>
              <a:off x="5859463" y="6252052"/>
              <a:ext cx="465137" cy="21224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399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8" name="TextBox 17"/>
          <p:cNvSpPr txBox="1"/>
          <p:nvPr userDrawn="1"/>
        </p:nvSpPr>
        <p:spPr>
          <a:xfrm>
            <a:off x="11672331" y="6357679"/>
            <a:ext cx="560388" cy="338412"/>
          </a:xfrm>
          <a:prstGeom prst="rect">
            <a:avLst/>
          </a:prstGeom>
          <a:noFill/>
        </p:spPr>
        <p:txBody>
          <a:bodyPr wrap="square" lIns="91424" tIns="45713" rIns="91424" bIns="45713" rtlCol="0">
            <a:spAutoFit/>
          </a:bodyPr>
          <a:lstStyle/>
          <a:p>
            <a:pPr algn="ctr"/>
            <a:fld id="{260E2A6B-A809-4840-BF14-8648BC0BDF87}" type="slidenum">
              <a:rPr lang="id-ID" sz="1599" b="1" smtClean="0">
                <a:solidFill>
                  <a:schemeClr val="bg1">
                    <a:lumMod val="85000"/>
                  </a:schemeClr>
                </a:solidFill>
              </a:rPr>
              <a:pPr algn="ctr"/>
              <a:t>‹#›</a:t>
            </a:fld>
            <a:endParaRPr lang="id-ID" sz="1999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078076"/>
      </p:ext>
    </p:extLst>
  </p:cSld>
  <p:clrMapOvr>
    <a:masterClrMapping/>
  </p:clrMapOvr>
  <p:transition spd="slow" advClick="0" advTm="0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1F931BFC-FA3C-44C9-BDF3-A1EA94A517F2}" type="datetime1">
              <a:rPr lang="zh-CN" altLang="en-US"/>
              <a:pPr/>
              <a:t>2021/12/8</a:t>
            </a:fld>
            <a:endParaRPr lang="zh-CN" altLang="en-US" sz="1866" dirty="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2E9294EB-43AD-4253-9111-B513B7CCDA25}" type="slidenum">
              <a:rPr lang="zh-CN" altLang="en-US"/>
              <a:pPr/>
              <a:t>‹#›</a:t>
            </a:fld>
            <a:endParaRPr lang="zh-CN" altLang="en-US" sz="186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76108"/>
      </p:ext>
    </p:extLst>
  </p:cSld>
  <p:clrMapOvr>
    <a:masterClrMapping/>
  </p:clrMapOvr>
  <p:transition spd="med" advClick="0" advTm="0"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70969"/>
      </p:ext>
    </p:extLst>
  </p:cSld>
  <p:clrMapOvr>
    <a:masterClrMapping/>
  </p:clrMapOvr>
  <p:transition advClick="0" advTm="0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22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905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511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146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728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64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53454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6" r:id="rId3"/>
    <p:sldLayoutId id="2147484045" r:id="rId4"/>
    <p:sldLayoutId id="2147484043" r:id="rId5"/>
    <p:sldLayoutId id="2147484042" r:id="rId6"/>
    <p:sldLayoutId id="2147484041" r:id="rId7"/>
    <p:sldLayoutId id="2147484040" r:id="rId8"/>
    <p:sldLayoutId id="2147484039" r:id="rId9"/>
    <p:sldLayoutId id="2147484038" r:id="rId10"/>
    <p:sldLayoutId id="2147484037" r:id="rId11"/>
    <p:sldLayoutId id="2147484036" r:id="rId12"/>
    <p:sldLayoutId id="2147484035" r:id="rId13"/>
    <p:sldLayoutId id="2147484034" r:id="rId14"/>
    <p:sldLayoutId id="2147484033" r:id="rId15"/>
    <p:sldLayoutId id="2147484032" r:id="rId16"/>
    <p:sldLayoutId id="2147484031" r:id="rId17"/>
    <p:sldLayoutId id="2147484030" r:id="rId18"/>
    <p:sldLayoutId id="2147484029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640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5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7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1C1962-34B8-4CC1-9600-5E8F193CC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0B1DB-2F84-4813-B990-1849E677E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713BC-E2D6-4F8B-B767-5A2AB7FB8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83FEC-2A3B-4AC3-BC67-804120542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F5B5E-A008-4599-BDDE-EE86202E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15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7"/>
          <p:cNvSpPr txBox="1">
            <a:spLocks noGrp="1"/>
          </p:cNvSpPr>
          <p:nvPr>
            <p:ph type="title"/>
          </p:nvPr>
        </p:nvSpPr>
        <p:spPr>
          <a:xfrm>
            <a:off x="955700" y="593367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1" name="Google Shape;491;p57"/>
          <p:cNvSpPr txBox="1">
            <a:spLocks noGrp="1"/>
          </p:cNvSpPr>
          <p:nvPr>
            <p:ph type="body" idx="1"/>
          </p:nvPr>
        </p:nvSpPr>
        <p:spPr>
          <a:xfrm>
            <a:off x="955700" y="1536633"/>
            <a:ext cx="10297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5409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1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4044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56BBA-ABFE-41B3-B648-AB586EB40D1B}" type="datetimeFigureOut">
              <a:rPr lang="zh-CN" altLang="en-US" smtClean="0"/>
              <a:pPr/>
              <a:t>2021/12/8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09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7" r:id="rId14"/>
    <p:sldLayoutId id="2147483908" r:id="rId15"/>
    <p:sldLayoutId id="2147483909" r:id="rId16"/>
    <p:sldLayoutId id="2147483910" r:id="rId17"/>
    <p:sldLayoutId id="2147483911" r:id="rId18"/>
    <p:sldLayoutId id="2147483912" r:id="rId19"/>
    <p:sldLayoutId id="2147483913" r:id="rId20"/>
    <p:sldLayoutId id="2147483914" r:id="rId21"/>
    <p:sldLayoutId id="2147483915" r:id="rId22"/>
    <p:sldLayoutId id="2147483916" r:id="rId23"/>
    <p:sldLayoutId id="2147483917" r:id="rId24"/>
    <p:sldLayoutId id="2147483919" r:id="rId25"/>
    <p:sldLayoutId id="2147483920" r:id="rId26"/>
    <p:sldLayoutId id="2147483921" r:id="rId27"/>
    <p:sldLayoutId id="2147483922" r:id="rId28"/>
    <p:sldLayoutId id="2147483926" r:id="rId29"/>
    <p:sldLayoutId id="2147483927" r:id="rId30"/>
    <p:sldLayoutId id="2147483928" r:id="rId31"/>
  </p:sldLayoutIdLst>
  <p:transition spd="slow" advClick="0" advTm="0">
    <p:random/>
  </p:transition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88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47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9A9A-BB5E-437E-8999-26523E506C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8300B-16E0-404E-B4E4-92135F0BE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32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38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jpe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0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1.png"/><Relationship Id="rId5" Type="http://schemas.microsoft.com/office/2007/relationships/hdphoto" Target="../media/hdphoto15.wdp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jpe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0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1.png"/><Relationship Id="rId5" Type="http://schemas.microsoft.com/office/2007/relationships/hdphoto" Target="../media/hdphoto15.wdp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26" Type="http://schemas.openxmlformats.org/officeDocument/2006/relationships/image" Target="../media/image26.png"/><Relationship Id="rId3" Type="http://schemas.openxmlformats.org/officeDocument/2006/relationships/image" Target="../media/image14.png"/><Relationship Id="rId21" Type="http://schemas.microsoft.com/office/2007/relationships/hdphoto" Target="../media/hdphoto10.wdp"/><Relationship Id="rId7" Type="http://schemas.openxmlformats.org/officeDocument/2006/relationships/image" Target="../media/image16.png"/><Relationship Id="rId12" Type="http://schemas.microsoft.com/office/2007/relationships/hdphoto" Target="../media/hdphoto6.wdp"/><Relationship Id="rId17" Type="http://schemas.openxmlformats.org/officeDocument/2006/relationships/image" Target="../media/image21.png"/><Relationship Id="rId25" Type="http://schemas.openxmlformats.org/officeDocument/2006/relationships/slide" Target="slide5.xml"/><Relationship Id="rId2" Type="http://schemas.openxmlformats.org/officeDocument/2006/relationships/image" Target="../media/image13.jpg"/><Relationship Id="rId16" Type="http://schemas.microsoft.com/office/2007/relationships/hdphoto" Target="../media/hdphoto8.wdp"/><Relationship Id="rId20" Type="http://schemas.openxmlformats.org/officeDocument/2006/relationships/image" Target="../media/image23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42.xml"/><Relationship Id="rId6" Type="http://schemas.microsoft.com/office/2007/relationships/hdphoto" Target="../media/hdphoto3.wdp"/><Relationship Id="rId11" Type="http://schemas.openxmlformats.org/officeDocument/2006/relationships/image" Target="../media/image18.png"/><Relationship Id="rId24" Type="http://schemas.microsoft.com/office/2007/relationships/hdphoto" Target="../media/hdphoto11.wdp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5.png"/><Relationship Id="rId28" Type="http://schemas.openxmlformats.org/officeDocument/2006/relationships/slide" Target="slide6.xml"/><Relationship Id="rId10" Type="http://schemas.microsoft.com/office/2007/relationships/hdphoto" Target="../media/hdphoto5.wdp"/><Relationship Id="rId19" Type="http://schemas.microsoft.com/office/2007/relationships/hdphoto" Target="../media/hdphoto9.wdp"/><Relationship Id="rId31" Type="http://schemas.openxmlformats.org/officeDocument/2006/relationships/slide" Target="slide7.xml"/><Relationship Id="rId4" Type="http://schemas.microsoft.com/office/2007/relationships/hdphoto" Target="../media/hdphoto2.wdp"/><Relationship Id="rId9" Type="http://schemas.openxmlformats.org/officeDocument/2006/relationships/image" Target="../media/image17.png"/><Relationship Id="rId14" Type="http://schemas.microsoft.com/office/2007/relationships/hdphoto" Target="../media/hdphoto7.wdp"/><Relationship Id="rId22" Type="http://schemas.openxmlformats.org/officeDocument/2006/relationships/image" Target="../media/image24.png"/><Relationship Id="rId27" Type="http://schemas.microsoft.com/office/2007/relationships/hdphoto" Target="../media/hdphoto12.wdp"/><Relationship Id="rId30" Type="http://schemas.microsoft.com/office/2007/relationships/hdphoto" Target="../media/hdphoto1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30.png"/><Relationship Id="rId5" Type="http://schemas.microsoft.com/office/2007/relationships/hdphoto" Target="../media/hdphoto14.wdp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30.png"/><Relationship Id="rId5" Type="http://schemas.microsoft.com/office/2007/relationships/hdphoto" Target="../media/hdphoto14.wdp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C1F5A7-C6A0-4807-85BC-E0CD8F046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" y="34225"/>
            <a:ext cx="12187231" cy="685734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46E88CD-AA67-4A11-AC0B-34C75DA89232}"/>
              </a:ext>
            </a:extLst>
          </p:cNvPr>
          <p:cNvSpPr/>
          <p:nvPr/>
        </p:nvSpPr>
        <p:spPr>
          <a:xfrm>
            <a:off x="489410" y="1158085"/>
            <a:ext cx="11367136" cy="3621448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0000500000000000000" pitchFamily="2" charset="-122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6C2E7-7E33-453C-B8DD-E7147E07A68C}"/>
              </a:ext>
            </a:extLst>
          </p:cNvPr>
          <p:cNvSpPr txBox="1"/>
          <p:nvPr/>
        </p:nvSpPr>
        <p:spPr>
          <a:xfrm>
            <a:off x="895685" y="2149626"/>
            <a:ext cx="6733300" cy="2353102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>
              <a:defRPr/>
            </a:pPr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CHÀO MỪNG CÁC CON</a:t>
            </a:r>
          </a:p>
          <a:p>
            <a:pPr algn="ctr" defTabSz="685800">
              <a:defRPr/>
            </a:pPr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ĐẾN VỚI TIẾT HỌC</a:t>
            </a:r>
            <a:r>
              <a:rPr lang="en-US" sz="4500" b="1" dirty="0">
                <a:ln/>
                <a:solidFill>
                  <a:srgbClr val="FF0000"/>
                </a:solidFill>
                <a:latin typeface="Calibri Light"/>
              </a:rPr>
              <a:t> </a:t>
            </a:r>
            <a:r>
              <a:rPr lang="en-US" sz="45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lang="en-US" sz="4500" b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5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2794953" y="3326177"/>
            <a:ext cx="31450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390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o 2021\GA - online\Tuần 14-TV\2012-10-18-(2)-00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8948" y="0"/>
            <a:ext cx="6030685" cy="68580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32" y="641800"/>
            <a:ext cx="5815374" cy="531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0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wpe12360"/>
          <p:cNvPicPr>
            <a:picLocks noChangeAspect="1" noChangeArrowheads="1"/>
          </p:cNvPicPr>
          <p:nvPr/>
        </p:nvPicPr>
        <p:blipFill>
          <a:blip r:embed="rId2">
            <a:lum bright="-16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9" y="0"/>
            <a:ext cx="12058651" cy="6858000"/>
          </a:xfrm>
          <a:prstGeom prst="rect">
            <a:avLst/>
          </a:prstGeom>
          <a:noFill/>
          <a:ln w="38100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Freeform 2"/>
          <p:cNvSpPr>
            <a:spLocks noChangeArrowheads="1"/>
          </p:cNvSpPr>
          <p:nvPr/>
        </p:nvSpPr>
        <p:spPr bwMode="auto">
          <a:xfrm>
            <a:off x="4572000" y="584200"/>
            <a:ext cx="6096000" cy="3556000"/>
          </a:xfrm>
          <a:custGeom>
            <a:avLst/>
            <a:gdLst>
              <a:gd name="T0" fmla="*/ 2147483647 w 3028"/>
              <a:gd name="T1" fmla="*/ 2147483647 h 2172"/>
              <a:gd name="T2" fmla="*/ 2147483647 w 3028"/>
              <a:gd name="T3" fmla="*/ 2147483647 h 2172"/>
              <a:gd name="T4" fmla="*/ 2147483647 w 3028"/>
              <a:gd name="T5" fmla="*/ 2147483647 h 2172"/>
              <a:gd name="T6" fmla="*/ 2147483647 w 3028"/>
              <a:gd name="T7" fmla="*/ 2147483647 h 2172"/>
              <a:gd name="T8" fmla="*/ 2147483647 w 3028"/>
              <a:gd name="T9" fmla="*/ 0 h 2172"/>
              <a:gd name="T10" fmla="*/ 2147483647 w 3028"/>
              <a:gd name="T11" fmla="*/ 2147483647 h 2172"/>
              <a:gd name="T12" fmla="*/ 2147483647 w 3028"/>
              <a:gd name="T13" fmla="*/ 2147483647 h 2172"/>
              <a:gd name="T14" fmla="*/ 2147483647 w 3028"/>
              <a:gd name="T15" fmla="*/ 2147483647 h 2172"/>
              <a:gd name="T16" fmla="*/ 2147483647 w 3028"/>
              <a:gd name="T17" fmla="*/ 2147483647 h 2172"/>
              <a:gd name="T18" fmla="*/ 2147483647 w 3028"/>
              <a:gd name="T19" fmla="*/ 2147483647 h 2172"/>
              <a:gd name="T20" fmla="*/ 2147483647 w 3028"/>
              <a:gd name="T21" fmla="*/ 2147483647 h 2172"/>
              <a:gd name="T22" fmla="*/ 2147483647 w 3028"/>
              <a:gd name="T23" fmla="*/ 2147483647 h 2172"/>
              <a:gd name="T24" fmla="*/ 2147483647 w 3028"/>
              <a:gd name="T25" fmla="*/ 2147483647 h 2172"/>
              <a:gd name="T26" fmla="*/ 2147483647 w 3028"/>
              <a:gd name="T27" fmla="*/ 2147483647 h 2172"/>
              <a:gd name="T28" fmla="*/ 2147483647 w 3028"/>
              <a:gd name="T29" fmla="*/ 2147483647 h 2172"/>
              <a:gd name="T30" fmla="*/ 2147483647 w 3028"/>
              <a:gd name="T31" fmla="*/ 2147483647 h 2172"/>
              <a:gd name="T32" fmla="*/ 2147483647 w 3028"/>
              <a:gd name="T33" fmla="*/ 2147483647 h 2172"/>
              <a:gd name="T34" fmla="*/ 2147483647 w 3028"/>
              <a:gd name="T35" fmla="*/ 2147483647 h 2172"/>
              <a:gd name="T36" fmla="*/ 2147483647 w 3028"/>
              <a:gd name="T37" fmla="*/ 2147483647 h 2172"/>
              <a:gd name="T38" fmla="*/ 2147483647 w 3028"/>
              <a:gd name="T39" fmla="*/ 2147483647 h 2172"/>
              <a:gd name="T40" fmla="*/ 2147483647 w 3028"/>
              <a:gd name="T41" fmla="*/ 2147483647 h 2172"/>
              <a:gd name="T42" fmla="*/ 2147483647 w 3028"/>
              <a:gd name="T43" fmla="*/ 2147483647 h 2172"/>
              <a:gd name="T44" fmla="*/ 2147483647 w 3028"/>
              <a:gd name="T45" fmla="*/ 2147483647 h 2172"/>
              <a:gd name="T46" fmla="*/ 2147483647 w 3028"/>
              <a:gd name="T47" fmla="*/ 2147483647 h 2172"/>
              <a:gd name="T48" fmla="*/ 2147483647 w 3028"/>
              <a:gd name="T49" fmla="*/ 2147483647 h 2172"/>
              <a:gd name="T50" fmla="*/ 2147483647 w 3028"/>
              <a:gd name="T51" fmla="*/ 2147483647 h 2172"/>
              <a:gd name="T52" fmla="*/ 2147483647 w 3028"/>
              <a:gd name="T53" fmla="*/ 2147483647 h 2172"/>
              <a:gd name="T54" fmla="*/ 2147483647 w 3028"/>
              <a:gd name="T55" fmla="*/ 2147483647 h 2172"/>
              <a:gd name="T56" fmla="*/ 2147483647 w 3028"/>
              <a:gd name="T57" fmla="*/ 2147483647 h 2172"/>
              <a:gd name="T58" fmla="*/ 2147483647 w 3028"/>
              <a:gd name="T59" fmla="*/ 2147483647 h 2172"/>
              <a:gd name="T60" fmla="*/ 2147483647 w 3028"/>
              <a:gd name="T61" fmla="*/ 2147483647 h 2172"/>
              <a:gd name="T62" fmla="*/ 2147483647 w 3028"/>
              <a:gd name="T63" fmla="*/ 2147483647 h 2172"/>
              <a:gd name="T64" fmla="*/ 2147483647 w 3028"/>
              <a:gd name="T65" fmla="*/ 2147483647 h 2172"/>
              <a:gd name="T66" fmla="*/ 2147483647 w 3028"/>
              <a:gd name="T67" fmla="*/ 2147483647 h 2172"/>
              <a:gd name="T68" fmla="*/ 2147483647 w 3028"/>
              <a:gd name="T69" fmla="*/ 2147483647 h 2172"/>
              <a:gd name="T70" fmla="*/ 2147483647 w 3028"/>
              <a:gd name="T71" fmla="*/ 2147483647 h 2172"/>
              <a:gd name="T72" fmla="*/ 2147483647 w 3028"/>
              <a:gd name="T73" fmla="*/ 2147483647 h 2172"/>
              <a:gd name="T74" fmla="*/ 2147483647 w 3028"/>
              <a:gd name="T75" fmla="*/ 2147483647 h 2172"/>
              <a:gd name="T76" fmla="*/ 2147483647 w 3028"/>
              <a:gd name="T77" fmla="*/ 2147483647 h 2172"/>
              <a:gd name="T78" fmla="*/ 2147483647 w 3028"/>
              <a:gd name="T79" fmla="*/ 2147483647 h 2172"/>
              <a:gd name="T80" fmla="*/ 2147483647 w 3028"/>
              <a:gd name="T81" fmla="*/ 2147483647 h 2172"/>
              <a:gd name="T82" fmla="*/ 2147483647 w 3028"/>
              <a:gd name="T83" fmla="*/ 2147483647 h 2172"/>
              <a:gd name="T84" fmla="*/ 2147483647 w 3028"/>
              <a:gd name="T85" fmla="*/ 2147483647 h 2172"/>
              <a:gd name="T86" fmla="*/ 2147483647 w 3028"/>
              <a:gd name="T87" fmla="*/ 2147483647 h 2172"/>
              <a:gd name="T88" fmla="*/ 2147483647 w 3028"/>
              <a:gd name="T89" fmla="*/ 2147483647 h 2172"/>
              <a:gd name="T90" fmla="*/ 2147483647 w 3028"/>
              <a:gd name="T91" fmla="*/ 2147483647 h 2172"/>
              <a:gd name="T92" fmla="*/ 2147483647 w 3028"/>
              <a:gd name="T93" fmla="*/ 2147483647 h 217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028"/>
              <a:gd name="T142" fmla="*/ 0 h 2172"/>
              <a:gd name="T143" fmla="*/ 3028 w 3028"/>
              <a:gd name="T144" fmla="*/ 2172 h 217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028" h="2172">
                <a:moveTo>
                  <a:pt x="0" y="780"/>
                </a:moveTo>
                <a:cubicBezTo>
                  <a:pt x="88" y="751"/>
                  <a:pt x="47" y="762"/>
                  <a:pt x="120" y="744"/>
                </a:cubicBezTo>
                <a:cubicBezTo>
                  <a:pt x="167" y="604"/>
                  <a:pt x="308" y="622"/>
                  <a:pt x="432" y="612"/>
                </a:cubicBezTo>
                <a:cubicBezTo>
                  <a:pt x="450" y="559"/>
                  <a:pt x="467" y="509"/>
                  <a:pt x="480" y="456"/>
                </a:cubicBezTo>
                <a:cubicBezTo>
                  <a:pt x="476" y="424"/>
                  <a:pt x="474" y="392"/>
                  <a:pt x="468" y="360"/>
                </a:cubicBezTo>
                <a:cubicBezTo>
                  <a:pt x="466" y="348"/>
                  <a:pt x="456" y="337"/>
                  <a:pt x="456" y="324"/>
                </a:cubicBezTo>
                <a:cubicBezTo>
                  <a:pt x="456" y="284"/>
                  <a:pt x="494" y="243"/>
                  <a:pt x="528" y="228"/>
                </a:cubicBezTo>
                <a:cubicBezTo>
                  <a:pt x="601" y="195"/>
                  <a:pt x="677" y="179"/>
                  <a:pt x="756" y="168"/>
                </a:cubicBezTo>
                <a:cubicBezTo>
                  <a:pt x="818" y="147"/>
                  <a:pt x="859" y="137"/>
                  <a:pt x="888" y="72"/>
                </a:cubicBezTo>
                <a:cubicBezTo>
                  <a:pt x="898" y="49"/>
                  <a:pt x="912" y="0"/>
                  <a:pt x="912" y="0"/>
                </a:cubicBezTo>
                <a:cubicBezTo>
                  <a:pt x="936" y="8"/>
                  <a:pt x="960" y="16"/>
                  <a:pt x="984" y="24"/>
                </a:cubicBezTo>
                <a:cubicBezTo>
                  <a:pt x="996" y="28"/>
                  <a:pt x="1020" y="36"/>
                  <a:pt x="1020" y="36"/>
                </a:cubicBezTo>
                <a:cubicBezTo>
                  <a:pt x="1044" y="72"/>
                  <a:pt x="1078" y="103"/>
                  <a:pt x="1092" y="144"/>
                </a:cubicBezTo>
                <a:cubicBezTo>
                  <a:pt x="1102" y="173"/>
                  <a:pt x="1105" y="193"/>
                  <a:pt x="1128" y="216"/>
                </a:cubicBezTo>
                <a:cubicBezTo>
                  <a:pt x="1138" y="226"/>
                  <a:pt x="1152" y="232"/>
                  <a:pt x="1164" y="240"/>
                </a:cubicBezTo>
                <a:cubicBezTo>
                  <a:pt x="1172" y="252"/>
                  <a:pt x="1182" y="263"/>
                  <a:pt x="1188" y="276"/>
                </a:cubicBezTo>
                <a:cubicBezTo>
                  <a:pt x="1194" y="287"/>
                  <a:pt x="1191" y="303"/>
                  <a:pt x="1200" y="312"/>
                </a:cubicBezTo>
                <a:cubicBezTo>
                  <a:pt x="1209" y="321"/>
                  <a:pt x="1223" y="322"/>
                  <a:pt x="1236" y="324"/>
                </a:cubicBezTo>
                <a:cubicBezTo>
                  <a:pt x="1276" y="330"/>
                  <a:pt x="1316" y="332"/>
                  <a:pt x="1356" y="336"/>
                </a:cubicBezTo>
                <a:cubicBezTo>
                  <a:pt x="1372" y="385"/>
                  <a:pt x="1398" y="404"/>
                  <a:pt x="1440" y="432"/>
                </a:cubicBezTo>
                <a:cubicBezTo>
                  <a:pt x="1444" y="444"/>
                  <a:pt x="1443" y="459"/>
                  <a:pt x="1452" y="468"/>
                </a:cubicBezTo>
                <a:cubicBezTo>
                  <a:pt x="1488" y="504"/>
                  <a:pt x="1568" y="466"/>
                  <a:pt x="1608" y="456"/>
                </a:cubicBezTo>
                <a:cubicBezTo>
                  <a:pt x="1692" y="400"/>
                  <a:pt x="1711" y="422"/>
                  <a:pt x="1836" y="432"/>
                </a:cubicBezTo>
                <a:cubicBezTo>
                  <a:pt x="1848" y="440"/>
                  <a:pt x="1862" y="446"/>
                  <a:pt x="1872" y="456"/>
                </a:cubicBezTo>
                <a:cubicBezTo>
                  <a:pt x="1882" y="466"/>
                  <a:pt x="1885" y="483"/>
                  <a:pt x="1896" y="492"/>
                </a:cubicBezTo>
                <a:cubicBezTo>
                  <a:pt x="1918" y="511"/>
                  <a:pt x="1968" y="540"/>
                  <a:pt x="1968" y="540"/>
                </a:cubicBezTo>
                <a:cubicBezTo>
                  <a:pt x="2077" y="524"/>
                  <a:pt x="2025" y="537"/>
                  <a:pt x="2124" y="504"/>
                </a:cubicBezTo>
                <a:cubicBezTo>
                  <a:pt x="2136" y="500"/>
                  <a:pt x="2160" y="492"/>
                  <a:pt x="2160" y="492"/>
                </a:cubicBezTo>
                <a:cubicBezTo>
                  <a:pt x="2196" y="496"/>
                  <a:pt x="2234" y="491"/>
                  <a:pt x="2268" y="504"/>
                </a:cubicBezTo>
                <a:cubicBezTo>
                  <a:pt x="2280" y="509"/>
                  <a:pt x="2270" y="533"/>
                  <a:pt x="2280" y="540"/>
                </a:cubicBezTo>
                <a:cubicBezTo>
                  <a:pt x="2323" y="570"/>
                  <a:pt x="2405" y="575"/>
                  <a:pt x="2460" y="612"/>
                </a:cubicBezTo>
                <a:cubicBezTo>
                  <a:pt x="2468" y="624"/>
                  <a:pt x="2487" y="634"/>
                  <a:pt x="2484" y="648"/>
                </a:cubicBezTo>
                <a:cubicBezTo>
                  <a:pt x="2481" y="662"/>
                  <a:pt x="2456" y="660"/>
                  <a:pt x="2448" y="672"/>
                </a:cubicBezTo>
                <a:cubicBezTo>
                  <a:pt x="2432" y="696"/>
                  <a:pt x="2437" y="730"/>
                  <a:pt x="2424" y="756"/>
                </a:cubicBezTo>
                <a:cubicBezTo>
                  <a:pt x="2402" y="800"/>
                  <a:pt x="2373" y="825"/>
                  <a:pt x="2328" y="840"/>
                </a:cubicBezTo>
                <a:cubicBezTo>
                  <a:pt x="2320" y="852"/>
                  <a:pt x="2315" y="867"/>
                  <a:pt x="2304" y="876"/>
                </a:cubicBezTo>
                <a:cubicBezTo>
                  <a:pt x="2294" y="884"/>
                  <a:pt x="2275" y="878"/>
                  <a:pt x="2268" y="888"/>
                </a:cubicBezTo>
                <a:cubicBezTo>
                  <a:pt x="2253" y="909"/>
                  <a:pt x="2244" y="960"/>
                  <a:pt x="2244" y="960"/>
                </a:cubicBezTo>
                <a:cubicBezTo>
                  <a:pt x="2248" y="996"/>
                  <a:pt x="2245" y="1034"/>
                  <a:pt x="2256" y="1068"/>
                </a:cubicBezTo>
                <a:cubicBezTo>
                  <a:pt x="2265" y="1095"/>
                  <a:pt x="2288" y="1116"/>
                  <a:pt x="2304" y="1140"/>
                </a:cubicBezTo>
                <a:cubicBezTo>
                  <a:pt x="2312" y="1152"/>
                  <a:pt x="2328" y="1176"/>
                  <a:pt x="2328" y="1176"/>
                </a:cubicBezTo>
                <a:cubicBezTo>
                  <a:pt x="2356" y="1516"/>
                  <a:pt x="2256" y="1457"/>
                  <a:pt x="2508" y="1476"/>
                </a:cubicBezTo>
                <a:cubicBezTo>
                  <a:pt x="2598" y="1506"/>
                  <a:pt x="2487" y="1465"/>
                  <a:pt x="2580" y="1512"/>
                </a:cubicBezTo>
                <a:cubicBezTo>
                  <a:pt x="2605" y="1524"/>
                  <a:pt x="2653" y="1531"/>
                  <a:pt x="2676" y="1536"/>
                </a:cubicBezTo>
                <a:cubicBezTo>
                  <a:pt x="2690" y="1578"/>
                  <a:pt x="2675" y="1631"/>
                  <a:pt x="2700" y="1668"/>
                </a:cubicBezTo>
                <a:cubicBezTo>
                  <a:pt x="2711" y="1685"/>
                  <a:pt x="2740" y="1676"/>
                  <a:pt x="2760" y="1680"/>
                </a:cubicBezTo>
                <a:cubicBezTo>
                  <a:pt x="2833" y="1789"/>
                  <a:pt x="2779" y="1749"/>
                  <a:pt x="2940" y="1764"/>
                </a:cubicBezTo>
                <a:cubicBezTo>
                  <a:pt x="2982" y="1792"/>
                  <a:pt x="3008" y="1811"/>
                  <a:pt x="3024" y="1860"/>
                </a:cubicBezTo>
                <a:cubicBezTo>
                  <a:pt x="3006" y="1933"/>
                  <a:pt x="3028" y="1903"/>
                  <a:pt x="2940" y="1932"/>
                </a:cubicBezTo>
                <a:cubicBezTo>
                  <a:pt x="2928" y="1936"/>
                  <a:pt x="2904" y="1944"/>
                  <a:pt x="2904" y="1944"/>
                </a:cubicBezTo>
                <a:cubicBezTo>
                  <a:pt x="2885" y="2002"/>
                  <a:pt x="2913" y="2100"/>
                  <a:pt x="2856" y="2136"/>
                </a:cubicBezTo>
                <a:cubicBezTo>
                  <a:pt x="2835" y="2149"/>
                  <a:pt x="2808" y="2152"/>
                  <a:pt x="2784" y="2160"/>
                </a:cubicBezTo>
                <a:cubicBezTo>
                  <a:pt x="2772" y="2164"/>
                  <a:pt x="2748" y="2172"/>
                  <a:pt x="2748" y="2172"/>
                </a:cubicBezTo>
                <a:cubicBezTo>
                  <a:pt x="2720" y="2168"/>
                  <a:pt x="2691" y="2168"/>
                  <a:pt x="2664" y="2160"/>
                </a:cubicBezTo>
                <a:cubicBezTo>
                  <a:pt x="2625" y="2148"/>
                  <a:pt x="2627" y="2128"/>
                  <a:pt x="2604" y="2100"/>
                </a:cubicBezTo>
                <a:cubicBezTo>
                  <a:pt x="2565" y="2053"/>
                  <a:pt x="2532" y="1996"/>
                  <a:pt x="2484" y="1956"/>
                </a:cubicBezTo>
                <a:cubicBezTo>
                  <a:pt x="2439" y="1919"/>
                  <a:pt x="2383" y="1917"/>
                  <a:pt x="2328" y="1908"/>
                </a:cubicBezTo>
                <a:cubicBezTo>
                  <a:pt x="2261" y="1863"/>
                  <a:pt x="2232" y="1873"/>
                  <a:pt x="2148" y="1884"/>
                </a:cubicBezTo>
                <a:cubicBezTo>
                  <a:pt x="2132" y="1908"/>
                  <a:pt x="2116" y="1932"/>
                  <a:pt x="2100" y="1956"/>
                </a:cubicBezTo>
                <a:cubicBezTo>
                  <a:pt x="2092" y="1968"/>
                  <a:pt x="2088" y="1984"/>
                  <a:pt x="2076" y="1992"/>
                </a:cubicBezTo>
                <a:cubicBezTo>
                  <a:pt x="2052" y="2008"/>
                  <a:pt x="2028" y="2024"/>
                  <a:pt x="2004" y="2040"/>
                </a:cubicBezTo>
                <a:cubicBezTo>
                  <a:pt x="1992" y="2048"/>
                  <a:pt x="1968" y="2064"/>
                  <a:pt x="1968" y="2064"/>
                </a:cubicBezTo>
                <a:cubicBezTo>
                  <a:pt x="1903" y="2042"/>
                  <a:pt x="1906" y="1995"/>
                  <a:pt x="1848" y="1956"/>
                </a:cubicBezTo>
                <a:cubicBezTo>
                  <a:pt x="1814" y="1906"/>
                  <a:pt x="1772" y="1879"/>
                  <a:pt x="1716" y="1860"/>
                </a:cubicBezTo>
                <a:cubicBezTo>
                  <a:pt x="1700" y="1864"/>
                  <a:pt x="1679" y="1859"/>
                  <a:pt x="1668" y="1872"/>
                </a:cubicBezTo>
                <a:cubicBezTo>
                  <a:pt x="1626" y="1921"/>
                  <a:pt x="1658" y="2004"/>
                  <a:pt x="1620" y="2052"/>
                </a:cubicBezTo>
                <a:cubicBezTo>
                  <a:pt x="1611" y="2063"/>
                  <a:pt x="1596" y="2068"/>
                  <a:pt x="1584" y="2076"/>
                </a:cubicBezTo>
                <a:cubicBezTo>
                  <a:pt x="1530" y="2157"/>
                  <a:pt x="1491" y="2134"/>
                  <a:pt x="1392" y="2124"/>
                </a:cubicBezTo>
                <a:cubicBezTo>
                  <a:pt x="1356" y="2100"/>
                  <a:pt x="1320" y="2076"/>
                  <a:pt x="1284" y="2052"/>
                </a:cubicBezTo>
                <a:cubicBezTo>
                  <a:pt x="1272" y="2044"/>
                  <a:pt x="1260" y="2036"/>
                  <a:pt x="1248" y="2028"/>
                </a:cubicBezTo>
                <a:cubicBezTo>
                  <a:pt x="1236" y="2020"/>
                  <a:pt x="1212" y="2004"/>
                  <a:pt x="1212" y="2004"/>
                </a:cubicBezTo>
                <a:cubicBezTo>
                  <a:pt x="1155" y="2018"/>
                  <a:pt x="1101" y="2038"/>
                  <a:pt x="1044" y="2052"/>
                </a:cubicBezTo>
                <a:cubicBezTo>
                  <a:pt x="967" y="2042"/>
                  <a:pt x="936" y="2044"/>
                  <a:pt x="876" y="2004"/>
                </a:cubicBezTo>
                <a:cubicBezTo>
                  <a:pt x="868" y="1992"/>
                  <a:pt x="862" y="1978"/>
                  <a:pt x="852" y="1968"/>
                </a:cubicBezTo>
                <a:cubicBezTo>
                  <a:pt x="842" y="1958"/>
                  <a:pt x="825" y="1955"/>
                  <a:pt x="816" y="1944"/>
                </a:cubicBezTo>
                <a:cubicBezTo>
                  <a:pt x="808" y="1934"/>
                  <a:pt x="812" y="1918"/>
                  <a:pt x="804" y="1908"/>
                </a:cubicBezTo>
                <a:cubicBezTo>
                  <a:pt x="783" y="1881"/>
                  <a:pt x="732" y="1836"/>
                  <a:pt x="732" y="1836"/>
                </a:cubicBezTo>
                <a:cubicBezTo>
                  <a:pt x="724" y="1812"/>
                  <a:pt x="711" y="1789"/>
                  <a:pt x="708" y="1764"/>
                </a:cubicBezTo>
                <a:cubicBezTo>
                  <a:pt x="704" y="1728"/>
                  <a:pt x="708" y="1690"/>
                  <a:pt x="696" y="1656"/>
                </a:cubicBezTo>
                <a:cubicBezTo>
                  <a:pt x="691" y="1642"/>
                  <a:pt x="672" y="1640"/>
                  <a:pt x="660" y="1632"/>
                </a:cubicBezTo>
                <a:cubicBezTo>
                  <a:pt x="636" y="1596"/>
                  <a:pt x="612" y="1560"/>
                  <a:pt x="588" y="1524"/>
                </a:cubicBezTo>
                <a:cubicBezTo>
                  <a:pt x="576" y="1506"/>
                  <a:pt x="572" y="1456"/>
                  <a:pt x="564" y="1440"/>
                </a:cubicBezTo>
                <a:cubicBezTo>
                  <a:pt x="551" y="1414"/>
                  <a:pt x="532" y="1392"/>
                  <a:pt x="516" y="1368"/>
                </a:cubicBezTo>
                <a:cubicBezTo>
                  <a:pt x="498" y="1341"/>
                  <a:pt x="452" y="1352"/>
                  <a:pt x="420" y="1344"/>
                </a:cubicBezTo>
                <a:cubicBezTo>
                  <a:pt x="365" y="1261"/>
                  <a:pt x="381" y="1299"/>
                  <a:pt x="360" y="1236"/>
                </a:cubicBezTo>
                <a:cubicBezTo>
                  <a:pt x="324" y="1240"/>
                  <a:pt x="288" y="1242"/>
                  <a:pt x="252" y="1248"/>
                </a:cubicBezTo>
                <a:cubicBezTo>
                  <a:pt x="240" y="1250"/>
                  <a:pt x="225" y="1269"/>
                  <a:pt x="216" y="1260"/>
                </a:cubicBezTo>
                <a:cubicBezTo>
                  <a:pt x="207" y="1251"/>
                  <a:pt x="224" y="1236"/>
                  <a:pt x="228" y="1224"/>
                </a:cubicBezTo>
                <a:cubicBezTo>
                  <a:pt x="224" y="1192"/>
                  <a:pt x="232" y="1156"/>
                  <a:pt x="216" y="1128"/>
                </a:cubicBezTo>
                <a:cubicBezTo>
                  <a:pt x="208" y="1114"/>
                  <a:pt x="184" y="1121"/>
                  <a:pt x="168" y="1116"/>
                </a:cubicBezTo>
                <a:cubicBezTo>
                  <a:pt x="144" y="1109"/>
                  <a:pt x="96" y="1092"/>
                  <a:pt x="96" y="1092"/>
                </a:cubicBezTo>
                <a:cubicBezTo>
                  <a:pt x="76" y="1031"/>
                  <a:pt x="84" y="977"/>
                  <a:pt x="120" y="924"/>
                </a:cubicBezTo>
                <a:cubicBezTo>
                  <a:pt x="116" y="904"/>
                  <a:pt x="121" y="880"/>
                  <a:pt x="108" y="864"/>
                </a:cubicBezTo>
                <a:cubicBezTo>
                  <a:pt x="96" y="849"/>
                  <a:pt x="42" y="852"/>
                  <a:pt x="24" y="852"/>
                </a:cubicBezTo>
              </a:path>
            </a:pathLst>
          </a:cu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3352800" y="3409987"/>
            <a:ext cx="2438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Calibri"/>
            </a:endParaRP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3352800" y="2743201"/>
            <a:ext cx="20574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17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733" b="1" dirty="0" err="1">
                <a:latin typeface="Times New Roman" pitchFamily="18" charset="0"/>
              </a:rPr>
              <a:t>Việt</a:t>
            </a:r>
            <a:r>
              <a:rPr lang="en-US" sz="3733" b="1" dirty="0">
                <a:latin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</a:rPr>
              <a:t>Bắc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843" name="Rectangle 291"/>
          <p:cNvSpPr>
            <a:spLocks noChangeArrowheads="1"/>
          </p:cNvSpPr>
          <p:nvPr/>
        </p:nvSpPr>
        <p:spPr bwMode="auto">
          <a:xfrm>
            <a:off x="629195" y="5292706"/>
            <a:ext cx="11264900" cy="1143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Việt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itchFamily="18" charset="0"/>
              </a:rPr>
              <a:t>Bắc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itchFamily="18" charset="0"/>
              </a:rPr>
              <a:t>chiến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itchFamily="18" charset="0"/>
              </a:rPr>
              <a:t>khu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 ta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itchFamily="18" charset="0"/>
              </a:rPr>
              <a:t>thời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itchFamily="18" charset="0"/>
              </a:rPr>
              <a:t>kì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itchFamily="18" charset="0"/>
              </a:rPr>
              <a:t>đấu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itchFamily="18" charset="0"/>
              </a:rPr>
              <a:t>tranh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itchFamily="18" charset="0"/>
              </a:rPr>
              <a:t>giành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itchFamily="18" charset="0"/>
              </a:rPr>
              <a:t>độc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itchFamily="18" charset="0"/>
              </a:rPr>
              <a:t>lập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itchFamily="18" charset="0"/>
              </a:rPr>
              <a:t>kháng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itchFamily="18" charset="0"/>
              </a:rPr>
              <a:t>chiến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itchFamily="18" charset="0"/>
              </a:rPr>
              <a:t>chống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itchFamily="18" charset="0"/>
              </a:rPr>
              <a:t>thực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itchFamily="18" charset="0"/>
              </a:rPr>
              <a:t>dân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itchFamily="18" charset="0"/>
              </a:rPr>
              <a:t>Pháp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itchFamily="18" charset="0"/>
              </a:rPr>
              <a:t>Việt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itchFamily="18" charset="0"/>
              </a:rPr>
              <a:t>Bắc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gồm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tỉnh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: Cao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Bằng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,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Bắc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Kạn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,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Lạng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Sơn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,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Thái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Nguyên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,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H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Giang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,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Tuyên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itchFamily="18" charset="0"/>
              </a:rPr>
              <a:t>Quang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.</a:t>
            </a: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endParaRPr lang="en-US" sz="24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893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animBg="1"/>
      <p:bldP spid="39941" grpId="0"/>
      <p:bldP spid="238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" y="124935"/>
            <a:ext cx="1465263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8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326" y="1380658"/>
            <a:ext cx="95059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9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224" y="2673890"/>
            <a:ext cx="1077322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697" y="5025124"/>
            <a:ext cx="3506747" cy="184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528563" y="509596"/>
            <a:ext cx="517729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Chia </a:t>
            </a:r>
            <a:r>
              <a:rPr kumimoji="0" lang="en-GB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 new ro"/>
                <a:ea typeface="黑体" pitchFamily="2" charset="-122"/>
                <a:cs typeface="+mn-cs"/>
              </a:rPr>
              <a:t>đoạn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3399FF"/>
              </a:solidFill>
              <a:effectLst/>
              <a:uLnTx/>
              <a:uFillTx/>
              <a:latin typeface="Time new ro"/>
              <a:ea typeface="黑体" pitchFamily="2" charset="-122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3931" y="1655225"/>
            <a:ext cx="11504140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thủy</a:t>
            </a:r>
            <a:r>
              <a:rPr kumimoji="0" lang="en-US" sz="40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5512" y="3033110"/>
            <a:ext cx="11504140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ừ </a:t>
            </a:r>
            <a:r>
              <a:rPr kumimoji="0" lang="en-US" sz="40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Nhớ</a:t>
            </a:r>
            <a:r>
              <a:rPr kumimoji="0" lang="en-US" sz="40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</a:t>
            </a:r>
            <a:r>
              <a:rPr kumimoji="0" lang="en-US" sz="40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40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kumimoji="0" lang="en-US" sz="4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36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</a:t>
                </a:r>
                <a:r>
                  <a:rPr kumimoji="0" lang="vi-VN" altLang="zh-CN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đọc</a:t>
                </a:r>
                <a:r>
                  <a:rPr kumimoji="0" lang="en-US" altLang="zh-CN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lang="en-US" altLang="zh-CN" sz="4800" b="1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lang="en-US" altLang="zh-CN" sz="4800" b="1" dirty="0" err="1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lang="en-US" altLang="zh-CN" sz="4800" b="1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1)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44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3037955" y="870799"/>
            <a:ext cx="712152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950"/>
              </a:lnSpc>
            </a:pP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763" y="1737346"/>
            <a:ext cx="4755434" cy="383502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5708994" y="2103117"/>
            <a:ext cx="119743" cy="38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902201" y="2432613"/>
            <a:ext cx="119743" cy="38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283980" y="2816550"/>
            <a:ext cx="119743" cy="38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897114" y="3175104"/>
            <a:ext cx="119743" cy="38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369480" y="3559041"/>
            <a:ext cx="119743" cy="38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505961" y="3937951"/>
            <a:ext cx="119743" cy="38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857925" y="4288469"/>
            <a:ext cx="119743" cy="38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727489" y="4679657"/>
            <a:ext cx="119743" cy="38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980924" y="5004835"/>
            <a:ext cx="119743" cy="38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11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3003148" y="769310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69" y="2125928"/>
            <a:ext cx="5184958" cy="268451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6628090" y="2212473"/>
            <a:ext cx="119743" cy="38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448079" y="2626350"/>
            <a:ext cx="119743" cy="38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265596" y="2626349"/>
            <a:ext cx="119743" cy="38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783902" y="3010286"/>
            <a:ext cx="119743" cy="38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040262" y="3878748"/>
            <a:ext cx="119743" cy="38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499564" y="4262685"/>
            <a:ext cx="119743" cy="38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31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 đọc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2)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73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3155521" y="296032"/>
            <a:ext cx="7121527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967" y="1433609"/>
            <a:ext cx="4755434" cy="383502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677991" y="2858025"/>
            <a:ext cx="4352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269165" y="1379328"/>
            <a:ext cx="552894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vi-VN" sz="2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435739" y="3663568"/>
            <a:ext cx="5963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269165" y="2331819"/>
            <a:ext cx="552894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nứa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vi-VN" sz="2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524771" y="3972722"/>
            <a:ext cx="5963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263894" y="3304403"/>
            <a:ext cx="5188936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ngả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vi-VN" sz="2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Hình nền : 1366x911 px, Hổ phách, ngã, rừng, cỏ, phong cảnh, lá, sương mù,  buổi sáng, thiên nhiên, cây 1366x911 - - 1077834 - Hình nền đẹp hd -  WallHe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283" y="4511230"/>
            <a:ext cx="3114765" cy="207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86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3003147" y="430205"/>
            <a:ext cx="6629400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120" y="1555603"/>
            <a:ext cx="5703454" cy="295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0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o 2021\GA - online\Tuần 14-TV\2012-10-18-(2)-00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8948" y="0"/>
            <a:ext cx="6030685" cy="68580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32" y="641800"/>
            <a:ext cx="5815374" cy="531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3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4806284" y="2750494"/>
            <a:ext cx="531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A.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Khởi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46164" y="2154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1136468" y="1477590"/>
            <a:ext cx="10449891" cy="119402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935" y="1477590"/>
            <a:ext cx="10465825" cy="38133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đèo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giang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phách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ân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thủy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chung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1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Ca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ngợi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Việt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Bắc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đẹp</a:t>
            </a:r>
            <a:r>
              <a:rPr lang="en-US" altLang="en-US" sz="3100" dirty="0">
                <a:solidFill>
                  <a:srgbClr val="002060"/>
                </a:solidFill>
                <a:latin typeface="Times New Roman" panose="02020603050405020304" pitchFamily="18" charset="0"/>
              </a:rPr>
              <a:t>,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đánh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giặc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giỏi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090550" y="2953593"/>
            <a:ext cx="10449891" cy="1317962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A5A37-6125-4C13-AC57-B527E306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78" y="12210"/>
            <a:ext cx="1660550" cy="1183401"/>
          </a:xfrm>
          <a:prstGeom prst="rect">
            <a:avLst/>
          </a:prstGeom>
        </p:spPr>
      </p:pic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103217" y="4553535"/>
            <a:ext cx="10541726" cy="131265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412A26F-6E6E-480D-9243-2821102D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481" y="1540803"/>
            <a:ext cx="971952" cy="97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412A26F-6E6E-480D-9243-2821102D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383" y="3118463"/>
            <a:ext cx="971952" cy="103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1909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7" y="1563328"/>
            <a:ext cx="3405510" cy="51495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1" cy="341408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136313" y="1998201"/>
            <a:ext cx="64926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</a:rPr>
              <a:t>Tìm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</a:rPr>
              <a:t>hiểu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</a:rPr>
              <a:t>bài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Time new ro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74" y="4981106"/>
            <a:ext cx="5310632" cy="128342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5">
            <a:extLst>
              <a:ext uri="{FF2B5EF4-FFF2-40B4-BE49-F238E27FC236}">
                <a16:creationId xmlns:a16="http://schemas.microsoft.com/office/drawing/2014/main" id="{D31EA210-DFA6-481D-9001-696A67A3E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2715" y="2636086"/>
            <a:ext cx="84954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Người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cán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bộ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về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xuôi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nhớ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gì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ở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Việt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Bắc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?</a:t>
            </a:r>
            <a:endParaRPr lang="en-US" altLang="en-US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 Box 18">
            <a:extLst>
              <a:ext uri="{FF2B5EF4-FFF2-40B4-BE49-F238E27FC236}">
                <a16:creationId xmlns:a16="http://schemas.microsoft.com/office/drawing/2014/main" id="{73011FF1-DB2C-4190-BFA5-B8B28F888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146" y="3852656"/>
            <a:ext cx="10358546" cy="137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marL="457200" indent="-457200"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: con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09330" y="798009"/>
            <a:ext cx="1004850" cy="1003267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Đọc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thầm</a:t>
            </a:r>
            <a:endParaRPr lang="en-US" sz="2400" dirty="0">
              <a:solidFill>
                <a:schemeClr val="bg2"/>
              </a:solidFill>
              <a:latin typeface="Time new r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713" y="805702"/>
            <a:ext cx="5399719" cy="99557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190973" y="1745493"/>
            <a:ext cx="38826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75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8">
            <a:extLst>
              <a:ext uri="{FF2B5EF4-FFF2-40B4-BE49-F238E27FC236}">
                <a16:creationId xmlns:a16="http://schemas.microsoft.com/office/drawing/2014/main" id="{161C6570-8A5F-444B-873C-01DEB162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382" y="3776879"/>
            <a:ext cx="105765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vẻ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AutoShape 6" descr="Chùa Tam Thanh – Wikipedia tiếng Việt"/>
          <p:cNvSpPr>
            <a:spLocks noChangeAspect="1" noChangeArrowheads="1"/>
          </p:cNvSpPr>
          <p:nvPr/>
        </p:nvSpPr>
        <p:spPr bwMode="auto">
          <a:xfrm>
            <a:off x="1222711" y="-51424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821389" y="634830"/>
            <a:ext cx="1004850" cy="1003267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Đọc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thầm</a:t>
            </a:r>
            <a:endParaRPr lang="en-US" sz="2400" dirty="0">
              <a:solidFill>
                <a:schemeClr val="bg2"/>
              </a:solidFill>
              <a:latin typeface="Time new ro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861" y="528791"/>
            <a:ext cx="3572828" cy="288131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068707" y="1357231"/>
            <a:ext cx="24471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36061" y="1917594"/>
            <a:ext cx="24471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036061" y="2438099"/>
            <a:ext cx="22783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036061" y="2972671"/>
            <a:ext cx="22783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713547" y="1622826"/>
            <a:ext cx="294750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713547" y="2168408"/>
            <a:ext cx="3234889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713547" y="2719396"/>
            <a:ext cx="276965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13547" y="3271777"/>
            <a:ext cx="276965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Arrow 24"/>
          <p:cNvSpPr/>
          <p:nvPr/>
        </p:nvSpPr>
        <p:spPr>
          <a:xfrm flipV="1">
            <a:off x="1281701" y="4861694"/>
            <a:ext cx="658384" cy="3177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18">
            <a:extLst>
              <a:ext uri="{FF2B5EF4-FFF2-40B4-BE49-F238E27FC236}">
                <a16:creationId xmlns:a16="http://schemas.microsoft.com/office/drawing/2014/main" id="{73011FF1-DB2C-4190-BFA5-B8B28F888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991" y="4337127"/>
            <a:ext cx="8761424" cy="52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tràn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ngập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vàng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 Box 18">
            <a:extLst>
              <a:ext uri="{FF2B5EF4-FFF2-40B4-BE49-F238E27FC236}">
                <a16:creationId xmlns:a16="http://schemas.microsoft.com/office/drawing/2014/main" id="{73011FF1-DB2C-4190-BFA5-B8B28F888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991" y="4909381"/>
            <a:ext cx="8761424" cy="105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lao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ân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thủy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chung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7478636" y="634830"/>
            <a:ext cx="4793289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vi-VN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altLang="vi-VN" sz="2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7478635" y="1669214"/>
            <a:ext cx="4793289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altLang="vi-VN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Thủy</a:t>
            </a:r>
            <a:r>
              <a:rPr kumimoji="0" lang="en-US" alt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chung</a:t>
            </a:r>
            <a:r>
              <a:rPr kumimoji="0" lang="en-US" alt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</a:t>
            </a:r>
            <a:r>
              <a:rPr kumimoji="0" lang="en-US" altLang="vi-VN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trước</a:t>
            </a:r>
            <a:r>
              <a:rPr kumimoji="0" lang="en-US" altLang="vi-VN" sz="26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2600" b="0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altLang="vi-VN" sz="26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2600" b="0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altLang="vi-VN" sz="26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2600" b="0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thay</a:t>
            </a:r>
            <a:r>
              <a:rPr kumimoji="0" lang="en-US" altLang="vi-VN" sz="26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2600" b="0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đổi</a:t>
            </a:r>
            <a:r>
              <a:rPr kumimoji="0" lang="en-US" altLang="vi-VN" sz="26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altLang="vi-VN" sz="2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57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28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8">
            <a:extLst>
              <a:ext uri="{FF2B5EF4-FFF2-40B4-BE49-F238E27FC236}">
                <a16:creationId xmlns:a16="http://schemas.microsoft.com/office/drawing/2014/main" id="{161C6570-8A5F-444B-873C-01DEB162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063" y="4110687"/>
            <a:ext cx="90448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Tìm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câu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thơ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cho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thấy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người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Việt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Bắc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đánh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giặc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rất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giỏi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" name="AutoShape 6" descr="Chùa Tam Thanh – Wikipedia tiếng Việt"/>
          <p:cNvSpPr>
            <a:spLocks noChangeAspect="1" noChangeArrowheads="1"/>
          </p:cNvSpPr>
          <p:nvPr/>
        </p:nvSpPr>
        <p:spPr bwMode="auto">
          <a:xfrm>
            <a:off x="84846" y="-215192"/>
            <a:ext cx="446258" cy="44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09330" y="798009"/>
            <a:ext cx="1004850" cy="1003267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399" y="798009"/>
            <a:ext cx="5703454" cy="2952971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4040291" y="1801276"/>
            <a:ext cx="44847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327227" y="2204154"/>
            <a:ext cx="34627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040291" y="2664490"/>
            <a:ext cx="46957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21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DFCD501F-5E26-4B9F-BBE6-2EC4FBFEDA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348" y="0"/>
            <a:ext cx="5312387" cy="3298116"/>
          </a:xfrm>
          <a:prstGeom prst="rect">
            <a:avLst/>
          </a:prstGeom>
        </p:spPr>
      </p:pic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BCE36506-43CF-4B88-91E6-44A5BAB1697A}"/>
              </a:ext>
            </a:extLst>
          </p:cNvPr>
          <p:cNvSpPr/>
          <p:nvPr/>
        </p:nvSpPr>
        <p:spPr>
          <a:xfrm>
            <a:off x="2598516" y="3298116"/>
            <a:ext cx="8026401" cy="1747408"/>
          </a:xfrm>
          <a:prstGeom prst="wedgeRoundRectCallout">
            <a:avLst>
              <a:gd name="adj1" fmla="val -20625"/>
              <a:gd name="adj2" fmla="val 49268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  <a:defRPr/>
            </a:pP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Ca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ngợi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giặc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giỏi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6F501A-AA49-4ABF-B679-B931D91E9E03}"/>
              </a:ext>
            </a:extLst>
          </p:cNvPr>
          <p:cNvSpPr txBox="1"/>
          <p:nvPr/>
        </p:nvSpPr>
        <p:spPr>
          <a:xfrm>
            <a:off x="5075668" y="1175409"/>
            <a:ext cx="2111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 new ro"/>
              </a:rPr>
              <a:t>Nội</a:t>
            </a:r>
            <a:r>
              <a:rPr lang="en-US" sz="4000" b="1" dirty="0">
                <a:latin typeface="Time new ro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360099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7" y="1563328"/>
            <a:ext cx="3405510" cy="51495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1" cy="341408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136313" y="1998201"/>
            <a:ext cx="68649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  <a:cs typeface="+mn-cs"/>
              </a:rPr>
              <a:t>Luyện</a:t>
            </a:r>
            <a:r>
              <a:rPr kumimoji="0" lang="en-US" altLang="zh-CN" sz="9600" b="1" i="0" u="none" strike="noStrike" kern="1200" cap="none" spc="0" normalizeH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9600" b="1" i="0" u="none" strike="noStrike" kern="1200" cap="none" spc="0" normalizeH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  <a:cs typeface="+mn-cs"/>
              </a:rPr>
              <a:t>đọc</a:t>
            </a:r>
            <a:r>
              <a:rPr kumimoji="0" lang="en-US" altLang="zh-CN" sz="9600" b="1" i="0" u="none" strike="noStrike" kern="1200" cap="none" spc="0" normalizeH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9600" b="1" i="0" u="none" strike="noStrike" kern="1200" cap="none" spc="0" normalizeH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  <a:cs typeface="+mn-cs"/>
              </a:rPr>
              <a:t>lại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Time new ro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74" y="4981106"/>
            <a:ext cx="5310632" cy="128342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6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BB001D-B6AF-4618-BDC6-646C8A01023A}"/>
              </a:ext>
            </a:extLst>
          </p:cNvPr>
          <p:cNvSpPr txBox="1"/>
          <p:nvPr/>
        </p:nvSpPr>
        <p:spPr>
          <a:xfrm>
            <a:off x="2361733" y="1625762"/>
            <a:ext cx="91892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E9391-2D5B-4AF6-BBE7-25A0E9EE4121}"/>
              </a:ext>
            </a:extLst>
          </p:cNvPr>
          <p:cNvSpPr txBox="1"/>
          <p:nvPr/>
        </p:nvSpPr>
        <p:spPr>
          <a:xfrm>
            <a:off x="2393841" y="3145696"/>
            <a:ext cx="83638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05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385" y="1445192"/>
            <a:ext cx="4323122" cy="3486388"/>
          </a:xfrm>
          <a:prstGeom prst="rect">
            <a:avLst/>
          </a:prstGeom>
        </p:spPr>
      </p:pic>
      <p:sp>
        <p:nvSpPr>
          <p:cNvPr id="3" name="Text Box 10"/>
          <p:cNvSpPr txBox="1"/>
          <p:nvPr/>
        </p:nvSpPr>
        <p:spPr>
          <a:xfrm>
            <a:off x="4610500" y="638720"/>
            <a:ext cx="436563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lại</a:t>
            </a:r>
            <a:endParaRPr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750BB1-94F1-4011-8606-42DB5D64ED07}"/>
              </a:ext>
            </a:extLst>
          </p:cNvPr>
          <p:cNvCxnSpPr/>
          <p:nvPr/>
        </p:nvCxnSpPr>
        <p:spPr>
          <a:xfrm flipV="1">
            <a:off x="6762516" y="2427297"/>
            <a:ext cx="679293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E750BB1-94F1-4011-8606-42DB5D64ED07}"/>
              </a:ext>
            </a:extLst>
          </p:cNvPr>
          <p:cNvCxnSpPr/>
          <p:nvPr/>
        </p:nvCxnSpPr>
        <p:spPr>
          <a:xfrm flipV="1">
            <a:off x="5883745" y="4752082"/>
            <a:ext cx="183941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E750BB1-94F1-4011-8606-42DB5D64ED07}"/>
              </a:ext>
            </a:extLst>
          </p:cNvPr>
          <p:cNvCxnSpPr/>
          <p:nvPr/>
        </p:nvCxnSpPr>
        <p:spPr>
          <a:xfrm flipV="1">
            <a:off x="6607429" y="3769975"/>
            <a:ext cx="79079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E750BB1-94F1-4011-8606-42DB5D64ED07}"/>
              </a:ext>
            </a:extLst>
          </p:cNvPr>
          <p:cNvCxnSpPr/>
          <p:nvPr/>
        </p:nvCxnSpPr>
        <p:spPr>
          <a:xfrm flipV="1">
            <a:off x="6567229" y="3098636"/>
            <a:ext cx="87458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495866" y="1810645"/>
            <a:ext cx="119743" cy="2622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689073" y="2140141"/>
            <a:ext cx="119743" cy="2622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042950" y="2472611"/>
            <a:ext cx="119743" cy="2622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689072" y="2774239"/>
            <a:ext cx="119743" cy="2622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085929" y="3094781"/>
            <a:ext cx="119743" cy="2622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319851" y="3478718"/>
            <a:ext cx="119743" cy="2622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653777" y="3792274"/>
            <a:ext cx="119743" cy="2622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523393" y="4164037"/>
            <a:ext cx="92216" cy="2500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777079" y="4468205"/>
            <a:ext cx="119743" cy="2622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750BB1-94F1-4011-8606-42DB5D64ED07}"/>
              </a:ext>
            </a:extLst>
          </p:cNvPr>
          <p:cNvCxnSpPr/>
          <p:nvPr/>
        </p:nvCxnSpPr>
        <p:spPr>
          <a:xfrm flipV="1">
            <a:off x="5204452" y="2412125"/>
            <a:ext cx="44932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27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46164" y="2154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1136468" y="1477590"/>
            <a:ext cx="10449891" cy="119402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935" y="1477590"/>
            <a:ext cx="10465825" cy="38133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đèo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giang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phách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ân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thủy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chung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1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Ca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ngợi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Việt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Bắc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đẹp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đánh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giặc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giỏi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090550" y="2953593"/>
            <a:ext cx="10449891" cy="1317962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A5A37-6125-4C13-AC57-B527E306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78" y="12210"/>
            <a:ext cx="1660550" cy="1183401"/>
          </a:xfrm>
          <a:prstGeom prst="rect">
            <a:avLst/>
          </a:prstGeom>
        </p:spPr>
      </p:pic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103217" y="4553535"/>
            <a:ext cx="10541726" cy="131265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412A26F-6E6E-480D-9243-2821102D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956" y="1477590"/>
            <a:ext cx="971952" cy="97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412A26F-6E6E-480D-9243-2821102D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398" y="3168273"/>
            <a:ext cx="971952" cy="103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6B1D9800-A1C4-4C94-9CDB-745C0226E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867" y="4852167"/>
            <a:ext cx="1069147" cy="106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192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873152"/>
            <a:ext cx="4267200" cy="392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24801" y="4012128"/>
            <a:ext cx="324878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FF0000"/>
                </a:solidFill>
                <a:latin typeface="Segoe UI Semibold" pitchFamily="34" charset="0"/>
              </a:rPr>
              <a:t>NÔNG TRẠI CỦA TÔI</a:t>
            </a:r>
          </a:p>
        </p:txBody>
      </p:sp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6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369257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A799161-DF92-4FF9-9AF4-0457E2AFB84C}"/>
              </a:ext>
            </a:extLst>
          </p:cNvPr>
          <p:cNvSpPr txBox="1"/>
          <p:nvPr/>
        </p:nvSpPr>
        <p:spPr>
          <a:xfrm>
            <a:off x="1918008" y="2073219"/>
            <a:ext cx="1099089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Sưu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tầm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thêm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cảnh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đẹp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đất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ta.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Chuẩn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Hũ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bạc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người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cha.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2456225" y="1083848"/>
            <a:ext cx="7288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C.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Vận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dụng</a:t>
            </a:r>
            <a:r>
              <a:rPr lang="en-US" altLang="zh-CN" sz="3600" b="1" dirty="0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,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kết</a:t>
            </a:r>
            <a:r>
              <a:rPr lang="en-US" altLang="zh-CN" sz="3600" b="1" dirty="0" smtClean="0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nối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460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00021" y="981900"/>
            <a:ext cx="559195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458471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86" y="3053717"/>
            <a:ext cx="1282545" cy="13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581" y="3488960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4755182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977">
            <a:off x="-1389454" y="5371689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77" y="3413652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06" y="3936395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1549" y="4241800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893" y="4379550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1813" y="5510103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115414" y="3452932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306497" y="3630635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135" y="4403494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5">
            <a:hlinkClick r:id="rId31" action="ppaction://hlinksldjump"/>
          </p:cNvPr>
          <p:cNvSpPr/>
          <p:nvPr/>
        </p:nvSpPr>
        <p:spPr>
          <a:xfrm>
            <a:off x="10193867" y="1"/>
            <a:ext cx="1981200" cy="6096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1" action="ppaction://hlinksldjump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1" action="ppaction://hlinksldjump"/>
              </a:rPr>
              <a:t>MỚI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56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1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2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36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58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133599" y="319113"/>
            <a:ext cx="7516837" cy="21954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4844" y="737642"/>
            <a:ext cx="76671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1917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57600" y="2933129"/>
            <a:ext cx="7462760" cy="238445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0220" y="3232817"/>
            <a:ext cx="746276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219170"/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19170"/>
            <a:endParaRPr lang="en-US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000"/>
            <a:ext cx="4064000" cy="280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5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133600" y="1092200"/>
            <a:ext cx="7416800" cy="173540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7121" y="1295399"/>
            <a:ext cx="71932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1917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57599" y="3225799"/>
            <a:ext cx="7638757" cy="242027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7851" y="3560300"/>
            <a:ext cx="74627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Kim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liên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lạc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dũng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nhiệm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vụ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defTabSz="1219170"/>
            <a:endParaRPr lang="en-US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4299850"/>
            <a:ext cx="3749839" cy="258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8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EBB394-4C4C-404A-8ECD-97B5F436CB57}"/>
              </a:ext>
            </a:extLst>
          </p:cNvPr>
          <p:cNvSpPr/>
          <p:nvPr/>
        </p:nvSpPr>
        <p:spPr>
          <a:xfrm>
            <a:off x="3653580" y="100177"/>
            <a:ext cx="6090129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2D72D-9EA1-4D2B-BC9E-50854CD44BF8}"/>
              </a:ext>
            </a:extLst>
          </p:cNvPr>
          <p:cNvSpPr/>
          <p:nvPr/>
        </p:nvSpPr>
        <p:spPr>
          <a:xfrm>
            <a:off x="3827346" y="781874"/>
            <a:ext cx="5175737" cy="797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1A171F-DBC5-42CA-BB9F-E80637DED3BD}"/>
              </a:ext>
            </a:extLst>
          </p:cNvPr>
          <p:cNvSpPr/>
          <p:nvPr/>
        </p:nvSpPr>
        <p:spPr>
          <a:xfrm>
            <a:off x="4868401" y="1461249"/>
            <a:ext cx="3478389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(115)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084" y="2389380"/>
            <a:ext cx="2918437" cy="42417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521" y="2389380"/>
            <a:ext cx="3594188" cy="421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0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46164" y="2154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1136468" y="1477590"/>
            <a:ext cx="10449891" cy="119402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935" y="1477590"/>
            <a:ext cx="10465825" cy="38133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trôi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chảy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đúng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khó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dễ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phát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âm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;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ngắt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nghỉ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hơi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hợp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lí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Hiểu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nghĩa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mới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r>
              <a:rPr kumimoji="0" 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Việt</a:t>
            </a:r>
            <a:r>
              <a:rPr kumimoji="0" 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100" b="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3.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Hiểu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ND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: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Ca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ngợi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đất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và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người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Việt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Bắc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đẹp</a:t>
            </a:r>
            <a:r>
              <a:rPr lang="en-US" altLang="en-US" sz="3100" dirty="0">
                <a:solidFill>
                  <a:srgbClr val="002060"/>
                </a:solidFill>
                <a:latin typeface="Times New Roman" panose="02020603050405020304" pitchFamily="18" charset="0"/>
              </a:rPr>
              <a:t>,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đánh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giặc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1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giỏi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090550" y="2953593"/>
            <a:ext cx="10449891" cy="1317962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A5A37-6125-4C13-AC57-B527E306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78" y="12210"/>
            <a:ext cx="1660550" cy="1183401"/>
          </a:xfrm>
          <a:prstGeom prst="rect">
            <a:avLst/>
          </a:prstGeom>
        </p:spPr>
      </p:pic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103217" y="4553535"/>
            <a:ext cx="10541726" cy="131265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9935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4806284" y="2750494"/>
            <a:ext cx="531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 new ro"/>
                <a:ea typeface="字魂17号-萌趣果冻体" panose="02000000000000000000" pitchFamily="2" charset="-122"/>
              </a:rPr>
              <a:t>B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Khám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phá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1269511"/>
</p:tagLst>
</file>

<file path=ppt/theme/theme1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ading Comprehension Worksheets by Slidesgo">
  <a:themeElements>
    <a:clrScheme name="Simple Light">
      <a:dk1>
        <a:srgbClr val="0A2246"/>
      </a:dk1>
      <a:lt1>
        <a:srgbClr val="FFFFFF"/>
      </a:lt1>
      <a:dk2>
        <a:srgbClr val="B9CCEA"/>
      </a:dk2>
      <a:lt2>
        <a:srgbClr val="FDB724"/>
      </a:lt2>
      <a:accent1>
        <a:srgbClr val="34A299"/>
      </a:accent1>
      <a:accent2>
        <a:srgbClr val="404AA9"/>
      </a:accent2>
      <a:accent3>
        <a:srgbClr val="99D0CC"/>
      </a:accent3>
      <a:accent4>
        <a:srgbClr val="F16F67"/>
      </a:accent4>
      <a:accent5>
        <a:srgbClr val="404AA9"/>
      </a:accent5>
      <a:accent6>
        <a:srgbClr val="B9CCEA"/>
      </a:accent6>
      <a:hlink>
        <a:srgbClr val="F16F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1894</TotalTime>
  <Words>714</Words>
  <Application>Microsoft Office PowerPoint</Application>
  <PresentationFormat>Widescreen</PresentationFormat>
  <Paragraphs>78</Paragraphs>
  <Slides>31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31</vt:i4>
      </vt:variant>
    </vt:vector>
  </HeadingPairs>
  <TitlesOfParts>
    <vt:vector size="63" baseType="lpstr">
      <vt:lpstr>微软雅黑</vt:lpstr>
      <vt:lpstr>Arial</vt:lpstr>
      <vt:lpstr>Arial Unicode MS</vt:lpstr>
      <vt:lpstr>Bebas Neue</vt:lpstr>
      <vt:lpstr>Calibri</vt:lpstr>
      <vt:lpstr>Calibri Light</vt:lpstr>
      <vt:lpstr>等线</vt:lpstr>
      <vt:lpstr>等线 Light</vt:lpstr>
      <vt:lpstr>Gulim</vt:lpstr>
      <vt:lpstr>Lato Hairline</vt:lpstr>
      <vt:lpstr>Lato Light</vt:lpstr>
      <vt:lpstr>Lato Regular</vt:lpstr>
      <vt:lpstr>Segoe UI Semibold</vt:lpstr>
      <vt:lpstr>黑体</vt:lpstr>
      <vt:lpstr>Time new ro</vt:lpstr>
      <vt:lpstr>Times New Roman</vt:lpstr>
      <vt:lpstr>字体管家天蝎座</vt:lpstr>
      <vt:lpstr>字体管家棉花糖</vt:lpstr>
      <vt:lpstr>字魂17号-萌趣果冻体</vt:lpstr>
      <vt:lpstr>字魂36号-正文宋楷</vt:lpstr>
      <vt:lpstr>Flippy Cute Daily Activities by Slidesgo</vt:lpstr>
      <vt:lpstr>1_Office Theme</vt:lpstr>
      <vt:lpstr>Reading Comprehension Worksheets by Slidesgo</vt:lpstr>
      <vt:lpstr>3_Office Theme</vt:lpstr>
      <vt:lpstr>Office 主题​​</vt:lpstr>
      <vt:lpstr>4_Office Theme</vt:lpstr>
      <vt:lpstr>Office 主题</vt:lpstr>
      <vt:lpstr>Office Theme</vt:lpstr>
      <vt:lpstr>2_Office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PCPC2</dc:creator>
  <cp:lastModifiedBy>Admin</cp:lastModifiedBy>
  <cp:revision>153</cp:revision>
  <dcterms:created xsi:type="dcterms:W3CDTF">2021-08-28T08:23:14Z</dcterms:created>
  <dcterms:modified xsi:type="dcterms:W3CDTF">2021-12-08T07:23:09Z</dcterms:modified>
</cp:coreProperties>
</file>