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717" r:id="rId2"/>
    <p:sldMasterId id="2147483729" r:id="rId3"/>
    <p:sldMasterId id="2147483792" r:id="rId4"/>
    <p:sldMasterId id="2147483804" r:id="rId5"/>
    <p:sldMasterId id="2147483817" r:id="rId6"/>
  </p:sldMasterIdLst>
  <p:notesMasterIdLst>
    <p:notesMasterId r:id="rId23"/>
  </p:notesMasterIdLst>
  <p:sldIdLst>
    <p:sldId id="256" r:id="rId7"/>
    <p:sldId id="291" r:id="rId8"/>
    <p:sldId id="292" r:id="rId9"/>
    <p:sldId id="293" r:id="rId10"/>
    <p:sldId id="260" r:id="rId11"/>
    <p:sldId id="261" r:id="rId12"/>
    <p:sldId id="299" r:id="rId13"/>
    <p:sldId id="300" r:id="rId14"/>
    <p:sldId id="301" r:id="rId15"/>
    <p:sldId id="302" r:id="rId16"/>
    <p:sldId id="304" r:id="rId17"/>
    <p:sldId id="296" r:id="rId18"/>
    <p:sldId id="298" r:id="rId19"/>
    <p:sldId id="297" r:id="rId20"/>
    <p:sldId id="269" r:id="rId21"/>
    <p:sldId id="271" r:id="rId2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等线" panose="020B0604020202020204" charset="-122"/>
      <p:regular r:id="rId31"/>
      <p:bold r:id="rId32"/>
    </p:embeddedFont>
    <p:embeddedFont>
      <p:font typeface="Odibee Sans" panose="020B0604020202020204" charset="0"/>
      <p:regular r:id="rId33"/>
    </p:embeddedFont>
    <p:embeddedFont>
      <p:font typeface="Didact Gothic" panose="020B0604020202020204" charset="0"/>
      <p:regular r:id="rId34"/>
    </p:embeddedFont>
    <p:embeddedFont>
      <p:font typeface="Microsoft YaHei" panose="020B0503020204020204" pitchFamily="34" charset="-122"/>
      <p:regular r:id="rId35"/>
      <p:bold r:id="rId36"/>
    </p:embeddedFont>
    <p:embeddedFont>
      <p:font typeface="Lobster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4296"/>
    <a:srgbClr val="E70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623AFE-471E-4DAF-932C-3712CD538A02}">
  <a:tblStyle styleId="{9A623AFE-471E-4DAF-932C-3712CD538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3636" autoAdjust="0"/>
  </p:normalViewPr>
  <p:slideViewPr>
    <p:cSldViewPr snapToGrid="0">
      <p:cViewPr varScale="1">
        <p:scale>
          <a:sx n="97" d="100"/>
          <a:sy n="97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C8665CC-D15C-4E53-85D7-6B1EA7A957B4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55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EEDDF-BFB5-41FD-94CC-158CC9B116F3}" type="slidenum">
              <a:rPr lang="zh-CN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CN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5EC52-4475-42CB-B151-C4D17332F4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7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5EC52-4475-42CB-B151-C4D17332F4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5EC52-4475-42CB-B151-C4D17332F4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9539-6525-4A74-978C-7C5C6CC2B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1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7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5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89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9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14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33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011689" y="1022748"/>
            <a:ext cx="1459109" cy="1459109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421730" y="2876117"/>
            <a:ext cx="1516857" cy="1516857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839890" y="2284214"/>
            <a:ext cx="1943100" cy="1944291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575559" y="1589837"/>
            <a:ext cx="2149907" cy="2040026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10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E9731-97A3-430F-97B4-EE625419DBF2}" type="datetimeFigureOut">
              <a:rPr lang="zh-CN" altLang="en-US"/>
              <a:pPr>
                <a:defRPr/>
              </a:pPr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E4C9-1266-4F30-9CAA-23222FF137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91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50785" y="1367384"/>
            <a:ext cx="1284499" cy="1308575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001768" y="1367384"/>
            <a:ext cx="1284500" cy="1308575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54166" y="1367384"/>
            <a:ext cx="1284500" cy="1308575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05148" y="1367384"/>
            <a:ext cx="1284499" cy="1308575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3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285877" y="1392804"/>
            <a:ext cx="1729620" cy="1729619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06428" y="1392804"/>
            <a:ext cx="1729620" cy="1729619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28506" y="1392804"/>
            <a:ext cx="1729620" cy="1729619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433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6052776" y="1409325"/>
            <a:ext cx="1506536" cy="173523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1542798" y="1228168"/>
            <a:ext cx="1726129" cy="1896520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2672663" y="1336693"/>
            <a:ext cx="1702868" cy="1880498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3898270" y="1228167"/>
            <a:ext cx="1530951" cy="1723542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805666" y="1449701"/>
            <a:ext cx="1669721" cy="1857145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35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3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53876" y="1238779"/>
            <a:ext cx="1968650" cy="1995733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2541472" y="2583345"/>
            <a:ext cx="1542509" cy="1559667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056063" y="1166762"/>
            <a:ext cx="1429592" cy="1480738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063479" y="1124716"/>
            <a:ext cx="1644212" cy="1722785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5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765810" y="1238251"/>
            <a:ext cx="1562174" cy="1088925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765810" y="2872285"/>
            <a:ext cx="1562174" cy="1088925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132439" y="1238251"/>
            <a:ext cx="1562174" cy="1088925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32439" y="2872285"/>
            <a:ext cx="1562174" cy="1088925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613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BB8E202-E0C3-41A0-995B-E32563574D8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87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8FE652E-2929-486C-B8F9-0358A2E196C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5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3F2ADE4-5128-4EB2-B577-DEB3F204063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B0AC24-9C88-4DF9-96AA-2BE2BA0A844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3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6367627-9633-4D2C-88FB-D05A97AF40C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A4B13BD-05B7-4D69-9702-0CE037914312}" type="datetimeFigureOut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  <a:sym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2021/12/4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0B7DFE7-AD9B-4F39-A2AD-0CE1EDA55C36}" type="slidenum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6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50428DA-B609-45D2-BC2D-F3684A01937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5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CA18B80-ACB2-4321-AE85-2483950D82A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14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49CAF0D-4671-4E5C-9F0D-7BF782FA237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15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FD5B208-221F-43DD-8D71-870CB60BF72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97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81D7114-2D5E-4CF9-85E1-104731912E1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2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809502E-C72C-4F41-9A3A-8612BC75B89E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71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76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54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136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7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3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70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370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06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2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777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95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07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A07D81-7E4F-4798-85F9-BC7645D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56C5E3-345F-4B4D-9501-C560B7D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D73B6-EA42-420F-BBDF-5B015972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B79E8059-14C8-4B7D-9598-5F34EE3A13CA}" type="slidenum">
              <a:rPr lang="en-US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37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80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901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6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3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79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52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82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562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27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22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42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A07D81-7E4F-4798-85F9-BC7645D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56C5E3-345F-4B4D-9501-C560B7D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D73B6-EA42-420F-BBDF-5B015972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B79E8059-14C8-4B7D-9598-5F34EE3A13CA}" type="slidenum">
              <a:rPr lang="en-US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9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9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79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19900" y="4478221"/>
            <a:ext cx="2111746" cy="5605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900" y="162646"/>
            <a:ext cx="1069175" cy="4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2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2E3345F5-3DCD-4A96-BAE9-0B5C10E984A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0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6FBB6DAA-E7DF-4331-8D7A-91DE75DF83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80AD992-15E8-46CB-B114-9DD3DB9971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Admin\Desktop\PPT%20TV%20TU&#7846;N%2013\B&#225;c%20&#272;&#432;a%20Th&#432;%20Vui%20T&#237;nh%20-%20K&#237;nh%20Coong%20K&#237;nh%20Coong%20%5bOfficial%20Full%20HD%5d.mp4" TargetMode="External"/><Relationship Id="rId1" Type="http://schemas.microsoft.com/office/2007/relationships/media" Target="file:///C:\Users\Admin\Desktop\PPT%20TV%20TU&#7846;N%2013\B&#225;c%20&#272;&#432;a%20Th&#432;%20Vui%20T&#237;nh%20-%20K&#237;nh%20Coong%20K&#237;nh%20Coong%20%5bOfficial%20Full%20HD%5d.mp4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39529" y="1825229"/>
            <a:ext cx="5525690" cy="111442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FF0000"/>
              </a:solidFill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39653"/>
            <a:ext cx="305752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64519" y="1921669"/>
            <a:ext cx="56007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(110)</a:t>
            </a:r>
            <a:endParaRPr lang="en-US" sz="3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368278"/>
            <a:ext cx="255627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BCE34-5834-449D-952A-C7D9FBE93D70}"/>
              </a:ext>
            </a:extLst>
          </p:cNvPr>
          <p:cNvSpPr txBox="1"/>
          <p:nvPr/>
        </p:nvSpPr>
        <p:spPr>
          <a:xfrm>
            <a:off x="1252263" y="674939"/>
            <a:ext cx="6825211" cy="202570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defTabSz="385763">
              <a:defRPr/>
            </a:pP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45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mừngcác</a:t>
            </a:r>
            <a:r>
              <a:rPr lang="en-US" altLang="zh-CN" sz="45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5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5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5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5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học</a:t>
            </a:r>
            <a:endParaRPr lang="en-US" altLang="zh-CN" sz="45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3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815"/>
          <a:stretch/>
        </p:blipFill>
        <p:spPr>
          <a:xfrm>
            <a:off x="0" y="4503420"/>
            <a:ext cx="9144000" cy="63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14" y="3722025"/>
            <a:ext cx="2158841" cy="1570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5840" y="4967894"/>
            <a:ext cx="8138160" cy="160020"/>
          </a:xfrm>
          <a:prstGeom prst="rect">
            <a:avLst/>
          </a:prstGeom>
          <a:solidFill>
            <a:srgbClr val="828BB0"/>
          </a:solidFill>
          <a:ln>
            <a:solidFill>
              <a:srgbClr val="7B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2" descr="Postbox Cartoon HD Stock Image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385" y1="27857" x2="65000" y2="28571"/>
                        <a14:foregroundMark x1="54615" y1="20000" x2="58462" y2="32143"/>
                        <a14:foregroundMark x1="55385" y1="40714" x2="55385" y2="71429"/>
                        <a14:foregroundMark x1="18846" y1="43929" x2="57692" y2="4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1" y="4190655"/>
            <a:ext cx="473459" cy="11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133513"/>
            <a:ext cx="3170420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>
              <a:spcBef>
                <a:spcPct val="50000"/>
              </a:spcBef>
              <a:buClrTx/>
              <a:buNone/>
              <a:defRPr/>
            </a:pPr>
            <a:r>
              <a:rPr lang="en-US" altLang="en-US" sz="27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altLang="en-US" sz="2700" b="1" kern="1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lang="en-US" altLang="en-US" sz="27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endParaRPr lang="en-US" altLang="en-US" sz="2700" b="1" kern="12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594CC-91E0-4B96-84CF-55D9CC7710DE}"/>
              </a:ext>
            </a:extLst>
          </p:cNvPr>
          <p:cNvSpPr txBox="1"/>
          <p:nvPr/>
        </p:nvSpPr>
        <p:spPr>
          <a:xfrm>
            <a:off x="123673" y="786989"/>
            <a:ext cx="2866865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Char char="-"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Lời chúc, hứa hẹn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E40C8-4E79-466D-A1D9-24953F74A403}"/>
              </a:ext>
            </a:extLst>
          </p:cNvPr>
          <p:cNvSpPr txBox="1"/>
          <p:nvPr/>
        </p:nvSpPr>
        <p:spPr>
          <a:xfrm>
            <a:off x="112430" y="1776342"/>
            <a:ext cx="2686984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2F3F841-F111-4B64-ABD0-82D5BD165211}"/>
              </a:ext>
            </a:extLst>
          </p:cNvPr>
          <p:cNvSpPr/>
          <p:nvPr/>
        </p:nvSpPr>
        <p:spPr>
          <a:xfrm>
            <a:off x="112432" y="1371146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5BC97-B91D-4841-AB48-0515D9076F49}"/>
              </a:ext>
            </a:extLst>
          </p:cNvPr>
          <p:cNvSpPr txBox="1"/>
          <p:nvPr/>
        </p:nvSpPr>
        <p:spPr>
          <a:xfrm>
            <a:off x="674564" y="1281667"/>
            <a:ext cx="804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542C00F-EC0B-43FE-8B18-73BA52677071}"/>
              </a:ext>
            </a:extLst>
          </p:cNvPr>
          <p:cNvSpPr/>
          <p:nvPr/>
        </p:nvSpPr>
        <p:spPr>
          <a:xfrm>
            <a:off x="136792" y="2429824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0A784-F2A4-44B9-B6D5-79156ADC52FB}"/>
              </a:ext>
            </a:extLst>
          </p:cNvPr>
          <p:cNvSpPr txBox="1"/>
          <p:nvPr/>
        </p:nvSpPr>
        <p:spPr>
          <a:xfrm>
            <a:off x="719531" y="2227914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)</a:t>
            </a:r>
          </a:p>
          <a:p>
            <a:pPr defTabSz="685800"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5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9815"/>
          <a:stretch/>
        </p:blipFill>
        <p:spPr>
          <a:xfrm>
            <a:off x="0" y="4503420"/>
            <a:ext cx="9144000" cy="63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14" y="3722025"/>
            <a:ext cx="2158841" cy="1570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5840" y="4967894"/>
            <a:ext cx="8138160" cy="160020"/>
          </a:xfrm>
          <a:prstGeom prst="rect">
            <a:avLst/>
          </a:prstGeom>
          <a:solidFill>
            <a:srgbClr val="828BB0"/>
          </a:solidFill>
          <a:ln>
            <a:solidFill>
              <a:srgbClr val="7B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2" descr="Postbox Cartoon HD Stock Image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385" y1="27857" x2="65000" y2="28571"/>
                        <a14:foregroundMark x1="54615" y1="20000" x2="58462" y2="32143"/>
                        <a14:foregroundMark x1="55385" y1="40714" x2="55385" y2="71429"/>
                        <a14:foregroundMark x1="18846" y1="43929" x2="57692" y2="4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1" y="4190655"/>
            <a:ext cx="473459" cy="11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3157" y="130863"/>
            <a:ext cx="869768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685800">
              <a:buClrTx/>
              <a:buFontTx/>
              <a:buChar char="-"/>
            </a:pP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              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Lùi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ô li)</a:t>
            </a: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Lùi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ô li)</a:t>
            </a: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algn="just" defTabSz="685800">
              <a:buClrTx/>
              <a:buFontTx/>
              <a:buChar char="-"/>
            </a:pP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+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>
              <a:buClrTx/>
            </a:pP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+ 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    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Lùi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ô li)</a:t>
            </a:r>
          </a:p>
          <a:p>
            <a:pPr algn="just" defTabSz="685800">
              <a:buClrTx/>
            </a:pPr>
            <a:endParaRPr lang="en-US" altLang="en-US" sz="240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8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515791" y="2495550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483500" imgH="204413" progId="Word.Document.8">
                  <p:embed/>
                </p:oleObj>
              </mc:Choice>
              <mc:Fallback>
                <p:oleObj name="Document" r:id="rId3" imgW="5483500" imgH="204413" progId="Word.Document.8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791" y="2495550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15791" y="2495550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5" imgW="5483500" imgH="204413" progId="Word.Document.8">
                  <p:embed/>
                </p:oleObj>
              </mc:Choice>
              <mc:Fallback>
                <p:oleObj name="Document" r:id="rId5" imgW="5483500" imgH="204413" progId="Word.Document.8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791" y="2495550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0" y="0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5655" y="150041"/>
            <a:ext cx="8427321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12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2021</a:t>
            </a:r>
            <a:endParaRPr lang="en-US" altLang="en-US" sz="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!</a:t>
            </a:r>
            <a:endParaRPr lang="en-US" altLang="en-US" sz="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Chắc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ngạc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lắm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bức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chưa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hề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quen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qua,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xem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chương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truyền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tuyên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dương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nghèo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vượt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tỉnh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Quảng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khâm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phục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lắm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xin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giới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thiệu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nhé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3C,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Tiểu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Đức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Giang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altLang="en-US" sz="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Dạo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cậu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đỡ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chưa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Bố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cậu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vẫn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à?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Lâm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bắt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đấy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việc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cậu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vẫn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việc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giỏi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nữa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lang="en-US" altLang="en-US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150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hổ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50000"/>
              </a:spcBef>
            </a:pP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7150" y="354767"/>
            <a:ext cx="8129650" cy="12372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1DA0E3A-E9D5-4445-BDBA-0FEC69B9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51" y="354767"/>
            <a:ext cx="78357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="1" dirty="0" err="1" smtClean="0">
                <a:solidFill>
                  <a:srgbClr val="FFFBE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solidFill>
                  <a:srgbClr val="FFFBE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BE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 smtClean="0">
                <a:solidFill>
                  <a:srgbClr val="FFFBE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BEF"/>
                </a:solidFill>
                <a:latin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bức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tỉnh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miền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Nam (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hoặc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miền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Trung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miền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Bắc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quen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hẹn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đua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tốt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110" y="1999800"/>
            <a:ext cx="80077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Gợi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ý</a:t>
            </a:r>
            <a:r>
              <a:rPr kumimoji="0" lang="vi-V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a/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Lí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do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(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qua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báo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chí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đài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thanh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truyền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b/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Nội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dung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bức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(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giới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thiệu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hỏi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thăm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hẹn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đua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tốt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…)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3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圆角矩形 1"/>
          <p:cNvSpPr>
            <a:spLocks noChangeArrowheads="1"/>
          </p:cNvSpPr>
          <p:nvPr/>
        </p:nvSpPr>
        <p:spPr bwMode="auto">
          <a:xfrm>
            <a:off x="1194515" y="2694038"/>
            <a:ext cx="7385447" cy="10618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1165215" y="1208004"/>
            <a:ext cx="7392590" cy="11419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0725" name="Google Shape;468;p22"/>
          <p:cNvGrpSpPr>
            <a:grpSpLocks/>
          </p:cNvGrpSpPr>
          <p:nvPr/>
        </p:nvGrpSpPr>
        <p:grpSpPr bwMode="auto">
          <a:xfrm>
            <a:off x="513160" y="1419226"/>
            <a:ext cx="303609" cy="526256"/>
            <a:chOff x="1689271" y="684050"/>
            <a:chExt cx="959791" cy="1660885"/>
          </a:xfrm>
        </p:grpSpPr>
        <p:sp>
          <p:nvSpPr>
            <p:cNvPr id="7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70;p22"/>
            <p:cNvSpPr/>
            <p:nvPr/>
          </p:nvSpPr>
          <p:spPr>
            <a:xfrm>
              <a:off x="1757021" y="751688"/>
              <a:ext cx="831819" cy="1514335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0" name="Google Shape;471;p22"/>
            <p:cNvSpPr>
              <a:spLocks/>
            </p:cNvSpPr>
            <p:nvPr/>
          </p:nvSpPr>
          <p:spPr bwMode="auto">
            <a:xfrm>
              <a:off x="1849814" y="1336691"/>
              <a:ext cx="326027" cy="213860"/>
            </a:xfrm>
            <a:custGeom>
              <a:avLst/>
              <a:gdLst>
                <a:gd name="T0" fmla="*/ 1563695845 w 4421"/>
                <a:gd name="T1" fmla="*/ 0 h 2900"/>
                <a:gd name="T2" fmla="*/ 1196336202 w 4421"/>
                <a:gd name="T3" fmla="*/ 78605202 h 2900"/>
                <a:gd name="T4" fmla="*/ 471634301 w 4421"/>
                <a:gd name="T5" fmla="*/ 774022318 h 2900"/>
                <a:gd name="T6" fmla="*/ 0 w 4421"/>
                <a:gd name="T7" fmla="*/ 1013845881 h 2900"/>
                <a:gd name="T8" fmla="*/ 402252054 w 4421"/>
                <a:gd name="T9" fmla="*/ 1162632339 h 2900"/>
                <a:gd name="T10" fmla="*/ 1205559647 w 4421"/>
                <a:gd name="T11" fmla="*/ 593949322 h 2900"/>
                <a:gd name="T12" fmla="*/ 1773044632 w 4421"/>
                <a:gd name="T13" fmla="*/ 58554204 h 2900"/>
                <a:gd name="T14" fmla="*/ 1563695845 w 4421"/>
                <a:gd name="T15" fmla="*/ 0 h 29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1" name="Google Shape;472;p22"/>
            <p:cNvSpPr>
              <a:spLocks/>
            </p:cNvSpPr>
            <p:nvPr/>
          </p:nvSpPr>
          <p:spPr bwMode="auto">
            <a:xfrm>
              <a:off x="2351946" y="753223"/>
              <a:ext cx="219023" cy="1509413"/>
            </a:xfrm>
            <a:custGeom>
              <a:avLst/>
              <a:gdLst>
                <a:gd name="T0" fmla="*/ 33288104 w 2970"/>
                <a:gd name="T1" fmla="*/ 0 h 20468"/>
                <a:gd name="T2" fmla="*/ 0 w 2970"/>
                <a:gd name="T3" fmla="*/ 1201896 h 20468"/>
                <a:gd name="T4" fmla="*/ 10827774 w 2970"/>
                <a:gd name="T5" fmla="*/ 12029582 h 20468"/>
                <a:gd name="T6" fmla="*/ 614010627 w 2970"/>
                <a:gd name="T7" fmla="*/ 575505593 h 20468"/>
                <a:gd name="T8" fmla="*/ 1008241481 w 2970"/>
                <a:gd name="T9" fmla="*/ 2147483646 h 20468"/>
                <a:gd name="T10" fmla="*/ 940463450 w 2970"/>
                <a:gd name="T11" fmla="*/ 2147483646 h 20468"/>
                <a:gd name="T12" fmla="*/ 45317702 w 2970"/>
                <a:gd name="T13" fmla="*/ 2147483646 h 20468"/>
                <a:gd name="T14" fmla="*/ 752775340 w 2970"/>
                <a:gd name="T15" fmla="*/ 2147483646 h 20468"/>
                <a:gd name="T16" fmla="*/ 1191122073 w 2970"/>
                <a:gd name="T17" fmla="*/ 2147483646 h 20468"/>
                <a:gd name="T18" fmla="*/ 1159035867 w 2970"/>
                <a:gd name="T19" fmla="*/ 2147483646 h 20468"/>
                <a:gd name="T20" fmla="*/ 421101732 w 2970"/>
                <a:gd name="T21" fmla="*/ 97052424 h 20468"/>
                <a:gd name="T22" fmla="*/ 100261281 w 2970"/>
                <a:gd name="T23" fmla="*/ 2403719 h 20468"/>
                <a:gd name="T24" fmla="*/ 33288104 w 2970"/>
                <a:gd name="T25" fmla="*/ 0 h 20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2" name="Google Shape;473;p22"/>
            <p:cNvSpPr>
              <a:spLocks/>
            </p:cNvSpPr>
            <p:nvPr/>
          </p:nvSpPr>
          <p:spPr bwMode="auto">
            <a:xfrm>
              <a:off x="2251505" y="1221575"/>
              <a:ext cx="70869" cy="88789"/>
            </a:xfrm>
            <a:custGeom>
              <a:avLst/>
              <a:gdLst>
                <a:gd name="T0" fmla="*/ 321242392 w 961"/>
                <a:gd name="T1" fmla="*/ 0 h 1204"/>
                <a:gd name="T2" fmla="*/ 6819648 w 961"/>
                <a:gd name="T3" fmla="*/ 37296026 h 1204"/>
                <a:gd name="T4" fmla="*/ 6819648 w 961"/>
                <a:gd name="T5" fmla="*/ 38503379 h 1204"/>
                <a:gd name="T6" fmla="*/ 0 w 961"/>
                <a:gd name="T7" fmla="*/ 482064242 h 1204"/>
                <a:gd name="T8" fmla="*/ 22057884 w 961"/>
                <a:gd name="T9" fmla="*/ 482863638 h 1204"/>
                <a:gd name="T10" fmla="*/ 321242392 w 961"/>
                <a:gd name="T11" fmla="*/ 0 h 1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3" name="Google Shape;474;p22"/>
            <p:cNvSpPr>
              <a:spLocks/>
            </p:cNvSpPr>
            <p:nvPr/>
          </p:nvSpPr>
          <p:spPr bwMode="auto">
            <a:xfrm>
              <a:off x="2180488" y="1228360"/>
              <a:ext cx="72344" cy="81931"/>
            </a:xfrm>
            <a:custGeom>
              <a:avLst/>
              <a:gdLst>
                <a:gd name="T0" fmla="*/ 393029466 w 981"/>
                <a:gd name="T1" fmla="*/ 402428 h 1111"/>
                <a:gd name="T2" fmla="*/ 82619355 w 981"/>
                <a:gd name="T3" fmla="*/ 11230225 h 1111"/>
                <a:gd name="T4" fmla="*/ 386215192 w 981"/>
                <a:gd name="T5" fmla="*/ 445168291 h 1111"/>
                <a:gd name="T6" fmla="*/ 393029466 w 981"/>
                <a:gd name="T7" fmla="*/ 1604328 h 1111"/>
                <a:gd name="T8" fmla="*/ 393029466 w 981"/>
                <a:gd name="T9" fmla="*/ 402428 h 1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4" name="Google Shape;475;p22"/>
            <p:cNvSpPr>
              <a:spLocks/>
            </p:cNvSpPr>
            <p:nvPr/>
          </p:nvSpPr>
          <p:spPr bwMode="auto">
            <a:xfrm>
              <a:off x="1969060" y="1068408"/>
              <a:ext cx="144393" cy="144393"/>
            </a:xfrm>
            <a:custGeom>
              <a:avLst/>
              <a:gdLst>
                <a:gd name="T0" fmla="*/ 393431766 w 1958"/>
                <a:gd name="T1" fmla="*/ 402427 h 1958"/>
                <a:gd name="T2" fmla="*/ 402427 w 1958"/>
                <a:gd name="T3" fmla="*/ 391827441 h 1958"/>
                <a:gd name="T4" fmla="*/ 393431766 w 1958"/>
                <a:gd name="T5" fmla="*/ 785259207 h 1958"/>
                <a:gd name="T6" fmla="*/ 784856780 w 1958"/>
                <a:gd name="T7" fmla="*/ 391827441 h 1958"/>
                <a:gd name="T8" fmla="*/ 393431766 w 1958"/>
                <a:gd name="T9" fmla="*/ 402427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5" name="Google Shape;476;p22"/>
            <p:cNvSpPr>
              <a:spLocks/>
            </p:cNvSpPr>
            <p:nvPr/>
          </p:nvSpPr>
          <p:spPr bwMode="auto">
            <a:xfrm>
              <a:off x="2035210" y="1077773"/>
              <a:ext cx="62757" cy="62757"/>
            </a:xfrm>
            <a:custGeom>
              <a:avLst/>
              <a:gdLst>
                <a:gd name="T0" fmla="*/ 170448012 w 851"/>
                <a:gd name="T1" fmla="*/ 0 h 851"/>
                <a:gd name="T2" fmla="*/ 402426 w 851"/>
                <a:gd name="T3" fmla="*/ 170448012 h 851"/>
                <a:gd name="T4" fmla="*/ 170448012 w 851"/>
                <a:gd name="T5" fmla="*/ 340890567 h 851"/>
                <a:gd name="T6" fmla="*/ 340890567 w 851"/>
                <a:gd name="T7" fmla="*/ 170448012 h 851"/>
                <a:gd name="T8" fmla="*/ 170448012 w 851"/>
                <a:gd name="T9" fmla="*/ 0 h 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6" name="Google Shape;477;p22"/>
            <p:cNvSpPr>
              <a:spLocks/>
            </p:cNvSpPr>
            <p:nvPr/>
          </p:nvSpPr>
          <p:spPr bwMode="auto">
            <a:xfrm>
              <a:off x="1982040" y="1139276"/>
              <a:ext cx="67182" cy="66887"/>
            </a:xfrm>
            <a:custGeom>
              <a:avLst/>
              <a:gdLst>
                <a:gd name="T0" fmla="*/ 182479217 w 911"/>
                <a:gd name="T1" fmla="*/ 0 h 907"/>
                <a:gd name="T2" fmla="*/ 402428 w 911"/>
                <a:gd name="T3" fmla="*/ 180874763 h 907"/>
                <a:gd name="T4" fmla="*/ 182479217 w 911"/>
                <a:gd name="T5" fmla="*/ 363756358 h 907"/>
                <a:gd name="T6" fmla="*/ 365360863 w 911"/>
                <a:gd name="T7" fmla="*/ 180874763 h 907"/>
                <a:gd name="T8" fmla="*/ 182479217 w 911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7" name="Google Shape;478;p22"/>
            <p:cNvSpPr>
              <a:spLocks/>
            </p:cNvSpPr>
            <p:nvPr/>
          </p:nvSpPr>
          <p:spPr bwMode="auto">
            <a:xfrm>
              <a:off x="2304675" y="1063393"/>
              <a:ext cx="141148" cy="138346"/>
            </a:xfrm>
            <a:custGeom>
              <a:avLst/>
              <a:gdLst>
                <a:gd name="T0" fmla="*/ 678578523 w 1914"/>
                <a:gd name="T1" fmla="*/ 0 h 1876"/>
                <a:gd name="T2" fmla="*/ 640880060 w 1914"/>
                <a:gd name="T3" fmla="*/ 10425359 h 1876"/>
                <a:gd name="T4" fmla="*/ 40107713 w 1914"/>
                <a:gd name="T5" fmla="*/ 352525077 h 1876"/>
                <a:gd name="T6" fmla="*/ 1201897 w 1914"/>
                <a:gd name="T7" fmla="*/ 424713739 h 1876"/>
                <a:gd name="T8" fmla="*/ 48123799 w 1914"/>
                <a:gd name="T9" fmla="*/ 490887669 h 1876"/>
                <a:gd name="T10" fmla="*/ 648896146 w 1914"/>
                <a:gd name="T11" fmla="*/ 746762284 h 1876"/>
                <a:gd name="T12" fmla="*/ 679377993 w 1914"/>
                <a:gd name="T13" fmla="*/ 752374662 h 1876"/>
                <a:gd name="T14" fmla="*/ 749962096 w 1914"/>
                <a:gd name="T15" fmla="*/ 705452507 h 1876"/>
                <a:gd name="T16" fmla="*/ 708652486 w 1914"/>
                <a:gd name="T17" fmla="*/ 602781855 h 1876"/>
                <a:gd name="T18" fmla="*/ 253061845 w 1914"/>
                <a:gd name="T19" fmla="*/ 409877901 h 1876"/>
                <a:gd name="T20" fmla="*/ 716674029 w 1914"/>
                <a:gd name="T21" fmla="*/ 145981726 h 1876"/>
                <a:gd name="T22" fmla="*/ 745954053 w 1914"/>
                <a:gd name="T23" fmla="*/ 39705449 h 1876"/>
                <a:gd name="T24" fmla="*/ 678578523 w 1914"/>
                <a:gd name="T25" fmla="*/ 0 h 18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8" name="Google Shape;479;p22"/>
            <p:cNvSpPr>
              <a:spLocks/>
            </p:cNvSpPr>
            <p:nvPr/>
          </p:nvSpPr>
          <p:spPr bwMode="auto">
            <a:xfrm>
              <a:off x="2089855" y="1205573"/>
              <a:ext cx="275585" cy="32227"/>
            </a:xfrm>
            <a:custGeom>
              <a:avLst/>
              <a:gdLst>
                <a:gd name="T0" fmla="*/ 44115650 w 3737"/>
                <a:gd name="T1" fmla="*/ 0 h 437"/>
                <a:gd name="T2" fmla="*/ 9223359 w 3737"/>
                <a:gd name="T3" fmla="*/ 20454116 h 437"/>
                <a:gd name="T4" fmla="*/ 25266432 w 3737"/>
                <a:gd name="T5" fmla="*/ 73794594 h 437"/>
                <a:gd name="T6" fmla="*/ 639671796 w 3737"/>
                <a:gd name="T7" fmla="*/ 174863186 h 437"/>
                <a:gd name="T8" fmla="*/ 1463827802 w 3737"/>
                <a:gd name="T9" fmla="*/ 77405788 h 437"/>
                <a:gd name="T10" fmla="*/ 1494712053 w 3737"/>
                <a:gd name="T11" fmla="*/ 31282093 h 437"/>
                <a:gd name="T12" fmla="*/ 1457410587 w 3737"/>
                <a:gd name="T13" fmla="*/ 402432 h 437"/>
                <a:gd name="T14" fmla="*/ 1448187228 w 3737"/>
                <a:gd name="T15" fmla="*/ 1604344 h 437"/>
                <a:gd name="T16" fmla="*/ 644887189 w 3737"/>
                <a:gd name="T17" fmla="*/ 95853054 h 437"/>
                <a:gd name="T18" fmla="*/ 62562441 w 3737"/>
                <a:gd name="T19" fmla="*/ 4410600 h 437"/>
                <a:gd name="T20" fmla="*/ 44115650 w 3737"/>
                <a:gd name="T21" fmla="*/ 0 h 4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9" name="Google Shape;480;p22"/>
            <p:cNvSpPr>
              <a:spLocks/>
            </p:cNvSpPr>
            <p:nvPr/>
          </p:nvSpPr>
          <p:spPr bwMode="auto">
            <a:xfrm>
              <a:off x="1907557" y="1230351"/>
              <a:ext cx="122785" cy="99261"/>
            </a:xfrm>
            <a:custGeom>
              <a:avLst/>
              <a:gdLst>
                <a:gd name="T0" fmla="*/ 334873411 w 1665"/>
                <a:gd name="T1" fmla="*/ 402427 h 1346"/>
                <a:gd name="T2" fmla="*/ 402425 w 1665"/>
                <a:gd name="T3" fmla="*/ 270307762 h 1346"/>
                <a:gd name="T4" fmla="*/ 334873411 w 1665"/>
                <a:gd name="T5" fmla="*/ 539816052 h 1346"/>
                <a:gd name="T6" fmla="*/ 667740080 w 1665"/>
                <a:gd name="T7" fmla="*/ 270307762 h 1346"/>
                <a:gd name="T8" fmla="*/ 334873411 w 1665"/>
                <a:gd name="T9" fmla="*/ 40242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0" name="Google Shape;481;p22"/>
            <p:cNvSpPr>
              <a:spLocks/>
            </p:cNvSpPr>
            <p:nvPr/>
          </p:nvSpPr>
          <p:spPr bwMode="auto">
            <a:xfrm>
              <a:off x="2382329" y="1230351"/>
              <a:ext cx="122712" cy="99261"/>
            </a:xfrm>
            <a:custGeom>
              <a:avLst/>
              <a:gdLst>
                <a:gd name="T0" fmla="*/ 334475081 w 1664"/>
                <a:gd name="T1" fmla="*/ 402427 h 1346"/>
                <a:gd name="T2" fmla="*/ 0 w 1664"/>
                <a:gd name="T3" fmla="*/ 270307762 h 1346"/>
                <a:gd name="T4" fmla="*/ 334475081 w 1664"/>
                <a:gd name="T5" fmla="*/ 539816052 h 1346"/>
                <a:gd name="T6" fmla="*/ 667351218 w 1664"/>
                <a:gd name="T7" fmla="*/ 270307762 h 1346"/>
                <a:gd name="T8" fmla="*/ 334475081 w 1664"/>
                <a:gd name="T9" fmla="*/ 40242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26" name="Google Shape;516;p22"/>
          <p:cNvGrpSpPr>
            <a:grpSpLocks/>
          </p:cNvGrpSpPr>
          <p:nvPr/>
        </p:nvGrpSpPr>
        <p:grpSpPr bwMode="auto">
          <a:xfrm>
            <a:off x="521567" y="2901973"/>
            <a:ext cx="402431" cy="513159"/>
            <a:chOff x="3368409" y="1154615"/>
            <a:chExt cx="994364" cy="1195950"/>
          </a:xfrm>
        </p:grpSpPr>
        <p:sp>
          <p:nvSpPr>
            <p:cNvPr id="21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7" name="Google Shape;518;p22"/>
            <p:cNvSpPr>
              <a:spLocks/>
            </p:cNvSpPr>
            <p:nvPr/>
          </p:nvSpPr>
          <p:spPr bwMode="auto">
            <a:xfrm>
              <a:off x="3416227" y="1205690"/>
              <a:ext cx="896067" cy="1085659"/>
            </a:xfrm>
            <a:custGeom>
              <a:avLst/>
              <a:gdLst>
                <a:gd name="T0" fmla="*/ 1314089447 w 16509"/>
                <a:gd name="T1" fmla="*/ 0 h 20002"/>
                <a:gd name="T2" fmla="*/ 1133399645 w 16509"/>
                <a:gd name="T3" fmla="*/ 10072551 h 20002"/>
                <a:gd name="T4" fmla="*/ 1040015884 w 16509"/>
                <a:gd name="T5" fmla="*/ 23986757 h 20002"/>
                <a:gd name="T6" fmla="*/ 707416211 w 16509"/>
                <a:gd name="T7" fmla="*/ 131762050 h 20002"/>
                <a:gd name="T8" fmla="*/ 336597481 w 16509"/>
                <a:gd name="T9" fmla="*/ 400079399 h 20002"/>
                <a:gd name="T10" fmla="*/ 45092160 w 16509"/>
                <a:gd name="T11" fmla="*/ 1337438693 h 20002"/>
                <a:gd name="T12" fmla="*/ 141195116 w 16509"/>
                <a:gd name="T13" fmla="*/ 1650211884 h 20002"/>
                <a:gd name="T14" fmla="*/ 438135892 w 16509"/>
                <a:gd name="T15" fmla="*/ 1892945740 h 20002"/>
                <a:gd name="T16" fmla="*/ 577572200 w 16509"/>
                <a:gd name="T17" fmla="*/ 1913255846 h 20002"/>
                <a:gd name="T18" fmla="*/ 947589577 w 16509"/>
                <a:gd name="T19" fmla="*/ 1635340223 h 20002"/>
                <a:gd name="T20" fmla="*/ 1079831676 w 16509"/>
                <a:gd name="T21" fmla="*/ 1038258548 h 20002"/>
                <a:gd name="T22" fmla="*/ 1104136536 w 16509"/>
                <a:gd name="T23" fmla="*/ 1038897829 h 20002"/>
                <a:gd name="T24" fmla="*/ 1110052239 w 16509"/>
                <a:gd name="T25" fmla="*/ 1040017303 h 20002"/>
                <a:gd name="T26" fmla="*/ 1249809653 w 16509"/>
                <a:gd name="T27" fmla="*/ 1150992039 h 20002"/>
                <a:gd name="T28" fmla="*/ 1260362390 w 16509"/>
                <a:gd name="T29" fmla="*/ 1374538303 h 20002"/>
                <a:gd name="T30" fmla="*/ 626662169 w 16509"/>
                <a:gd name="T31" fmla="*/ 2147483646 h 20002"/>
                <a:gd name="T32" fmla="*/ 294701776 w 16509"/>
                <a:gd name="T33" fmla="*/ 2147483646 h 20002"/>
                <a:gd name="T34" fmla="*/ 328763937 w 16509"/>
                <a:gd name="T35" fmla="*/ 2147483646 h 20002"/>
                <a:gd name="T36" fmla="*/ 380251994 w 16509"/>
                <a:gd name="T37" fmla="*/ 2147483646 h 20002"/>
                <a:gd name="T38" fmla="*/ 976534511 w 16509"/>
                <a:gd name="T39" fmla="*/ 2147483646 h 20002"/>
                <a:gd name="T40" fmla="*/ 1273154128 w 16509"/>
                <a:gd name="T41" fmla="*/ 2147483646 h 20002"/>
                <a:gd name="T42" fmla="*/ 2147483646 w 16509"/>
                <a:gd name="T43" fmla="*/ 2147483646 h 20002"/>
                <a:gd name="T44" fmla="*/ 2147483646 w 16509"/>
                <a:gd name="T45" fmla="*/ 2100503799 h 20002"/>
                <a:gd name="T46" fmla="*/ 2144152474 w 16509"/>
                <a:gd name="T47" fmla="*/ 2111854912 h 20002"/>
                <a:gd name="T48" fmla="*/ 1942354213 w 16509"/>
                <a:gd name="T49" fmla="*/ 2147483646 h 20002"/>
                <a:gd name="T50" fmla="*/ 1737356619 w 16509"/>
                <a:gd name="T51" fmla="*/ 2147483646 h 20002"/>
                <a:gd name="T52" fmla="*/ 1683149369 w 16509"/>
                <a:gd name="T53" fmla="*/ 2147483646 h 20002"/>
                <a:gd name="T54" fmla="*/ 1682669177 w 16509"/>
                <a:gd name="T55" fmla="*/ 2147483646 h 20002"/>
                <a:gd name="T56" fmla="*/ 1664439052 w 16509"/>
                <a:gd name="T57" fmla="*/ 2147483646 h 20002"/>
                <a:gd name="T58" fmla="*/ 1566259115 w 16509"/>
                <a:gd name="T59" fmla="*/ 2147483646 h 20002"/>
                <a:gd name="T60" fmla="*/ 1581130766 w 16509"/>
                <a:gd name="T61" fmla="*/ 2118731005 h 20002"/>
                <a:gd name="T62" fmla="*/ 2147483646 w 16509"/>
                <a:gd name="T63" fmla="*/ 1038897829 h 20002"/>
                <a:gd name="T64" fmla="*/ 1571055290 w 16509"/>
                <a:gd name="T65" fmla="*/ 23986757 h 20002"/>
                <a:gd name="T66" fmla="*/ 1314089447 w 16509"/>
                <a:gd name="T67" fmla="*/ 0 h 200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8" name="Google Shape;519;p22"/>
            <p:cNvSpPr>
              <a:spLocks/>
            </p:cNvSpPr>
            <p:nvPr/>
          </p:nvSpPr>
          <p:spPr bwMode="auto">
            <a:xfrm>
              <a:off x="3564947" y="1547851"/>
              <a:ext cx="228074" cy="307265"/>
            </a:xfrm>
            <a:custGeom>
              <a:avLst/>
              <a:gdLst>
                <a:gd name="T0" fmla="*/ 554545919 w 4202"/>
                <a:gd name="T1" fmla="*/ 0 h 5661"/>
                <a:gd name="T2" fmla="*/ 413191711 w 4202"/>
                <a:gd name="T3" fmla="*/ 35019688 h 5661"/>
                <a:gd name="T4" fmla="*/ 257605187 w 4202"/>
                <a:gd name="T5" fmla="*/ 529122054 h 5661"/>
                <a:gd name="T6" fmla="*/ 0 w 4202"/>
                <a:gd name="T7" fmla="*/ 884910445 h 5661"/>
                <a:gd name="T8" fmla="*/ 139757473 w 4202"/>
                <a:gd name="T9" fmla="*/ 905058475 h 5661"/>
                <a:gd name="T10" fmla="*/ 509453757 w 4202"/>
                <a:gd name="T11" fmla="*/ 627305027 h 5661"/>
                <a:gd name="T12" fmla="*/ 510414197 w 4202"/>
                <a:gd name="T13" fmla="*/ 572617556 h 5661"/>
                <a:gd name="T14" fmla="*/ 476994246 w 4202"/>
                <a:gd name="T15" fmla="*/ 183409198 h 5661"/>
                <a:gd name="T16" fmla="*/ 641533842 w 4202"/>
                <a:gd name="T17" fmla="*/ 30382598 h 5661"/>
                <a:gd name="T18" fmla="*/ 666000722 w 4202"/>
                <a:gd name="T19" fmla="*/ 30862791 h 5661"/>
                <a:gd name="T20" fmla="*/ 671916425 w 4202"/>
                <a:gd name="T21" fmla="*/ 31982319 h 5661"/>
                <a:gd name="T22" fmla="*/ 554545919 w 4202"/>
                <a:gd name="T23" fmla="*/ 0 h 5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9" name="Google Shape;520;p22"/>
            <p:cNvSpPr>
              <a:spLocks/>
            </p:cNvSpPr>
            <p:nvPr/>
          </p:nvSpPr>
          <p:spPr bwMode="auto">
            <a:xfrm>
              <a:off x="3769191" y="1205690"/>
              <a:ext cx="442470" cy="769709"/>
            </a:xfrm>
            <a:custGeom>
              <a:avLst/>
              <a:gdLst>
                <a:gd name="T0" fmla="*/ 275195932 w 8152"/>
                <a:gd name="T1" fmla="*/ 0 h 14181"/>
                <a:gd name="T2" fmla="*/ 93542782 w 8152"/>
                <a:gd name="T3" fmla="*/ 10072544 h 14181"/>
                <a:gd name="T4" fmla="*/ 159087 w 8152"/>
                <a:gd name="T5" fmla="*/ 23986686 h 14181"/>
                <a:gd name="T6" fmla="*/ 688864782 w 8152"/>
                <a:gd name="T7" fmla="*/ 189006466 h 14181"/>
                <a:gd name="T8" fmla="*/ 1109094477 w 8152"/>
                <a:gd name="T9" fmla="*/ 778572025 h 14181"/>
                <a:gd name="T10" fmla="*/ 1041135112 w 8152"/>
                <a:gd name="T11" fmla="*/ 1476071780 h 14181"/>
                <a:gd name="T12" fmla="*/ 941193504 w 8152"/>
                <a:gd name="T13" fmla="*/ 1615670158 h 14181"/>
                <a:gd name="T14" fmla="*/ 817427230 w 8152"/>
                <a:gd name="T15" fmla="*/ 1804835711 h 14181"/>
                <a:gd name="T16" fmla="*/ 779850390 w 8152"/>
                <a:gd name="T17" fmla="*/ 1774615202 h 14181"/>
                <a:gd name="T18" fmla="*/ 673515871 w 8152"/>
                <a:gd name="T19" fmla="*/ 1861122873 h 14181"/>
                <a:gd name="T20" fmla="*/ 724043481 w 8152"/>
                <a:gd name="T21" fmla="*/ 1851047398 h 14181"/>
                <a:gd name="T22" fmla="*/ 584769210 w 8152"/>
                <a:gd name="T23" fmla="*/ 1956745579 h 14181"/>
                <a:gd name="T24" fmla="*/ 567817702 w 8152"/>
                <a:gd name="T25" fmla="*/ 1944431103 h 14181"/>
                <a:gd name="T26" fmla="*/ 432541238 w 8152"/>
                <a:gd name="T27" fmla="*/ 2100176761 h 14181"/>
                <a:gd name="T28" fmla="*/ 582209104 w 8152"/>
                <a:gd name="T29" fmla="*/ 2147483646 h 14181"/>
                <a:gd name="T30" fmla="*/ 642812188 w 8152"/>
                <a:gd name="T31" fmla="*/ 2147483646 h 14181"/>
                <a:gd name="T32" fmla="*/ 642812188 w 8152"/>
                <a:gd name="T33" fmla="*/ 2147483646 h 14181"/>
                <a:gd name="T34" fmla="*/ 623624611 w 8152"/>
                <a:gd name="T35" fmla="*/ 2147483646 h 14181"/>
                <a:gd name="T36" fmla="*/ 526402195 w 8152"/>
                <a:gd name="T37" fmla="*/ 2147483646 h 14181"/>
                <a:gd name="T38" fmla="*/ 517929372 w 8152"/>
                <a:gd name="T39" fmla="*/ 2147483646 h 14181"/>
                <a:gd name="T40" fmla="*/ 541273844 w 8152"/>
                <a:gd name="T41" fmla="*/ 2118727991 h 14181"/>
                <a:gd name="T42" fmla="*/ 1303536377 w 8152"/>
                <a:gd name="T43" fmla="*/ 1113251604 h 14181"/>
                <a:gd name="T44" fmla="*/ 1301297377 w 8152"/>
                <a:gd name="T45" fmla="*/ 1038896336 h 14181"/>
                <a:gd name="T46" fmla="*/ 531201301 w 8152"/>
                <a:gd name="T47" fmla="*/ 23986686 h 14181"/>
                <a:gd name="T48" fmla="*/ 275195932 w 8152"/>
                <a:gd name="T49" fmla="*/ 0 h 14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0" name="Google Shape;521;p22"/>
            <p:cNvSpPr>
              <a:spLocks/>
            </p:cNvSpPr>
            <p:nvPr/>
          </p:nvSpPr>
          <p:spPr bwMode="auto">
            <a:xfrm>
              <a:off x="4143975" y="1918670"/>
              <a:ext cx="132763" cy="63885"/>
            </a:xfrm>
            <a:custGeom>
              <a:avLst/>
              <a:gdLst>
                <a:gd name="T0" fmla="*/ 125525625 w 2446"/>
                <a:gd name="T1" fmla="*/ 159088 h 1177"/>
                <a:gd name="T2" fmla="*/ 159088 w 2446"/>
                <a:gd name="T3" fmla="*/ 11354215 h 1177"/>
                <a:gd name="T4" fmla="*/ 134640733 w 2446"/>
                <a:gd name="T5" fmla="*/ 188210475 h 1177"/>
                <a:gd name="T6" fmla="*/ 390007921 w 2446"/>
                <a:gd name="T7" fmla="*/ 105378443 h 1177"/>
                <a:gd name="T8" fmla="*/ 391127397 w 2446"/>
                <a:gd name="T9" fmla="*/ 105858639 h 1177"/>
                <a:gd name="T10" fmla="*/ 125525625 w 2446"/>
                <a:gd name="T11" fmla="*/ 159088 h 1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1" name="Google Shape;522;p22"/>
            <p:cNvSpPr>
              <a:spLocks/>
            </p:cNvSpPr>
            <p:nvPr/>
          </p:nvSpPr>
          <p:spPr bwMode="auto">
            <a:xfrm>
              <a:off x="3545298" y="1971535"/>
              <a:ext cx="759397" cy="319912"/>
            </a:xfrm>
            <a:custGeom>
              <a:avLst/>
              <a:gdLst>
                <a:gd name="T0" fmla="*/ 2147483646 w 13991"/>
                <a:gd name="T1" fmla="*/ 0 h 5894"/>
                <a:gd name="T2" fmla="*/ 2147483646 w 13991"/>
                <a:gd name="T3" fmla="*/ 0 h 5894"/>
                <a:gd name="T4" fmla="*/ 2147483646 w 13991"/>
                <a:gd name="T5" fmla="*/ 91466173 h 5894"/>
                <a:gd name="T6" fmla="*/ 1919493564 w 13991"/>
                <a:gd name="T7" fmla="*/ 187089195 h 5894"/>
                <a:gd name="T8" fmla="*/ 1898385085 w 13991"/>
                <a:gd name="T9" fmla="*/ 282072935 h 5894"/>
                <a:gd name="T10" fmla="*/ 2147483646 w 13991"/>
                <a:gd name="T11" fmla="*/ 214113346 h 5894"/>
                <a:gd name="T12" fmla="*/ 2147483646 w 13991"/>
                <a:gd name="T13" fmla="*/ 0 h 5894"/>
                <a:gd name="T14" fmla="*/ 2147483646 w 13991"/>
                <a:gd name="T15" fmla="*/ 382011945 h 5894"/>
                <a:gd name="T16" fmla="*/ 2147483646 w 13991"/>
                <a:gd name="T17" fmla="*/ 382492193 h 5894"/>
                <a:gd name="T18" fmla="*/ 2147483646 w 13991"/>
                <a:gd name="T19" fmla="*/ 382492193 h 5894"/>
                <a:gd name="T20" fmla="*/ 2147483646 w 13991"/>
                <a:gd name="T21" fmla="*/ 382492193 h 5894"/>
                <a:gd name="T22" fmla="*/ 2147483646 w 13991"/>
                <a:gd name="T23" fmla="*/ 382011945 h 5894"/>
                <a:gd name="T24" fmla="*/ 2147483646 w 13991"/>
                <a:gd name="T25" fmla="*/ 491228078 h 5894"/>
                <a:gd name="T26" fmla="*/ 2147483646 w 13991"/>
                <a:gd name="T27" fmla="*/ 491228078 h 5894"/>
                <a:gd name="T28" fmla="*/ 2147483646 w 13991"/>
                <a:gd name="T29" fmla="*/ 491867414 h 5894"/>
                <a:gd name="T30" fmla="*/ 2147483646 w 13991"/>
                <a:gd name="T31" fmla="*/ 491387166 h 5894"/>
                <a:gd name="T32" fmla="*/ 2147483646 w 13991"/>
                <a:gd name="T33" fmla="*/ 491228078 h 5894"/>
                <a:gd name="T34" fmla="*/ 2147483646 w 13991"/>
                <a:gd name="T35" fmla="*/ 382492193 h 5894"/>
                <a:gd name="T36" fmla="*/ 1843058256 w 13991"/>
                <a:gd name="T37" fmla="*/ 435580054 h 5894"/>
                <a:gd name="T38" fmla="*/ 1786770986 w 13991"/>
                <a:gd name="T39" fmla="*/ 528483931 h 5894"/>
                <a:gd name="T40" fmla="*/ 2147483646 w 13991"/>
                <a:gd name="T41" fmla="*/ 490747885 h 5894"/>
                <a:gd name="T42" fmla="*/ 2147483646 w 13991"/>
                <a:gd name="T43" fmla="*/ 491228078 h 5894"/>
                <a:gd name="T44" fmla="*/ 2147483646 w 13991"/>
                <a:gd name="T45" fmla="*/ 491228078 h 5894"/>
                <a:gd name="T46" fmla="*/ 2147483646 w 13991"/>
                <a:gd name="T47" fmla="*/ 382492193 h 5894"/>
                <a:gd name="T48" fmla="*/ 2147483646 w 13991"/>
                <a:gd name="T49" fmla="*/ 498263266 h 5894"/>
                <a:gd name="T50" fmla="*/ 2069482912 w 13991"/>
                <a:gd name="T51" fmla="*/ 640257244 h 5894"/>
                <a:gd name="T52" fmla="*/ 2069482912 w 13991"/>
                <a:gd name="T53" fmla="*/ 640257244 h 5894"/>
                <a:gd name="T54" fmla="*/ 2147483646 w 13991"/>
                <a:gd name="T55" fmla="*/ 498263266 h 5894"/>
                <a:gd name="T56" fmla="*/ 2069482912 w 13991"/>
                <a:gd name="T57" fmla="*/ 640257244 h 5894"/>
                <a:gd name="T58" fmla="*/ 2069482912 w 13991"/>
                <a:gd name="T59" fmla="*/ 640257244 h 5894"/>
                <a:gd name="T60" fmla="*/ 2068522471 w 13991"/>
                <a:gd name="T61" fmla="*/ 641217631 h 5894"/>
                <a:gd name="T62" fmla="*/ 2068522471 w 13991"/>
                <a:gd name="T63" fmla="*/ 641217631 h 5894"/>
                <a:gd name="T64" fmla="*/ 2068843577 w 13991"/>
                <a:gd name="T65" fmla="*/ 641058543 h 5894"/>
                <a:gd name="T66" fmla="*/ 2069482912 w 13991"/>
                <a:gd name="T67" fmla="*/ 640257244 h 5894"/>
                <a:gd name="T68" fmla="*/ 1695466998 w 13991"/>
                <a:gd name="T69" fmla="*/ 604598182 h 5894"/>
                <a:gd name="T70" fmla="*/ 1254611122 w 13991"/>
                <a:gd name="T71" fmla="*/ 709177220 h 5894"/>
                <a:gd name="T72" fmla="*/ 344275515 w 13991"/>
                <a:gd name="T73" fmla="*/ 784012909 h 5894"/>
                <a:gd name="T74" fmla="*/ 0 w 13991"/>
                <a:gd name="T75" fmla="*/ 759545937 h 5894"/>
                <a:gd name="T76" fmla="*/ 0 w 13991"/>
                <a:gd name="T77" fmla="*/ 759545937 h 5894"/>
                <a:gd name="T78" fmla="*/ 595962510 w 13991"/>
                <a:gd name="T79" fmla="*/ 942319142 h 5894"/>
                <a:gd name="T80" fmla="*/ 892906765 w 13991"/>
                <a:gd name="T81" fmla="*/ 922651284 h 5894"/>
                <a:gd name="T82" fmla="*/ 2068522471 w 13991"/>
                <a:gd name="T83" fmla="*/ 641217631 h 5894"/>
                <a:gd name="T84" fmla="*/ 2068522471 w 13991"/>
                <a:gd name="T85" fmla="*/ 641217631 h 5894"/>
                <a:gd name="T86" fmla="*/ 1892469430 w 13991"/>
                <a:gd name="T87" fmla="*/ 660246207 h 5894"/>
                <a:gd name="T88" fmla="*/ 1695466998 w 13991"/>
                <a:gd name="T89" fmla="*/ 604598182 h 58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2" name="Google Shape;523;p22"/>
            <p:cNvSpPr>
              <a:spLocks/>
            </p:cNvSpPr>
            <p:nvPr/>
          </p:nvSpPr>
          <p:spPr bwMode="auto">
            <a:xfrm>
              <a:off x="4044865" y="1469963"/>
              <a:ext cx="116480" cy="243435"/>
            </a:xfrm>
            <a:custGeom>
              <a:avLst/>
              <a:gdLst>
                <a:gd name="T0" fmla="*/ 284631744 w 2146"/>
                <a:gd name="T1" fmla="*/ 0 h 4485"/>
                <a:gd name="T2" fmla="*/ 203561772 w 2146"/>
                <a:gd name="T3" fmla="*/ 143434670 h 4485"/>
                <a:gd name="T4" fmla="*/ 75955598 w 2146"/>
                <a:gd name="T5" fmla="*/ 518411740 h 4485"/>
                <a:gd name="T6" fmla="*/ 134482293 w 2146"/>
                <a:gd name="T7" fmla="*/ 715573682 h 4485"/>
                <a:gd name="T8" fmla="*/ 156227253 w 2146"/>
                <a:gd name="T9" fmla="*/ 717014317 h 4485"/>
                <a:gd name="T10" fmla="*/ 228986382 w 2146"/>
                <a:gd name="T11" fmla="*/ 697505485 h 4485"/>
                <a:gd name="T12" fmla="*/ 280474830 w 2146"/>
                <a:gd name="T13" fmla="*/ 582694700 h 4485"/>
                <a:gd name="T14" fmla="*/ 296946329 w 2146"/>
                <a:gd name="T15" fmla="*/ 0 h 4485"/>
                <a:gd name="T16" fmla="*/ 284631744 w 2146"/>
                <a:gd name="T17" fmla="*/ 0 h 4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3" name="Google Shape;524;p22"/>
            <p:cNvSpPr>
              <a:spLocks/>
            </p:cNvSpPr>
            <p:nvPr/>
          </p:nvSpPr>
          <p:spPr bwMode="auto">
            <a:xfrm>
              <a:off x="4122589" y="1469963"/>
              <a:ext cx="66001" cy="236758"/>
            </a:xfrm>
            <a:custGeom>
              <a:avLst/>
              <a:gdLst>
                <a:gd name="T0" fmla="*/ 67958505 w 1216"/>
                <a:gd name="T1" fmla="*/ 0 h 4362"/>
                <a:gd name="T2" fmla="*/ 67958505 w 1216"/>
                <a:gd name="T3" fmla="*/ 0 h 4362"/>
                <a:gd name="T4" fmla="*/ 51487402 w 1216"/>
                <a:gd name="T5" fmla="*/ 582687545 h 4362"/>
                <a:gd name="T6" fmla="*/ 0 w 1216"/>
                <a:gd name="T7" fmla="*/ 697497535 h 4362"/>
                <a:gd name="T8" fmla="*/ 67958505 w 1216"/>
                <a:gd name="T9" fmla="*/ 0 h 4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4" name="Google Shape;525;p22"/>
            <p:cNvSpPr>
              <a:spLocks/>
            </p:cNvSpPr>
            <p:nvPr/>
          </p:nvSpPr>
          <p:spPr bwMode="auto">
            <a:xfrm>
              <a:off x="4025542" y="1740968"/>
              <a:ext cx="63179" cy="67087"/>
            </a:xfrm>
            <a:custGeom>
              <a:avLst/>
              <a:gdLst>
                <a:gd name="T0" fmla="*/ 101058230 w 1164"/>
                <a:gd name="T1" fmla="*/ 0 h 1236"/>
                <a:gd name="T2" fmla="*/ 26702952 w 1164"/>
                <a:gd name="T3" fmla="*/ 53727080 h 1236"/>
                <a:gd name="T4" fmla="*/ 24626024 w 1164"/>
                <a:gd name="T5" fmla="*/ 197641504 h 1236"/>
                <a:gd name="T6" fmla="*/ 185969178 w 1164"/>
                <a:gd name="T7" fmla="*/ 38696335 h 1236"/>
                <a:gd name="T8" fmla="*/ 101058230 w 1164"/>
                <a:gd name="T9" fmla="*/ 0 h 1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5" name="Google Shape;526;p22"/>
            <p:cNvSpPr>
              <a:spLocks/>
            </p:cNvSpPr>
            <p:nvPr/>
          </p:nvSpPr>
          <p:spPr bwMode="auto">
            <a:xfrm>
              <a:off x="4033846" y="1754103"/>
              <a:ext cx="69312" cy="64210"/>
            </a:xfrm>
            <a:custGeom>
              <a:avLst/>
              <a:gdLst>
                <a:gd name="T0" fmla="*/ 161500597 w 1277"/>
                <a:gd name="T1" fmla="*/ 0 h 1183"/>
                <a:gd name="T2" fmla="*/ 159087 w 1277"/>
                <a:gd name="T3" fmla="*/ 158943741 h 1183"/>
                <a:gd name="T4" fmla="*/ 37735526 w 1277"/>
                <a:gd name="T5" fmla="*/ 189164017 h 1183"/>
                <a:gd name="T6" fmla="*/ 161500597 w 1277"/>
                <a:gd name="T7" fmla="*/ 0 h 1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6" name="Google Shape;527;p22"/>
            <p:cNvSpPr>
              <a:spLocks/>
            </p:cNvSpPr>
            <p:nvPr/>
          </p:nvSpPr>
          <p:spPr bwMode="auto">
            <a:xfrm>
              <a:off x="3958293" y="1837417"/>
              <a:ext cx="39568" cy="28333"/>
            </a:xfrm>
            <a:custGeom>
              <a:avLst/>
              <a:gdLst>
                <a:gd name="T0" fmla="*/ 116408350 w 729"/>
                <a:gd name="T1" fmla="*/ 0 h 522"/>
                <a:gd name="T2" fmla="*/ 116408350 w 729"/>
                <a:gd name="T3" fmla="*/ 0 h 522"/>
                <a:gd name="T4" fmla="*/ 103616814 w 729"/>
                <a:gd name="T5" fmla="*/ 4156918 h 522"/>
                <a:gd name="T6" fmla="*/ 10714624 w 729"/>
                <a:gd name="T7" fmla="*/ 83312101 h 522"/>
                <a:gd name="T8" fmla="*/ 116408350 w 729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7" name="Google Shape;528;p22"/>
            <p:cNvSpPr>
              <a:spLocks/>
            </p:cNvSpPr>
            <p:nvPr/>
          </p:nvSpPr>
          <p:spPr bwMode="auto">
            <a:xfrm>
              <a:off x="3961929" y="1833998"/>
              <a:ext cx="79896" cy="35877"/>
            </a:xfrm>
            <a:custGeom>
              <a:avLst/>
              <a:gdLst>
                <a:gd name="T0" fmla="*/ 156224036 w 1472"/>
                <a:gd name="T1" fmla="*/ 0 h 661"/>
                <a:gd name="T2" fmla="*/ 105694049 w 1472"/>
                <a:gd name="T3" fmla="*/ 10072318 h 661"/>
                <a:gd name="T4" fmla="*/ 0 w 1472"/>
                <a:gd name="T5" fmla="*/ 93381589 h 661"/>
                <a:gd name="T6" fmla="*/ 16948427 w 1472"/>
                <a:gd name="T7" fmla="*/ 105692828 h 661"/>
                <a:gd name="T8" fmla="*/ 156224036 w 1472"/>
                <a:gd name="T9" fmla="*/ 0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8" name="Google Shape;529;p22"/>
            <p:cNvSpPr>
              <a:spLocks/>
            </p:cNvSpPr>
            <p:nvPr/>
          </p:nvSpPr>
          <p:spPr bwMode="auto">
            <a:xfrm>
              <a:off x="4276682" y="1954547"/>
              <a:ext cx="11235" cy="17043"/>
            </a:xfrm>
            <a:custGeom>
              <a:avLst/>
              <a:gdLst>
                <a:gd name="T0" fmla="*/ 159081 w 207"/>
                <a:gd name="T1" fmla="*/ 159086 h 314"/>
                <a:gd name="T2" fmla="*/ 159081 w 207"/>
                <a:gd name="T3" fmla="*/ 159086 h 314"/>
                <a:gd name="T4" fmla="*/ 32937166 w 207"/>
                <a:gd name="T5" fmla="*/ 50049592 h 314"/>
                <a:gd name="T6" fmla="*/ 159081 w 207"/>
                <a:gd name="T7" fmla="*/ 159086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9" name="Google Shape;530;p22"/>
            <p:cNvSpPr>
              <a:spLocks/>
            </p:cNvSpPr>
            <p:nvPr/>
          </p:nvSpPr>
          <p:spPr bwMode="auto">
            <a:xfrm>
              <a:off x="4102724" y="1982499"/>
              <a:ext cx="96723" cy="57588"/>
            </a:xfrm>
            <a:custGeom>
              <a:avLst/>
              <a:gdLst>
                <a:gd name="T0" fmla="*/ 256170268 w 1782"/>
                <a:gd name="T1" fmla="*/ 159086 h 1061"/>
                <a:gd name="T2" fmla="*/ 79632448 w 1782"/>
                <a:gd name="T3" fmla="*/ 92581096 h 1061"/>
                <a:gd name="T4" fmla="*/ 128725883 w 1782"/>
                <a:gd name="T5" fmla="*/ 169495379 h 1061"/>
                <a:gd name="T6" fmla="*/ 277278896 w 1782"/>
                <a:gd name="T7" fmla="*/ 154783029 h 1061"/>
                <a:gd name="T8" fmla="*/ 256170268 w 1782"/>
                <a:gd name="T9" fmla="*/ 159086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0" name="Google Shape;531;p22"/>
            <p:cNvSpPr>
              <a:spLocks/>
            </p:cNvSpPr>
            <p:nvPr/>
          </p:nvSpPr>
          <p:spPr bwMode="auto">
            <a:xfrm>
              <a:off x="4189622" y="1954384"/>
              <a:ext cx="109641" cy="80656"/>
            </a:xfrm>
            <a:custGeom>
              <a:avLst/>
              <a:gdLst>
                <a:gd name="T0" fmla="*/ 255530454 w 2020"/>
                <a:gd name="T1" fmla="*/ 159087 h 1486"/>
                <a:gd name="T2" fmla="*/ 159088 w 2020"/>
                <a:gd name="T3" fmla="*/ 82989379 h 1486"/>
                <a:gd name="T4" fmla="*/ 21267694 w 2020"/>
                <a:gd name="T5" fmla="*/ 237614204 h 1486"/>
                <a:gd name="T6" fmla="*/ 323010202 w 2020"/>
                <a:gd name="T7" fmla="*/ 141992283 h 1486"/>
                <a:gd name="T8" fmla="*/ 289430855 w 2020"/>
                <a:gd name="T9" fmla="*/ 50530116 h 1486"/>
                <a:gd name="T10" fmla="*/ 256649932 w 2020"/>
                <a:gd name="T11" fmla="*/ 639278 h 1486"/>
                <a:gd name="T12" fmla="*/ 255530454 w 2020"/>
                <a:gd name="T13" fmla="*/ 159087 h 1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1" name="Google Shape;532;p22"/>
            <p:cNvSpPr>
              <a:spLocks/>
            </p:cNvSpPr>
            <p:nvPr/>
          </p:nvSpPr>
          <p:spPr bwMode="auto">
            <a:xfrm>
              <a:off x="4299750" y="2044158"/>
              <a:ext cx="7653" cy="57046"/>
            </a:xfrm>
            <a:custGeom>
              <a:avLst/>
              <a:gdLst>
                <a:gd name="T0" fmla="*/ 14550036 w 141"/>
                <a:gd name="T1" fmla="*/ 159088 h 1051"/>
                <a:gd name="T2" fmla="*/ 15030221 w 141"/>
                <a:gd name="T3" fmla="*/ 28303012 h 1051"/>
                <a:gd name="T4" fmla="*/ 159085 w 141"/>
                <a:gd name="T5" fmla="*/ 168062238 h 1051"/>
                <a:gd name="T6" fmla="*/ 14550036 w 141"/>
                <a:gd name="T7" fmla="*/ 159088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2" name="Google Shape;533;p22"/>
            <p:cNvSpPr>
              <a:spLocks/>
            </p:cNvSpPr>
            <p:nvPr/>
          </p:nvSpPr>
          <p:spPr bwMode="auto">
            <a:xfrm>
              <a:off x="4116945" y="2067280"/>
              <a:ext cx="72732" cy="52324"/>
            </a:xfrm>
            <a:custGeom>
              <a:avLst/>
              <a:gdLst>
                <a:gd name="T0" fmla="*/ 214272760 w 1340"/>
                <a:gd name="T1" fmla="*/ 0 h 964"/>
                <a:gd name="T2" fmla="*/ 30382707 w 1340"/>
                <a:gd name="T3" fmla="*/ 100423760 h 964"/>
                <a:gd name="T4" fmla="*/ 121849005 w 1340"/>
                <a:gd name="T5" fmla="*/ 153992734 h 964"/>
                <a:gd name="T6" fmla="*/ 158945799 w 1340"/>
                <a:gd name="T7" fmla="*/ 153512537 h 964"/>
                <a:gd name="T8" fmla="*/ 214272760 w 134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3" name="Google Shape;534;p22"/>
            <p:cNvSpPr>
              <a:spLocks/>
            </p:cNvSpPr>
            <p:nvPr/>
          </p:nvSpPr>
          <p:spPr bwMode="auto">
            <a:xfrm>
              <a:off x="4170842" y="2044158"/>
              <a:ext cx="134011" cy="75283"/>
            </a:xfrm>
            <a:custGeom>
              <a:avLst/>
              <a:gdLst>
                <a:gd name="T0" fmla="*/ 394321641 w 2469"/>
                <a:gd name="T1" fmla="*/ 159088 h 1387"/>
                <a:gd name="T2" fmla="*/ 55485710 w 2469"/>
                <a:gd name="T3" fmla="*/ 68118685 h 1387"/>
                <a:gd name="T4" fmla="*/ 159087 w 2469"/>
                <a:gd name="T5" fmla="*/ 221628810 h 1387"/>
                <a:gd name="T6" fmla="*/ 379930249 w 2469"/>
                <a:gd name="T7" fmla="*/ 168540888 h 1387"/>
                <a:gd name="T8" fmla="*/ 379930249 w 2469"/>
                <a:gd name="T9" fmla="*/ 168060695 h 1387"/>
                <a:gd name="T10" fmla="*/ 394801834 w 2469"/>
                <a:gd name="T11" fmla="*/ 28302771 h 1387"/>
                <a:gd name="T12" fmla="*/ 394321641 w 2469"/>
                <a:gd name="T13" fmla="*/ 159088 h 1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4" name="Google Shape;535;p22"/>
            <p:cNvSpPr>
              <a:spLocks/>
            </p:cNvSpPr>
            <p:nvPr/>
          </p:nvSpPr>
          <p:spPr bwMode="auto">
            <a:xfrm>
              <a:off x="4285692" y="2138437"/>
              <a:ext cx="1140" cy="2225"/>
            </a:xfrm>
            <a:custGeom>
              <a:avLst/>
              <a:gdLst>
                <a:gd name="T0" fmla="*/ 3200360 w 21"/>
                <a:gd name="T1" fmla="*/ 159006 h 41"/>
                <a:gd name="T2" fmla="*/ 3200360 w 21"/>
                <a:gd name="T3" fmla="*/ 159006 h 41"/>
                <a:gd name="T4" fmla="*/ 0 w 21"/>
                <a:gd name="T5" fmla="*/ 6552734 h 41"/>
                <a:gd name="T6" fmla="*/ 3200360 w 21"/>
                <a:gd name="T7" fmla="*/ 159006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5" name="Google Shape;536;p22"/>
            <p:cNvSpPr>
              <a:spLocks/>
            </p:cNvSpPr>
            <p:nvPr/>
          </p:nvSpPr>
          <p:spPr bwMode="auto">
            <a:xfrm>
              <a:off x="4120201" y="2150920"/>
              <a:ext cx="31644" cy="25836"/>
            </a:xfrm>
            <a:custGeom>
              <a:avLst/>
              <a:gdLst>
                <a:gd name="T0" fmla="*/ 93066904 w 583"/>
                <a:gd name="T1" fmla="*/ 0 h 476"/>
                <a:gd name="T2" fmla="*/ 93066904 w 583"/>
                <a:gd name="T3" fmla="*/ 0 h 476"/>
                <a:gd name="T4" fmla="*/ 11192206 w 583"/>
                <a:gd name="T5" fmla="*/ 44611662 h 476"/>
                <a:gd name="T6" fmla="*/ 1758820 w 583"/>
                <a:gd name="T7" fmla="*/ 76113562 h 476"/>
                <a:gd name="T8" fmla="*/ 93066904 w 583"/>
                <a:gd name="T9" fmla="*/ 0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6" name="Google Shape;537;p22"/>
            <p:cNvSpPr>
              <a:spLocks/>
            </p:cNvSpPr>
            <p:nvPr/>
          </p:nvSpPr>
          <p:spPr bwMode="auto">
            <a:xfrm>
              <a:off x="4120744" y="2138111"/>
              <a:ext cx="166306" cy="57534"/>
            </a:xfrm>
            <a:custGeom>
              <a:avLst/>
              <a:gdLst>
                <a:gd name="T0" fmla="*/ 465957117 w 3064"/>
                <a:gd name="T1" fmla="*/ 0 h 1060"/>
                <a:gd name="T2" fmla="*/ 91465640 w 3064"/>
                <a:gd name="T3" fmla="*/ 37735736 h 1060"/>
                <a:gd name="T4" fmla="*/ 159087 w 3064"/>
                <a:gd name="T5" fmla="*/ 113849419 h 1060"/>
                <a:gd name="T6" fmla="*/ 197160648 w 3064"/>
                <a:gd name="T7" fmla="*/ 169497009 h 1060"/>
                <a:gd name="T8" fmla="*/ 373534023 w 3064"/>
                <a:gd name="T9" fmla="*/ 150309475 h 1060"/>
                <a:gd name="T10" fmla="*/ 485945969 w 3064"/>
                <a:gd name="T11" fmla="*/ 7515352 h 1060"/>
                <a:gd name="T12" fmla="*/ 489145406 w 3064"/>
                <a:gd name="T13" fmla="*/ 1119471 h 1060"/>
                <a:gd name="T14" fmla="*/ 489784685 w 3064"/>
                <a:gd name="T15" fmla="*/ 639279 h 1060"/>
                <a:gd name="T16" fmla="*/ 465957117 w 3064"/>
                <a:gd name="T17" fmla="*/ 0 h 10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7" name="Google Shape;538;p22"/>
            <p:cNvSpPr>
              <a:spLocks/>
            </p:cNvSpPr>
            <p:nvPr/>
          </p:nvSpPr>
          <p:spPr bwMode="auto">
            <a:xfrm>
              <a:off x="3632739" y="1499870"/>
              <a:ext cx="61985" cy="47167"/>
            </a:xfrm>
            <a:custGeom>
              <a:avLst/>
              <a:gdLst>
                <a:gd name="T0" fmla="*/ 53727208 w 1142"/>
                <a:gd name="T1" fmla="*/ 159087 h 869"/>
                <a:gd name="T2" fmla="*/ 89227190 w 1142"/>
                <a:gd name="T3" fmla="*/ 138156974 h 869"/>
                <a:gd name="T4" fmla="*/ 99939034 w 1142"/>
                <a:gd name="T5" fmla="*/ 138796252 h 869"/>
                <a:gd name="T6" fmla="*/ 168859081 w 1142"/>
                <a:gd name="T7" fmla="*/ 24145650 h 869"/>
                <a:gd name="T8" fmla="*/ 53727208 w 1142"/>
                <a:gd name="T9" fmla="*/ 159087 h 8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8" name="Google Shape;539;p22"/>
            <p:cNvSpPr>
              <a:spLocks/>
            </p:cNvSpPr>
            <p:nvPr/>
          </p:nvSpPr>
          <p:spPr bwMode="auto">
            <a:xfrm>
              <a:off x="3836224" y="1485324"/>
              <a:ext cx="60465" cy="46733"/>
            </a:xfrm>
            <a:custGeom>
              <a:avLst/>
              <a:gdLst>
                <a:gd name="T0" fmla="*/ 118648559 w 1114"/>
                <a:gd name="T1" fmla="*/ 0 h 861"/>
                <a:gd name="T2" fmla="*/ 2878275 w 1114"/>
                <a:gd name="T3" fmla="*/ 19187669 h 861"/>
                <a:gd name="T4" fmla="*/ 67637973 w 1114"/>
                <a:gd name="T5" fmla="*/ 137518936 h 861"/>
                <a:gd name="T6" fmla="*/ 86189167 w 1114"/>
                <a:gd name="T7" fmla="*/ 134958825 h 861"/>
                <a:gd name="T8" fmla="*/ 118648559 w 1114"/>
                <a:gd name="T9" fmla="*/ 0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9" name="Google Shape;540;p22"/>
            <p:cNvSpPr>
              <a:spLocks/>
            </p:cNvSpPr>
            <p:nvPr/>
          </p:nvSpPr>
          <p:spPr bwMode="auto">
            <a:xfrm>
              <a:off x="3548338" y="1359619"/>
              <a:ext cx="119953" cy="119790"/>
            </a:xfrm>
            <a:custGeom>
              <a:avLst/>
              <a:gdLst>
                <a:gd name="T0" fmla="*/ 177810783 w 2210"/>
                <a:gd name="T1" fmla="*/ 0 h 2207"/>
                <a:gd name="T2" fmla="*/ 163101234 w 2210"/>
                <a:gd name="T3" fmla="*/ 639278 h 2207"/>
                <a:gd name="T4" fmla="*/ 639279 w 2210"/>
                <a:gd name="T5" fmla="*/ 170135886 h 2207"/>
                <a:gd name="T6" fmla="*/ 639279 w 2210"/>
                <a:gd name="T7" fmla="*/ 189803591 h 2207"/>
                <a:gd name="T8" fmla="*/ 176532225 w 2210"/>
                <a:gd name="T9" fmla="*/ 352745293 h 2207"/>
                <a:gd name="T10" fmla="*/ 190125234 w 2210"/>
                <a:gd name="T11" fmla="*/ 352265101 h 2207"/>
                <a:gd name="T12" fmla="*/ 192364230 w 2210"/>
                <a:gd name="T13" fmla="*/ 351784856 h 2207"/>
                <a:gd name="T14" fmla="*/ 350666367 w 2210"/>
                <a:gd name="T15" fmla="*/ 200836429 h 2207"/>
                <a:gd name="T16" fmla="*/ 352266084 w 2210"/>
                <a:gd name="T17" fmla="*/ 162620597 h 2207"/>
                <a:gd name="T18" fmla="*/ 231540554 w 2210"/>
                <a:gd name="T19" fmla="*/ 9115004 h 2207"/>
                <a:gd name="T20" fmla="*/ 177810783 w 2210"/>
                <a:gd name="T21" fmla="*/ 0 h 2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0" name="Google Shape;541;p22"/>
            <p:cNvSpPr>
              <a:spLocks/>
            </p:cNvSpPr>
            <p:nvPr/>
          </p:nvSpPr>
          <p:spPr bwMode="auto">
            <a:xfrm>
              <a:off x="3548501" y="1359619"/>
              <a:ext cx="82285" cy="70941"/>
            </a:xfrm>
            <a:custGeom>
              <a:avLst/>
              <a:gdLst>
                <a:gd name="T0" fmla="*/ 177335682 w 1516"/>
                <a:gd name="T1" fmla="*/ 0 h 1307"/>
                <a:gd name="T2" fmla="*/ 162623004 w 1516"/>
                <a:gd name="T3" fmla="*/ 639283 h 1307"/>
                <a:gd name="T4" fmla="*/ 159088 w 1516"/>
                <a:gd name="T5" fmla="*/ 170141594 h 1307"/>
                <a:gd name="T6" fmla="*/ 98501821 w 1516"/>
                <a:gd name="T7" fmla="*/ 208838254 h 1307"/>
                <a:gd name="T8" fmla="*/ 242417309 w 1516"/>
                <a:gd name="T9" fmla="*/ 65402826 h 1307"/>
                <a:gd name="T10" fmla="*/ 231063173 w 1516"/>
                <a:gd name="T11" fmla="*/ 9115131 h 1307"/>
                <a:gd name="T12" fmla="*/ 177335682 w 1516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1" name="Google Shape;542;p22"/>
            <p:cNvSpPr>
              <a:spLocks/>
            </p:cNvSpPr>
            <p:nvPr/>
          </p:nvSpPr>
          <p:spPr bwMode="auto">
            <a:xfrm>
              <a:off x="3608206" y="1421277"/>
              <a:ext cx="59162" cy="57751"/>
            </a:xfrm>
            <a:custGeom>
              <a:avLst/>
              <a:gdLst>
                <a:gd name="T0" fmla="*/ 112089411 w 1090"/>
                <a:gd name="T1" fmla="*/ 0 h 1064"/>
                <a:gd name="T2" fmla="*/ 0 w 1090"/>
                <a:gd name="T3" fmla="*/ 112729464 h 1064"/>
                <a:gd name="T4" fmla="*/ 15990892 w 1090"/>
                <a:gd name="T5" fmla="*/ 170135640 h 1064"/>
                <a:gd name="T6" fmla="*/ 174291252 w 1090"/>
                <a:gd name="T7" fmla="*/ 19187444 h 1064"/>
                <a:gd name="T8" fmla="*/ 112089411 w 1090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2" name="Google Shape;543;p22"/>
            <p:cNvSpPr>
              <a:spLocks/>
            </p:cNvSpPr>
            <p:nvPr/>
          </p:nvSpPr>
          <p:spPr bwMode="auto">
            <a:xfrm>
              <a:off x="3869224" y="1351206"/>
              <a:ext cx="119790" cy="119736"/>
            </a:xfrm>
            <a:custGeom>
              <a:avLst/>
              <a:gdLst>
                <a:gd name="T0" fmla="*/ 175733341 w 2207"/>
                <a:gd name="T1" fmla="*/ 159087 h 2206"/>
                <a:gd name="T2" fmla="*/ 163259875 w 2207"/>
                <a:gd name="T3" fmla="*/ 480192 h 2206"/>
                <a:gd name="T4" fmla="*/ 159087 w 2207"/>
                <a:gd name="T5" fmla="*/ 169977627 h 2206"/>
                <a:gd name="T6" fmla="*/ 798365 w 2207"/>
                <a:gd name="T7" fmla="*/ 190125570 h 2206"/>
                <a:gd name="T8" fmla="*/ 176213532 w 2207"/>
                <a:gd name="T9" fmla="*/ 352587837 h 2206"/>
                <a:gd name="T10" fmla="*/ 189803591 w 2207"/>
                <a:gd name="T11" fmla="*/ 352107644 h 2206"/>
                <a:gd name="T12" fmla="*/ 192522775 w 2207"/>
                <a:gd name="T13" fmla="*/ 352107644 h 2206"/>
                <a:gd name="T14" fmla="*/ 350665387 w 2207"/>
                <a:gd name="T15" fmla="*/ 200837383 h 2206"/>
                <a:gd name="T16" fmla="*/ 352265101 w 2207"/>
                <a:gd name="T17" fmla="*/ 163101546 h 2206"/>
                <a:gd name="T18" fmla="*/ 231218799 w 2207"/>
                <a:gd name="T19" fmla="*/ 8955938 h 2206"/>
                <a:gd name="T20" fmla="*/ 175733341 w 2207"/>
                <a:gd name="T21" fmla="*/ 159087 h 2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3" name="Google Shape;544;p22"/>
            <p:cNvSpPr>
              <a:spLocks/>
            </p:cNvSpPr>
            <p:nvPr/>
          </p:nvSpPr>
          <p:spPr bwMode="auto">
            <a:xfrm>
              <a:off x="3869224" y="1351206"/>
              <a:ext cx="82502" cy="71049"/>
            </a:xfrm>
            <a:custGeom>
              <a:avLst/>
              <a:gdLst>
                <a:gd name="T0" fmla="*/ 175735502 w 1520"/>
                <a:gd name="T1" fmla="*/ 159087 h 1309"/>
                <a:gd name="T2" fmla="*/ 163261905 w 1520"/>
                <a:gd name="T3" fmla="*/ 480191 h 1309"/>
                <a:gd name="T4" fmla="*/ 159088 w 1520"/>
                <a:gd name="T5" fmla="*/ 169976889 h 1309"/>
                <a:gd name="T6" fmla="*/ 98342493 w 1520"/>
                <a:gd name="T7" fmla="*/ 209153167 h 1309"/>
                <a:gd name="T8" fmla="*/ 242896852 w 1520"/>
                <a:gd name="T9" fmla="*/ 65239754 h 1309"/>
                <a:gd name="T10" fmla="*/ 231221625 w 1520"/>
                <a:gd name="T11" fmla="*/ 8955919 h 1309"/>
                <a:gd name="T12" fmla="*/ 175735502 w 1520"/>
                <a:gd name="T13" fmla="*/ 159087 h 1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4" name="Google Shape;545;p22"/>
            <p:cNvSpPr>
              <a:spLocks/>
            </p:cNvSpPr>
            <p:nvPr/>
          </p:nvSpPr>
          <p:spPr bwMode="auto">
            <a:xfrm>
              <a:off x="3929092" y="1413027"/>
              <a:ext cx="59162" cy="57697"/>
            </a:xfrm>
            <a:custGeom>
              <a:avLst/>
              <a:gdLst>
                <a:gd name="T0" fmla="*/ 112248497 w 1090"/>
                <a:gd name="T1" fmla="*/ 0 h 1063"/>
                <a:gd name="T2" fmla="*/ 159086 w 1090"/>
                <a:gd name="T3" fmla="*/ 112094198 h 1063"/>
                <a:gd name="T4" fmla="*/ 16149978 w 1090"/>
                <a:gd name="T5" fmla="*/ 169978184 h 1063"/>
                <a:gd name="T6" fmla="*/ 174291252 w 1090"/>
                <a:gd name="T7" fmla="*/ 18707397 h 1063"/>
                <a:gd name="T8" fmla="*/ 112248497 w 1090"/>
                <a:gd name="T9" fmla="*/ 0 h 1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5" name="Google Shape;546;p22"/>
            <p:cNvSpPr>
              <a:spLocks/>
            </p:cNvSpPr>
            <p:nvPr/>
          </p:nvSpPr>
          <p:spPr bwMode="auto">
            <a:xfrm>
              <a:off x="3635398" y="1469421"/>
              <a:ext cx="265471" cy="44073"/>
            </a:xfrm>
            <a:custGeom>
              <a:avLst/>
              <a:gdLst>
                <a:gd name="T0" fmla="*/ 765139963 w 4891"/>
                <a:gd name="T1" fmla="*/ 159086 h 812"/>
                <a:gd name="T2" fmla="*/ 758582107 w 4891"/>
                <a:gd name="T3" fmla="*/ 1599655 h 812"/>
                <a:gd name="T4" fmla="*/ 273595900 w 4891"/>
                <a:gd name="T5" fmla="*/ 99778178 h 812"/>
                <a:gd name="T6" fmla="*/ 19667759 w 4891"/>
                <a:gd name="T7" fmla="*/ 76112931 h 812"/>
                <a:gd name="T8" fmla="*/ 16630393 w 4891"/>
                <a:gd name="T9" fmla="*/ 75791828 h 812"/>
                <a:gd name="T10" fmla="*/ 1758806 w 4891"/>
                <a:gd name="T11" fmla="*/ 87625917 h 812"/>
                <a:gd name="T12" fmla="*/ 12791729 w 4891"/>
                <a:gd name="T13" fmla="*/ 105213541 h 812"/>
                <a:gd name="T14" fmla="*/ 273115707 w 4891"/>
                <a:gd name="T15" fmla="*/ 129680080 h 812"/>
                <a:gd name="T16" fmla="*/ 771373782 w 4891"/>
                <a:gd name="T17" fmla="*/ 28782437 h 812"/>
                <a:gd name="T18" fmla="*/ 778889146 w 4891"/>
                <a:gd name="T19" fmla="*/ 9114915 h 812"/>
                <a:gd name="T20" fmla="*/ 765139963 w 4891"/>
                <a:gd name="T21" fmla="*/ 159086 h 8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6" name="Google Shape;547;p22"/>
            <p:cNvSpPr>
              <a:spLocks/>
            </p:cNvSpPr>
            <p:nvPr/>
          </p:nvSpPr>
          <p:spPr bwMode="auto">
            <a:xfrm>
              <a:off x="3476421" y="1479190"/>
              <a:ext cx="87495" cy="70886"/>
            </a:xfrm>
            <a:custGeom>
              <a:avLst/>
              <a:gdLst>
                <a:gd name="T0" fmla="*/ 128561582 w 1612"/>
                <a:gd name="T1" fmla="*/ 0 h 1306"/>
                <a:gd name="T2" fmla="*/ 0 w 1612"/>
                <a:gd name="T3" fmla="*/ 104736616 h 1306"/>
                <a:gd name="T4" fmla="*/ 128561582 w 1612"/>
                <a:gd name="T5" fmla="*/ 208671938 h 1306"/>
                <a:gd name="T6" fmla="*/ 257603354 w 1612"/>
                <a:gd name="T7" fmla="*/ 104736616 h 1306"/>
                <a:gd name="T8" fmla="*/ 128561582 w 1612"/>
                <a:gd name="T9" fmla="*/ 0 h 1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7" name="Google Shape;548;p22"/>
            <p:cNvSpPr>
              <a:spLocks/>
            </p:cNvSpPr>
            <p:nvPr/>
          </p:nvSpPr>
          <p:spPr bwMode="auto">
            <a:xfrm>
              <a:off x="3983694" y="1451021"/>
              <a:ext cx="87712" cy="70724"/>
            </a:xfrm>
            <a:custGeom>
              <a:avLst/>
              <a:gdLst>
                <a:gd name="T0" fmla="*/ 129200536 w 1616"/>
                <a:gd name="T1" fmla="*/ 159088 h 1303"/>
                <a:gd name="T2" fmla="*/ 159087 w 1616"/>
                <a:gd name="T3" fmla="*/ 104258900 h 1303"/>
                <a:gd name="T4" fmla="*/ 129200536 w 1616"/>
                <a:gd name="T5" fmla="*/ 208358712 h 1303"/>
                <a:gd name="T6" fmla="*/ 258241985 w 1616"/>
                <a:gd name="T7" fmla="*/ 104258900 h 1303"/>
                <a:gd name="T8" fmla="*/ 129200536 w 1616"/>
                <a:gd name="T9" fmla="*/ 159088 h 1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1503760" y="1693779"/>
            <a:ext cx="64008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bức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lứa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tuổi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tỉnh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 (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gợi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SGK.</a:t>
            </a:r>
            <a:endParaRPr kumimoji="0" lang="en-US" alt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728" name="Google Shape;552;p22"/>
          <p:cNvSpPr txBox="1">
            <a:spLocks/>
          </p:cNvSpPr>
          <p:nvPr/>
        </p:nvSpPr>
        <p:spPr bwMode="auto">
          <a:xfrm>
            <a:off x="1488282" y="2901973"/>
            <a:ext cx="6782990" cy="4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95858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bộc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lộ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101578" y="571501"/>
            <a:ext cx="3205163" cy="469106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2726964" y="535301"/>
            <a:ext cx="3739754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dibee Sans" panose="020B060402020202020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  <p:pic>
        <p:nvPicPr>
          <p:cNvPr id="55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B9C669B5-14E1-407B-9116-C74C814E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0" y="1583257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B9C669B5-14E1-407B-9116-C74C814E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05" y="280143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537732" y="157339"/>
            <a:ext cx="4274174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054109" y="157339"/>
            <a:ext cx="49857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D.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Vận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dụng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kết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nối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dibee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32" y="1166855"/>
            <a:ext cx="6245475" cy="362545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31288" y="1219226"/>
            <a:ext cx="3274961" cy="2949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67097" y="1938234"/>
            <a:ext cx="420980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4050" kern="1200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 ƠN CẢ LỚP</a:t>
            </a:r>
            <a:endParaRPr lang="zh-CN" altLang="en-US" sz="4050" kern="1200" dirty="0">
              <a:solidFill>
                <a:srgbClr val="DF3427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8876" y="1407319"/>
            <a:ext cx="3506249" cy="53091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000" b="1" kern="1200" dirty="0">
                <a:solidFill>
                  <a:srgbClr val="40101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TIẾT HỌC KẾT THÚC</a:t>
            </a:r>
            <a:endParaRPr lang="zh-CN" altLang="en-US" sz="3000" b="1" kern="1200" dirty="0">
              <a:solidFill>
                <a:srgbClr val="40101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93181" y="1713918"/>
            <a:ext cx="39576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圆角矩形 1"/>
          <p:cNvSpPr>
            <a:spLocks noChangeArrowheads="1"/>
          </p:cNvSpPr>
          <p:nvPr/>
        </p:nvSpPr>
        <p:spPr bwMode="auto">
          <a:xfrm>
            <a:off x="1194515" y="2694038"/>
            <a:ext cx="7385447" cy="10618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724" name="圆角矩形 1"/>
          <p:cNvSpPr>
            <a:spLocks noChangeArrowheads="1"/>
          </p:cNvSpPr>
          <p:nvPr/>
        </p:nvSpPr>
        <p:spPr bwMode="auto">
          <a:xfrm>
            <a:off x="1165215" y="1208004"/>
            <a:ext cx="7392590" cy="11419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0725" name="Google Shape;468;p22"/>
          <p:cNvGrpSpPr>
            <a:grpSpLocks/>
          </p:cNvGrpSpPr>
          <p:nvPr/>
        </p:nvGrpSpPr>
        <p:grpSpPr bwMode="auto">
          <a:xfrm>
            <a:off x="513160" y="1419226"/>
            <a:ext cx="303609" cy="526256"/>
            <a:chOff x="1689271" y="684050"/>
            <a:chExt cx="959791" cy="1660885"/>
          </a:xfrm>
        </p:grpSpPr>
        <p:sp>
          <p:nvSpPr>
            <p:cNvPr id="7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70;p22"/>
            <p:cNvSpPr/>
            <p:nvPr/>
          </p:nvSpPr>
          <p:spPr>
            <a:xfrm>
              <a:off x="1757021" y="751688"/>
              <a:ext cx="831819" cy="1514335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0" name="Google Shape;471;p22"/>
            <p:cNvSpPr>
              <a:spLocks/>
            </p:cNvSpPr>
            <p:nvPr/>
          </p:nvSpPr>
          <p:spPr bwMode="auto">
            <a:xfrm>
              <a:off x="1849814" y="1336691"/>
              <a:ext cx="326027" cy="213860"/>
            </a:xfrm>
            <a:custGeom>
              <a:avLst/>
              <a:gdLst>
                <a:gd name="T0" fmla="*/ 1563695845 w 4421"/>
                <a:gd name="T1" fmla="*/ 0 h 2900"/>
                <a:gd name="T2" fmla="*/ 1196336202 w 4421"/>
                <a:gd name="T3" fmla="*/ 78605202 h 2900"/>
                <a:gd name="T4" fmla="*/ 471634301 w 4421"/>
                <a:gd name="T5" fmla="*/ 774022318 h 2900"/>
                <a:gd name="T6" fmla="*/ 0 w 4421"/>
                <a:gd name="T7" fmla="*/ 1013845881 h 2900"/>
                <a:gd name="T8" fmla="*/ 402252054 w 4421"/>
                <a:gd name="T9" fmla="*/ 1162632339 h 2900"/>
                <a:gd name="T10" fmla="*/ 1205559647 w 4421"/>
                <a:gd name="T11" fmla="*/ 593949322 h 2900"/>
                <a:gd name="T12" fmla="*/ 1773044632 w 4421"/>
                <a:gd name="T13" fmla="*/ 58554204 h 2900"/>
                <a:gd name="T14" fmla="*/ 1563695845 w 4421"/>
                <a:gd name="T15" fmla="*/ 0 h 29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1" name="Google Shape;472;p22"/>
            <p:cNvSpPr>
              <a:spLocks/>
            </p:cNvSpPr>
            <p:nvPr/>
          </p:nvSpPr>
          <p:spPr bwMode="auto">
            <a:xfrm>
              <a:off x="2351946" y="753223"/>
              <a:ext cx="219023" cy="1509413"/>
            </a:xfrm>
            <a:custGeom>
              <a:avLst/>
              <a:gdLst>
                <a:gd name="T0" fmla="*/ 33288104 w 2970"/>
                <a:gd name="T1" fmla="*/ 0 h 20468"/>
                <a:gd name="T2" fmla="*/ 0 w 2970"/>
                <a:gd name="T3" fmla="*/ 1201896 h 20468"/>
                <a:gd name="T4" fmla="*/ 10827774 w 2970"/>
                <a:gd name="T5" fmla="*/ 12029582 h 20468"/>
                <a:gd name="T6" fmla="*/ 614010627 w 2970"/>
                <a:gd name="T7" fmla="*/ 575505593 h 20468"/>
                <a:gd name="T8" fmla="*/ 1008241481 w 2970"/>
                <a:gd name="T9" fmla="*/ 2147483646 h 20468"/>
                <a:gd name="T10" fmla="*/ 940463450 w 2970"/>
                <a:gd name="T11" fmla="*/ 2147483646 h 20468"/>
                <a:gd name="T12" fmla="*/ 45317702 w 2970"/>
                <a:gd name="T13" fmla="*/ 2147483646 h 20468"/>
                <a:gd name="T14" fmla="*/ 752775340 w 2970"/>
                <a:gd name="T15" fmla="*/ 2147483646 h 20468"/>
                <a:gd name="T16" fmla="*/ 1191122073 w 2970"/>
                <a:gd name="T17" fmla="*/ 2147483646 h 20468"/>
                <a:gd name="T18" fmla="*/ 1159035867 w 2970"/>
                <a:gd name="T19" fmla="*/ 2147483646 h 20468"/>
                <a:gd name="T20" fmla="*/ 421101732 w 2970"/>
                <a:gd name="T21" fmla="*/ 97052424 h 20468"/>
                <a:gd name="T22" fmla="*/ 100261281 w 2970"/>
                <a:gd name="T23" fmla="*/ 2403719 h 20468"/>
                <a:gd name="T24" fmla="*/ 33288104 w 2970"/>
                <a:gd name="T25" fmla="*/ 0 h 20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2" name="Google Shape;473;p22"/>
            <p:cNvSpPr>
              <a:spLocks/>
            </p:cNvSpPr>
            <p:nvPr/>
          </p:nvSpPr>
          <p:spPr bwMode="auto">
            <a:xfrm>
              <a:off x="2251505" y="1221575"/>
              <a:ext cx="70869" cy="88789"/>
            </a:xfrm>
            <a:custGeom>
              <a:avLst/>
              <a:gdLst>
                <a:gd name="T0" fmla="*/ 321242392 w 961"/>
                <a:gd name="T1" fmla="*/ 0 h 1204"/>
                <a:gd name="T2" fmla="*/ 6819648 w 961"/>
                <a:gd name="T3" fmla="*/ 37296026 h 1204"/>
                <a:gd name="T4" fmla="*/ 6819648 w 961"/>
                <a:gd name="T5" fmla="*/ 38503379 h 1204"/>
                <a:gd name="T6" fmla="*/ 0 w 961"/>
                <a:gd name="T7" fmla="*/ 482064242 h 1204"/>
                <a:gd name="T8" fmla="*/ 22057884 w 961"/>
                <a:gd name="T9" fmla="*/ 482863638 h 1204"/>
                <a:gd name="T10" fmla="*/ 321242392 w 961"/>
                <a:gd name="T11" fmla="*/ 0 h 1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3" name="Google Shape;474;p22"/>
            <p:cNvSpPr>
              <a:spLocks/>
            </p:cNvSpPr>
            <p:nvPr/>
          </p:nvSpPr>
          <p:spPr bwMode="auto">
            <a:xfrm>
              <a:off x="2180488" y="1228360"/>
              <a:ext cx="72344" cy="81931"/>
            </a:xfrm>
            <a:custGeom>
              <a:avLst/>
              <a:gdLst>
                <a:gd name="T0" fmla="*/ 393029466 w 981"/>
                <a:gd name="T1" fmla="*/ 402428 h 1111"/>
                <a:gd name="T2" fmla="*/ 82619355 w 981"/>
                <a:gd name="T3" fmla="*/ 11230225 h 1111"/>
                <a:gd name="T4" fmla="*/ 386215192 w 981"/>
                <a:gd name="T5" fmla="*/ 445168291 h 1111"/>
                <a:gd name="T6" fmla="*/ 393029466 w 981"/>
                <a:gd name="T7" fmla="*/ 1604328 h 1111"/>
                <a:gd name="T8" fmla="*/ 393029466 w 981"/>
                <a:gd name="T9" fmla="*/ 402428 h 1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4" name="Google Shape;475;p22"/>
            <p:cNvSpPr>
              <a:spLocks/>
            </p:cNvSpPr>
            <p:nvPr/>
          </p:nvSpPr>
          <p:spPr bwMode="auto">
            <a:xfrm>
              <a:off x="1969060" y="1068408"/>
              <a:ext cx="144393" cy="144393"/>
            </a:xfrm>
            <a:custGeom>
              <a:avLst/>
              <a:gdLst>
                <a:gd name="T0" fmla="*/ 393431766 w 1958"/>
                <a:gd name="T1" fmla="*/ 402427 h 1958"/>
                <a:gd name="T2" fmla="*/ 402427 w 1958"/>
                <a:gd name="T3" fmla="*/ 391827441 h 1958"/>
                <a:gd name="T4" fmla="*/ 393431766 w 1958"/>
                <a:gd name="T5" fmla="*/ 785259207 h 1958"/>
                <a:gd name="T6" fmla="*/ 784856780 w 1958"/>
                <a:gd name="T7" fmla="*/ 391827441 h 1958"/>
                <a:gd name="T8" fmla="*/ 393431766 w 1958"/>
                <a:gd name="T9" fmla="*/ 402427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5" name="Google Shape;476;p22"/>
            <p:cNvSpPr>
              <a:spLocks/>
            </p:cNvSpPr>
            <p:nvPr/>
          </p:nvSpPr>
          <p:spPr bwMode="auto">
            <a:xfrm>
              <a:off x="2035210" y="1077773"/>
              <a:ext cx="62757" cy="62757"/>
            </a:xfrm>
            <a:custGeom>
              <a:avLst/>
              <a:gdLst>
                <a:gd name="T0" fmla="*/ 170448012 w 851"/>
                <a:gd name="T1" fmla="*/ 0 h 851"/>
                <a:gd name="T2" fmla="*/ 402426 w 851"/>
                <a:gd name="T3" fmla="*/ 170448012 h 851"/>
                <a:gd name="T4" fmla="*/ 170448012 w 851"/>
                <a:gd name="T5" fmla="*/ 340890567 h 851"/>
                <a:gd name="T6" fmla="*/ 340890567 w 851"/>
                <a:gd name="T7" fmla="*/ 170448012 h 851"/>
                <a:gd name="T8" fmla="*/ 170448012 w 851"/>
                <a:gd name="T9" fmla="*/ 0 h 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6" name="Google Shape;477;p22"/>
            <p:cNvSpPr>
              <a:spLocks/>
            </p:cNvSpPr>
            <p:nvPr/>
          </p:nvSpPr>
          <p:spPr bwMode="auto">
            <a:xfrm>
              <a:off x="1982040" y="1139276"/>
              <a:ext cx="67182" cy="66887"/>
            </a:xfrm>
            <a:custGeom>
              <a:avLst/>
              <a:gdLst>
                <a:gd name="T0" fmla="*/ 182479217 w 911"/>
                <a:gd name="T1" fmla="*/ 0 h 907"/>
                <a:gd name="T2" fmla="*/ 402428 w 911"/>
                <a:gd name="T3" fmla="*/ 180874763 h 907"/>
                <a:gd name="T4" fmla="*/ 182479217 w 911"/>
                <a:gd name="T5" fmla="*/ 363756358 h 907"/>
                <a:gd name="T6" fmla="*/ 365360863 w 911"/>
                <a:gd name="T7" fmla="*/ 180874763 h 907"/>
                <a:gd name="T8" fmla="*/ 182479217 w 911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7" name="Google Shape;478;p22"/>
            <p:cNvSpPr>
              <a:spLocks/>
            </p:cNvSpPr>
            <p:nvPr/>
          </p:nvSpPr>
          <p:spPr bwMode="auto">
            <a:xfrm>
              <a:off x="2304675" y="1063393"/>
              <a:ext cx="141148" cy="138346"/>
            </a:xfrm>
            <a:custGeom>
              <a:avLst/>
              <a:gdLst>
                <a:gd name="T0" fmla="*/ 678578523 w 1914"/>
                <a:gd name="T1" fmla="*/ 0 h 1876"/>
                <a:gd name="T2" fmla="*/ 640880060 w 1914"/>
                <a:gd name="T3" fmla="*/ 10425359 h 1876"/>
                <a:gd name="T4" fmla="*/ 40107713 w 1914"/>
                <a:gd name="T5" fmla="*/ 352525077 h 1876"/>
                <a:gd name="T6" fmla="*/ 1201897 w 1914"/>
                <a:gd name="T7" fmla="*/ 424713739 h 1876"/>
                <a:gd name="T8" fmla="*/ 48123799 w 1914"/>
                <a:gd name="T9" fmla="*/ 490887669 h 1876"/>
                <a:gd name="T10" fmla="*/ 648896146 w 1914"/>
                <a:gd name="T11" fmla="*/ 746762284 h 1876"/>
                <a:gd name="T12" fmla="*/ 679377993 w 1914"/>
                <a:gd name="T13" fmla="*/ 752374662 h 1876"/>
                <a:gd name="T14" fmla="*/ 749962096 w 1914"/>
                <a:gd name="T15" fmla="*/ 705452507 h 1876"/>
                <a:gd name="T16" fmla="*/ 708652486 w 1914"/>
                <a:gd name="T17" fmla="*/ 602781855 h 1876"/>
                <a:gd name="T18" fmla="*/ 253061845 w 1914"/>
                <a:gd name="T19" fmla="*/ 409877901 h 1876"/>
                <a:gd name="T20" fmla="*/ 716674029 w 1914"/>
                <a:gd name="T21" fmla="*/ 145981726 h 1876"/>
                <a:gd name="T22" fmla="*/ 745954053 w 1914"/>
                <a:gd name="T23" fmla="*/ 39705449 h 1876"/>
                <a:gd name="T24" fmla="*/ 678578523 w 1914"/>
                <a:gd name="T25" fmla="*/ 0 h 18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8" name="Google Shape;479;p22"/>
            <p:cNvSpPr>
              <a:spLocks/>
            </p:cNvSpPr>
            <p:nvPr/>
          </p:nvSpPr>
          <p:spPr bwMode="auto">
            <a:xfrm>
              <a:off x="2089855" y="1205573"/>
              <a:ext cx="275585" cy="32227"/>
            </a:xfrm>
            <a:custGeom>
              <a:avLst/>
              <a:gdLst>
                <a:gd name="T0" fmla="*/ 44115650 w 3737"/>
                <a:gd name="T1" fmla="*/ 0 h 437"/>
                <a:gd name="T2" fmla="*/ 9223359 w 3737"/>
                <a:gd name="T3" fmla="*/ 20454116 h 437"/>
                <a:gd name="T4" fmla="*/ 25266432 w 3737"/>
                <a:gd name="T5" fmla="*/ 73794594 h 437"/>
                <a:gd name="T6" fmla="*/ 639671796 w 3737"/>
                <a:gd name="T7" fmla="*/ 174863186 h 437"/>
                <a:gd name="T8" fmla="*/ 1463827802 w 3737"/>
                <a:gd name="T9" fmla="*/ 77405788 h 437"/>
                <a:gd name="T10" fmla="*/ 1494712053 w 3737"/>
                <a:gd name="T11" fmla="*/ 31282093 h 437"/>
                <a:gd name="T12" fmla="*/ 1457410587 w 3737"/>
                <a:gd name="T13" fmla="*/ 402432 h 437"/>
                <a:gd name="T14" fmla="*/ 1448187228 w 3737"/>
                <a:gd name="T15" fmla="*/ 1604344 h 437"/>
                <a:gd name="T16" fmla="*/ 644887189 w 3737"/>
                <a:gd name="T17" fmla="*/ 95853054 h 437"/>
                <a:gd name="T18" fmla="*/ 62562441 w 3737"/>
                <a:gd name="T19" fmla="*/ 4410600 h 437"/>
                <a:gd name="T20" fmla="*/ 44115650 w 3737"/>
                <a:gd name="T21" fmla="*/ 0 h 4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9" name="Google Shape;480;p22"/>
            <p:cNvSpPr>
              <a:spLocks/>
            </p:cNvSpPr>
            <p:nvPr/>
          </p:nvSpPr>
          <p:spPr bwMode="auto">
            <a:xfrm>
              <a:off x="1907557" y="1230351"/>
              <a:ext cx="122785" cy="99261"/>
            </a:xfrm>
            <a:custGeom>
              <a:avLst/>
              <a:gdLst>
                <a:gd name="T0" fmla="*/ 334873411 w 1665"/>
                <a:gd name="T1" fmla="*/ 402427 h 1346"/>
                <a:gd name="T2" fmla="*/ 402425 w 1665"/>
                <a:gd name="T3" fmla="*/ 270307762 h 1346"/>
                <a:gd name="T4" fmla="*/ 334873411 w 1665"/>
                <a:gd name="T5" fmla="*/ 539816052 h 1346"/>
                <a:gd name="T6" fmla="*/ 667740080 w 1665"/>
                <a:gd name="T7" fmla="*/ 270307762 h 1346"/>
                <a:gd name="T8" fmla="*/ 334873411 w 1665"/>
                <a:gd name="T9" fmla="*/ 40242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0" name="Google Shape;481;p22"/>
            <p:cNvSpPr>
              <a:spLocks/>
            </p:cNvSpPr>
            <p:nvPr/>
          </p:nvSpPr>
          <p:spPr bwMode="auto">
            <a:xfrm>
              <a:off x="2382329" y="1230351"/>
              <a:ext cx="122712" cy="99261"/>
            </a:xfrm>
            <a:custGeom>
              <a:avLst/>
              <a:gdLst>
                <a:gd name="T0" fmla="*/ 334475081 w 1664"/>
                <a:gd name="T1" fmla="*/ 402427 h 1346"/>
                <a:gd name="T2" fmla="*/ 0 w 1664"/>
                <a:gd name="T3" fmla="*/ 270307762 h 1346"/>
                <a:gd name="T4" fmla="*/ 334475081 w 1664"/>
                <a:gd name="T5" fmla="*/ 539816052 h 1346"/>
                <a:gd name="T6" fmla="*/ 667351218 w 1664"/>
                <a:gd name="T7" fmla="*/ 270307762 h 1346"/>
                <a:gd name="T8" fmla="*/ 334475081 w 1664"/>
                <a:gd name="T9" fmla="*/ 40242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726" name="Google Shape;516;p22"/>
          <p:cNvGrpSpPr>
            <a:grpSpLocks/>
          </p:cNvGrpSpPr>
          <p:nvPr/>
        </p:nvGrpSpPr>
        <p:grpSpPr bwMode="auto">
          <a:xfrm>
            <a:off x="521567" y="2901973"/>
            <a:ext cx="402431" cy="513159"/>
            <a:chOff x="3368409" y="1154615"/>
            <a:chExt cx="994364" cy="1195950"/>
          </a:xfrm>
        </p:grpSpPr>
        <p:sp>
          <p:nvSpPr>
            <p:cNvPr id="21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7" name="Google Shape;518;p22"/>
            <p:cNvSpPr>
              <a:spLocks/>
            </p:cNvSpPr>
            <p:nvPr/>
          </p:nvSpPr>
          <p:spPr bwMode="auto">
            <a:xfrm>
              <a:off x="3416227" y="1205690"/>
              <a:ext cx="896067" cy="1085659"/>
            </a:xfrm>
            <a:custGeom>
              <a:avLst/>
              <a:gdLst>
                <a:gd name="T0" fmla="*/ 1314089447 w 16509"/>
                <a:gd name="T1" fmla="*/ 0 h 20002"/>
                <a:gd name="T2" fmla="*/ 1133399645 w 16509"/>
                <a:gd name="T3" fmla="*/ 10072551 h 20002"/>
                <a:gd name="T4" fmla="*/ 1040015884 w 16509"/>
                <a:gd name="T5" fmla="*/ 23986757 h 20002"/>
                <a:gd name="T6" fmla="*/ 707416211 w 16509"/>
                <a:gd name="T7" fmla="*/ 131762050 h 20002"/>
                <a:gd name="T8" fmla="*/ 336597481 w 16509"/>
                <a:gd name="T9" fmla="*/ 400079399 h 20002"/>
                <a:gd name="T10" fmla="*/ 45092160 w 16509"/>
                <a:gd name="T11" fmla="*/ 1337438693 h 20002"/>
                <a:gd name="T12" fmla="*/ 141195116 w 16509"/>
                <a:gd name="T13" fmla="*/ 1650211884 h 20002"/>
                <a:gd name="T14" fmla="*/ 438135892 w 16509"/>
                <a:gd name="T15" fmla="*/ 1892945740 h 20002"/>
                <a:gd name="T16" fmla="*/ 577572200 w 16509"/>
                <a:gd name="T17" fmla="*/ 1913255846 h 20002"/>
                <a:gd name="T18" fmla="*/ 947589577 w 16509"/>
                <a:gd name="T19" fmla="*/ 1635340223 h 20002"/>
                <a:gd name="T20" fmla="*/ 1079831676 w 16509"/>
                <a:gd name="T21" fmla="*/ 1038258548 h 20002"/>
                <a:gd name="T22" fmla="*/ 1104136536 w 16509"/>
                <a:gd name="T23" fmla="*/ 1038897829 h 20002"/>
                <a:gd name="T24" fmla="*/ 1110052239 w 16509"/>
                <a:gd name="T25" fmla="*/ 1040017303 h 20002"/>
                <a:gd name="T26" fmla="*/ 1249809653 w 16509"/>
                <a:gd name="T27" fmla="*/ 1150992039 h 20002"/>
                <a:gd name="T28" fmla="*/ 1260362390 w 16509"/>
                <a:gd name="T29" fmla="*/ 1374538303 h 20002"/>
                <a:gd name="T30" fmla="*/ 626662169 w 16509"/>
                <a:gd name="T31" fmla="*/ 2147483646 h 20002"/>
                <a:gd name="T32" fmla="*/ 294701776 w 16509"/>
                <a:gd name="T33" fmla="*/ 2147483646 h 20002"/>
                <a:gd name="T34" fmla="*/ 328763937 w 16509"/>
                <a:gd name="T35" fmla="*/ 2147483646 h 20002"/>
                <a:gd name="T36" fmla="*/ 380251994 w 16509"/>
                <a:gd name="T37" fmla="*/ 2147483646 h 20002"/>
                <a:gd name="T38" fmla="*/ 976534511 w 16509"/>
                <a:gd name="T39" fmla="*/ 2147483646 h 20002"/>
                <a:gd name="T40" fmla="*/ 1273154128 w 16509"/>
                <a:gd name="T41" fmla="*/ 2147483646 h 20002"/>
                <a:gd name="T42" fmla="*/ 2147483646 w 16509"/>
                <a:gd name="T43" fmla="*/ 2147483646 h 20002"/>
                <a:gd name="T44" fmla="*/ 2147483646 w 16509"/>
                <a:gd name="T45" fmla="*/ 2100503799 h 20002"/>
                <a:gd name="T46" fmla="*/ 2144152474 w 16509"/>
                <a:gd name="T47" fmla="*/ 2111854912 h 20002"/>
                <a:gd name="T48" fmla="*/ 1942354213 w 16509"/>
                <a:gd name="T49" fmla="*/ 2147483646 h 20002"/>
                <a:gd name="T50" fmla="*/ 1737356619 w 16509"/>
                <a:gd name="T51" fmla="*/ 2147483646 h 20002"/>
                <a:gd name="T52" fmla="*/ 1683149369 w 16509"/>
                <a:gd name="T53" fmla="*/ 2147483646 h 20002"/>
                <a:gd name="T54" fmla="*/ 1682669177 w 16509"/>
                <a:gd name="T55" fmla="*/ 2147483646 h 20002"/>
                <a:gd name="T56" fmla="*/ 1664439052 w 16509"/>
                <a:gd name="T57" fmla="*/ 2147483646 h 20002"/>
                <a:gd name="T58" fmla="*/ 1566259115 w 16509"/>
                <a:gd name="T59" fmla="*/ 2147483646 h 20002"/>
                <a:gd name="T60" fmla="*/ 1581130766 w 16509"/>
                <a:gd name="T61" fmla="*/ 2118731005 h 20002"/>
                <a:gd name="T62" fmla="*/ 2147483646 w 16509"/>
                <a:gd name="T63" fmla="*/ 1038897829 h 20002"/>
                <a:gd name="T64" fmla="*/ 1571055290 w 16509"/>
                <a:gd name="T65" fmla="*/ 23986757 h 20002"/>
                <a:gd name="T66" fmla="*/ 1314089447 w 16509"/>
                <a:gd name="T67" fmla="*/ 0 h 200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8" name="Google Shape;519;p22"/>
            <p:cNvSpPr>
              <a:spLocks/>
            </p:cNvSpPr>
            <p:nvPr/>
          </p:nvSpPr>
          <p:spPr bwMode="auto">
            <a:xfrm>
              <a:off x="3564947" y="1547851"/>
              <a:ext cx="228074" cy="307265"/>
            </a:xfrm>
            <a:custGeom>
              <a:avLst/>
              <a:gdLst>
                <a:gd name="T0" fmla="*/ 554545919 w 4202"/>
                <a:gd name="T1" fmla="*/ 0 h 5661"/>
                <a:gd name="T2" fmla="*/ 413191711 w 4202"/>
                <a:gd name="T3" fmla="*/ 35019688 h 5661"/>
                <a:gd name="T4" fmla="*/ 257605187 w 4202"/>
                <a:gd name="T5" fmla="*/ 529122054 h 5661"/>
                <a:gd name="T6" fmla="*/ 0 w 4202"/>
                <a:gd name="T7" fmla="*/ 884910445 h 5661"/>
                <a:gd name="T8" fmla="*/ 139757473 w 4202"/>
                <a:gd name="T9" fmla="*/ 905058475 h 5661"/>
                <a:gd name="T10" fmla="*/ 509453757 w 4202"/>
                <a:gd name="T11" fmla="*/ 627305027 h 5661"/>
                <a:gd name="T12" fmla="*/ 510414197 w 4202"/>
                <a:gd name="T13" fmla="*/ 572617556 h 5661"/>
                <a:gd name="T14" fmla="*/ 476994246 w 4202"/>
                <a:gd name="T15" fmla="*/ 183409198 h 5661"/>
                <a:gd name="T16" fmla="*/ 641533842 w 4202"/>
                <a:gd name="T17" fmla="*/ 30382598 h 5661"/>
                <a:gd name="T18" fmla="*/ 666000722 w 4202"/>
                <a:gd name="T19" fmla="*/ 30862791 h 5661"/>
                <a:gd name="T20" fmla="*/ 671916425 w 4202"/>
                <a:gd name="T21" fmla="*/ 31982319 h 5661"/>
                <a:gd name="T22" fmla="*/ 554545919 w 4202"/>
                <a:gd name="T23" fmla="*/ 0 h 5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9" name="Google Shape;520;p22"/>
            <p:cNvSpPr>
              <a:spLocks/>
            </p:cNvSpPr>
            <p:nvPr/>
          </p:nvSpPr>
          <p:spPr bwMode="auto">
            <a:xfrm>
              <a:off x="3769191" y="1205690"/>
              <a:ext cx="442470" cy="769709"/>
            </a:xfrm>
            <a:custGeom>
              <a:avLst/>
              <a:gdLst>
                <a:gd name="T0" fmla="*/ 275195932 w 8152"/>
                <a:gd name="T1" fmla="*/ 0 h 14181"/>
                <a:gd name="T2" fmla="*/ 93542782 w 8152"/>
                <a:gd name="T3" fmla="*/ 10072544 h 14181"/>
                <a:gd name="T4" fmla="*/ 159087 w 8152"/>
                <a:gd name="T5" fmla="*/ 23986686 h 14181"/>
                <a:gd name="T6" fmla="*/ 688864782 w 8152"/>
                <a:gd name="T7" fmla="*/ 189006466 h 14181"/>
                <a:gd name="T8" fmla="*/ 1109094477 w 8152"/>
                <a:gd name="T9" fmla="*/ 778572025 h 14181"/>
                <a:gd name="T10" fmla="*/ 1041135112 w 8152"/>
                <a:gd name="T11" fmla="*/ 1476071780 h 14181"/>
                <a:gd name="T12" fmla="*/ 941193504 w 8152"/>
                <a:gd name="T13" fmla="*/ 1615670158 h 14181"/>
                <a:gd name="T14" fmla="*/ 817427230 w 8152"/>
                <a:gd name="T15" fmla="*/ 1804835711 h 14181"/>
                <a:gd name="T16" fmla="*/ 779850390 w 8152"/>
                <a:gd name="T17" fmla="*/ 1774615202 h 14181"/>
                <a:gd name="T18" fmla="*/ 673515871 w 8152"/>
                <a:gd name="T19" fmla="*/ 1861122873 h 14181"/>
                <a:gd name="T20" fmla="*/ 724043481 w 8152"/>
                <a:gd name="T21" fmla="*/ 1851047398 h 14181"/>
                <a:gd name="T22" fmla="*/ 584769210 w 8152"/>
                <a:gd name="T23" fmla="*/ 1956745579 h 14181"/>
                <a:gd name="T24" fmla="*/ 567817702 w 8152"/>
                <a:gd name="T25" fmla="*/ 1944431103 h 14181"/>
                <a:gd name="T26" fmla="*/ 432541238 w 8152"/>
                <a:gd name="T27" fmla="*/ 2100176761 h 14181"/>
                <a:gd name="T28" fmla="*/ 582209104 w 8152"/>
                <a:gd name="T29" fmla="*/ 2147483646 h 14181"/>
                <a:gd name="T30" fmla="*/ 642812188 w 8152"/>
                <a:gd name="T31" fmla="*/ 2147483646 h 14181"/>
                <a:gd name="T32" fmla="*/ 642812188 w 8152"/>
                <a:gd name="T33" fmla="*/ 2147483646 h 14181"/>
                <a:gd name="T34" fmla="*/ 623624611 w 8152"/>
                <a:gd name="T35" fmla="*/ 2147483646 h 14181"/>
                <a:gd name="T36" fmla="*/ 526402195 w 8152"/>
                <a:gd name="T37" fmla="*/ 2147483646 h 14181"/>
                <a:gd name="T38" fmla="*/ 517929372 w 8152"/>
                <a:gd name="T39" fmla="*/ 2147483646 h 14181"/>
                <a:gd name="T40" fmla="*/ 541273844 w 8152"/>
                <a:gd name="T41" fmla="*/ 2118727991 h 14181"/>
                <a:gd name="T42" fmla="*/ 1303536377 w 8152"/>
                <a:gd name="T43" fmla="*/ 1113251604 h 14181"/>
                <a:gd name="T44" fmla="*/ 1301297377 w 8152"/>
                <a:gd name="T45" fmla="*/ 1038896336 h 14181"/>
                <a:gd name="T46" fmla="*/ 531201301 w 8152"/>
                <a:gd name="T47" fmla="*/ 23986686 h 14181"/>
                <a:gd name="T48" fmla="*/ 275195932 w 8152"/>
                <a:gd name="T49" fmla="*/ 0 h 14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0" name="Google Shape;521;p22"/>
            <p:cNvSpPr>
              <a:spLocks/>
            </p:cNvSpPr>
            <p:nvPr/>
          </p:nvSpPr>
          <p:spPr bwMode="auto">
            <a:xfrm>
              <a:off x="4143975" y="1918670"/>
              <a:ext cx="132763" cy="63885"/>
            </a:xfrm>
            <a:custGeom>
              <a:avLst/>
              <a:gdLst>
                <a:gd name="T0" fmla="*/ 125525625 w 2446"/>
                <a:gd name="T1" fmla="*/ 159088 h 1177"/>
                <a:gd name="T2" fmla="*/ 159088 w 2446"/>
                <a:gd name="T3" fmla="*/ 11354215 h 1177"/>
                <a:gd name="T4" fmla="*/ 134640733 w 2446"/>
                <a:gd name="T5" fmla="*/ 188210475 h 1177"/>
                <a:gd name="T6" fmla="*/ 390007921 w 2446"/>
                <a:gd name="T7" fmla="*/ 105378443 h 1177"/>
                <a:gd name="T8" fmla="*/ 391127397 w 2446"/>
                <a:gd name="T9" fmla="*/ 105858639 h 1177"/>
                <a:gd name="T10" fmla="*/ 125525625 w 2446"/>
                <a:gd name="T11" fmla="*/ 159088 h 1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1" name="Google Shape;522;p22"/>
            <p:cNvSpPr>
              <a:spLocks/>
            </p:cNvSpPr>
            <p:nvPr/>
          </p:nvSpPr>
          <p:spPr bwMode="auto">
            <a:xfrm>
              <a:off x="3545298" y="1971535"/>
              <a:ext cx="759397" cy="319912"/>
            </a:xfrm>
            <a:custGeom>
              <a:avLst/>
              <a:gdLst>
                <a:gd name="T0" fmla="*/ 2147483646 w 13991"/>
                <a:gd name="T1" fmla="*/ 0 h 5894"/>
                <a:gd name="T2" fmla="*/ 2147483646 w 13991"/>
                <a:gd name="T3" fmla="*/ 0 h 5894"/>
                <a:gd name="T4" fmla="*/ 2147483646 w 13991"/>
                <a:gd name="T5" fmla="*/ 91466173 h 5894"/>
                <a:gd name="T6" fmla="*/ 1919493564 w 13991"/>
                <a:gd name="T7" fmla="*/ 187089195 h 5894"/>
                <a:gd name="T8" fmla="*/ 1898385085 w 13991"/>
                <a:gd name="T9" fmla="*/ 282072935 h 5894"/>
                <a:gd name="T10" fmla="*/ 2147483646 w 13991"/>
                <a:gd name="T11" fmla="*/ 214113346 h 5894"/>
                <a:gd name="T12" fmla="*/ 2147483646 w 13991"/>
                <a:gd name="T13" fmla="*/ 0 h 5894"/>
                <a:gd name="T14" fmla="*/ 2147483646 w 13991"/>
                <a:gd name="T15" fmla="*/ 382011945 h 5894"/>
                <a:gd name="T16" fmla="*/ 2147483646 w 13991"/>
                <a:gd name="T17" fmla="*/ 382492193 h 5894"/>
                <a:gd name="T18" fmla="*/ 2147483646 w 13991"/>
                <a:gd name="T19" fmla="*/ 382492193 h 5894"/>
                <a:gd name="T20" fmla="*/ 2147483646 w 13991"/>
                <a:gd name="T21" fmla="*/ 382492193 h 5894"/>
                <a:gd name="T22" fmla="*/ 2147483646 w 13991"/>
                <a:gd name="T23" fmla="*/ 382011945 h 5894"/>
                <a:gd name="T24" fmla="*/ 2147483646 w 13991"/>
                <a:gd name="T25" fmla="*/ 491228078 h 5894"/>
                <a:gd name="T26" fmla="*/ 2147483646 w 13991"/>
                <a:gd name="T27" fmla="*/ 491228078 h 5894"/>
                <a:gd name="T28" fmla="*/ 2147483646 w 13991"/>
                <a:gd name="T29" fmla="*/ 491867414 h 5894"/>
                <a:gd name="T30" fmla="*/ 2147483646 w 13991"/>
                <a:gd name="T31" fmla="*/ 491387166 h 5894"/>
                <a:gd name="T32" fmla="*/ 2147483646 w 13991"/>
                <a:gd name="T33" fmla="*/ 491228078 h 5894"/>
                <a:gd name="T34" fmla="*/ 2147483646 w 13991"/>
                <a:gd name="T35" fmla="*/ 382492193 h 5894"/>
                <a:gd name="T36" fmla="*/ 1843058256 w 13991"/>
                <a:gd name="T37" fmla="*/ 435580054 h 5894"/>
                <a:gd name="T38" fmla="*/ 1786770986 w 13991"/>
                <a:gd name="T39" fmla="*/ 528483931 h 5894"/>
                <a:gd name="T40" fmla="*/ 2147483646 w 13991"/>
                <a:gd name="T41" fmla="*/ 490747885 h 5894"/>
                <a:gd name="T42" fmla="*/ 2147483646 w 13991"/>
                <a:gd name="T43" fmla="*/ 491228078 h 5894"/>
                <a:gd name="T44" fmla="*/ 2147483646 w 13991"/>
                <a:gd name="T45" fmla="*/ 491228078 h 5894"/>
                <a:gd name="T46" fmla="*/ 2147483646 w 13991"/>
                <a:gd name="T47" fmla="*/ 382492193 h 5894"/>
                <a:gd name="T48" fmla="*/ 2147483646 w 13991"/>
                <a:gd name="T49" fmla="*/ 498263266 h 5894"/>
                <a:gd name="T50" fmla="*/ 2069482912 w 13991"/>
                <a:gd name="T51" fmla="*/ 640257244 h 5894"/>
                <a:gd name="T52" fmla="*/ 2069482912 w 13991"/>
                <a:gd name="T53" fmla="*/ 640257244 h 5894"/>
                <a:gd name="T54" fmla="*/ 2147483646 w 13991"/>
                <a:gd name="T55" fmla="*/ 498263266 h 5894"/>
                <a:gd name="T56" fmla="*/ 2069482912 w 13991"/>
                <a:gd name="T57" fmla="*/ 640257244 h 5894"/>
                <a:gd name="T58" fmla="*/ 2069482912 w 13991"/>
                <a:gd name="T59" fmla="*/ 640257244 h 5894"/>
                <a:gd name="T60" fmla="*/ 2068522471 w 13991"/>
                <a:gd name="T61" fmla="*/ 641217631 h 5894"/>
                <a:gd name="T62" fmla="*/ 2068522471 w 13991"/>
                <a:gd name="T63" fmla="*/ 641217631 h 5894"/>
                <a:gd name="T64" fmla="*/ 2068843577 w 13991"/>
                <a:gd name="T65" fmla="*/ 641058543 h 5894"/>
                <a:gd name="T66" fmla="*/ 2069482912 w 13991"/>
                <a:gd name="T67" fmla="*/ 640257244 h 5894"/>
                <a:gd name="T68" fmla="*/ 1695466998 w 13991"/>
                <a:gd name="T69" fmla="*/ 604598182 h 5894"/>
                <a:gd name="T70" fmla="*/ 1254611122 w 13991"/>
                <a:gd name="T71" fmla="*/ 709177220 h 5894"/>
                <a:gd name="T72" fmla="*/ 344275515 w 13991"/>
                <a:gd name="T73" fmla="*/ 784012909 h 5894"/>
                <a:gd name="T74" fmla="*/ 0 w 13991"/>
                <a:gd name="T75" fmla="*/ 759545937 h 5894"/>
                <a:gd name="T76" fmla="*/ 0 w 13991"/>
                <a:gd name="T77" fmla="*/ 759545937 h 5894"/>
                <a:gd name="T78" fmla="*/ 595962510 w 13991"/>
                <a:gd name="T79" fmla="*/ 942319142 h 5894"/>
                <a:gd name="T80" fmla="*/ 892906765 w 13991"/>
                <a:gd name="T81" fmla="*/ 922651284 h 5894"/>
                <a:gd name="T82" fmla="*/ 2068522471 w 13991"/>
                <a:gd name="T83" fmla="*/ 641217631 h 5894"/>
                <a:gd name="T84" fmla="*/ 2068522471 w 13991"/>
                <a:gd name="T85" fmla="*/ 641217631 h 5894"/>
                <a:gd name="T86" fmla="*/ 1892469430 w 13991"/>
                <a:gd name="T87" fmla="*/ 660246207 h 5894"/>
                <a:gd name="T88" fmla="*/ 1695466998 w 13991"/>
                <a:gd name="T89" fmla="*/ 604598182 h 58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2" name="Google Shape;523;p22"/>
            <p:cNvSpPr>
              <a:spLocks/>
            </p:cNvSpPr>
            <p:nvPr/>
          </p:nvSpPr>
          <p:spPr bwMode="auto">
            <a:xfrm>
              <a:off x="4044865" y="1469963"/>
              <a:ext cx="116480" cy="243435"/>
            </a:xfrm>
            <a:custGeom>
              <a:avLst/>
              <a:gdLst>
                <a:gd name="T0" fmla="*/ 284631744 w 2146"/>
                <a:gd name="T1" fmla="*/ 0 h 4485"/>
                <a:gd name="T2" fmla="*/ 203561772 w 2146"/>
                <a:gd name="T3" fmla="*/ 143434670 h 4485"/>
                <a:gd name="T4" fmla="*/ 75955598 w 2146"/>
                <a:gd name="T5" fmla="*/ 518411740 h 4485"/>
                <a:gd name="T6" fmla="*/ 134482293 w 2146"/>
                <a:gd name="T7" fmla="*/ 715573682 h 4485"/>
                <a:gd name="T8" fmla="*/ 156227253 w 2146"/>
                <a:gd name="T9" fmla="*/ 717014317 h 4485"/>
                <a:gd name="T10" fmla="*/ 228986382 w 2146"/>
                <a:gd name="T11" fmla="*/ 697505485 h 4485"/>
                <a:gd name="T12" fmla="*/ 280474830 w 2146"/>
                <a:gd name="T13" fmla="*/ 582694700 h 4485"/>
                <a:gd name="T14" fmla="*/ 296946329 w 2146"/>
                <a:gd name="T15" fmla="*/ 0 h 4485"/>
                <a:gd name="T16" fmla="*/ 284631744 w 2146"/>
                <a:gd name="T17" fmla="*/ 0 h 44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3" name="Google Shape;524;p22"/>
            <p:cNvSpPr>
              <a:spLocks/>
            </p:cNvSpPr>
            <p:nvPr/>
          </p:nvSpPr>
          <p:spPr bwMode="auto">
            <a:xfrm>
              <a:off x="4122589" y="1469963"/>
              <a:ext cx="66001" cy="236758"/>
            </a:xfrm>
            <a:custGeom>
              <a:avLst/>
              <a:gdLst>
                <a:gd name="T0" fmla="*/ 67958505 w 1216"/>
                <a:gd name="T1" fmla="*/ 0 h 4362"/>
                <a:gd name="T2" fmla="*/ 67958505 w 1216"/>
                <a:gd name="T3" fmla="*/ 0 h 4362"/>
                <a:gd name="T4" fmla="*/ 51487402 w 1216"/>
                <a:gd name="T5" fmla="*/ 582687545 h 4362"/>
                <a:gd name="T6" fmla="*/ 0 w 1216"/>
                <a:gd name="T7" fmla="*/ 697497535 h 4362"/>
                <a:gd name="T8" fmla="*/ 67958505 w 1216"/>
                <a:gd name="T9" fmla="*/ 0 h 4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4" name="Google Shape;525;p22"/>
            <p:cNvSpPr>
              <a:spLocks/>
            </p:cNvSpPr>
            <p:nvPr/>
          </p:nvSpPr>
          <p:spPr bwMode="auto">
            <a:xfrm>
              <a:off x="4025542" y="1740968"/>
              <a:ext cx="63179" cy="67087"/>
            </a:xfrm>
            <a:custGeom>
              <a:avLst/>
              <a:gdLst>
                <a:gd name="T0" fmla="*/ 101058230 w 1164"/>
                <a:gd name="T1" fmla="*/ 0 h 1236"/>
                <a:gd name="T2" fmla="*/ 26702952 w 1164"/>
                <a:gd name="T3" fmla="*/ 53727080 h 1236"/>
                <a:gd name="T4" fmla="*/ 24626024 w 1164"/>
                <a:gd name="T5" fmla="*/ 197641504 h 1236"/>
                <a:gd name="T6" fmla="*/ 185969178 w 1164"/>
                <a:gd name="T7" fmla="*/ 38696335 h 1236"/>
                <a:gd name="T8" fmla="*/ 101058230 w 1164"/>
                <a:gd name="T9" fmla="*/ 0 h 1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5" name="Google Shape;526;p22"/>
            <p:cNvSpPr>
              <a:spLocks/>
            </p:cNvSpPr>
            <p:nvPr/>
          </p:nvSpPr>
          <p:spPr bwMode="auto">
            <a:xfrm>
              <a:off x="4033846" y="1754103"/>
              <a:ext cx="69312" cy="64210"/>
            </a:xfrm>
            <a:custGeom>
              <a:avLst/>
              <a:gdLst>
                <a:gd name="T0" fmla="*/ 161500597 w 1277"/>
                <a:gd name="T1" fmla="*/ 0 h 1183"/>
                <a:gd name="T2" fmla="*/ 159087 w 1277"/>
                <a:gd name="T3" fmla="*/ 158943741 h 1183"/>
                <a:gd name="T4" fmla="*/ 37735526 w 1277"/>
                <a:gd name="T5" fmla="*/ 189164017 h 1183"/>
                <a:gd name="T6" fmla="*/ 161500597 w 1277"/>
                <a:gd name="T7" fmla="*/ 0 h 1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6" name="Google Shape;527;p22"/>
            <p:cNvSpPr>
              <a:spLocks/>
            </p:cNvSpPr>
            <p:nvPr/>
          </p:nvSpPr>
          <p:spPr bwMode="auto">
            <a:xfrm>
              <a:off x="3958293" y="1837417"/>
              <a:ext cx="39568" cy="28333"/>
            </a:xfrm>
            <a:custGeom>
              <a:avLst/>
              <a:gdLst>
                <a:gd name="T0" fmla="*/ 116408350 w 729"/>
                <a:gd name="T1" fmla="*/ 0 h 522"/>
                <a:gd name="T2" fmla="*/ 116408350 w 729"/>
                <a:gd name="T3" fmla="*/ 0 h 522"/>
                <a:gd name="T4" fmla="*/ 103616814 w 729"/>
                <a:gd name="T5" fmla="*/ 4156918 h 522"/>
                <a:gd name="T6" fmla="*/ 10714624 w 729"/>
                <a:gd name="T7" fmla="*/ 83312101 h 522"/>
                <a:gd name="T8" fmla="*/ 116408350 w 729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7" name="Google Shape;528;p22"/>
            <p:cNvSpPr>
              <a:spLocks/>
            </p:cNvSpPr>
            <p:nvPr/>
          </p:nvSpPr>
          <p:spPr bwMode="auto">
            <a:xfrm>
              <a:off x="3961929" y="1833998"/>
              <a:ext cx="79896" cy="35877"/>
            </a:xfrm>
            <a:custGeom>
              <a:avLst/>
              <a:gdLst>
                <a:gd name="T0" fmla="*/ 156224036 w 1472"/>
                <a:gd name="T1" fmla="*/ 0 h 661"/>
                <a:gd name="T2" fmla="*/ 105694049 w 1472"/>
                <a:gd name="T3" fmla="*/ 10072318 h 661"/>
                <a:gd name="T4" fmla="*/ 0 w 1472"/>
                <a:gd name="T5" fmla="*/ 93381589 h 661"/>
                <a:gd name="T6" fmla="*/ 16948427 w 1472"/>
                <a:gd name="T7" fmla="*/ 105692828 h 661"/>
                <a:gd name="T8" fmla="*/ 156224036 w 1472"/>
                <a:gd name="T9" fmla="*/ 0 h 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8" name="Google Shape;529;p22"/>
            <p:cNvSpPr>
              <a:spLocks/>
            </p:cNvSpPr>
            <p:nvPr/>
          </p:nvSpPr>
          <p:spPr bwMode="auto">
            <a:xfrm>
              <a:off x="4276682" y="1954547"/>
              <a:ext cx="11235" cy="17043"/>
            </a:xfrm>
            <a:custGeom>
              <a:avLst/>
              <a:gdLst>
                <a:gd name="T0" fmla="*/ 159081 w 207"/>
                <a:gd name="T1" fmla="*/ 159086 h 314"/>
                <a:gd name="T2" fmla="*/ 159081 w 207"/>
                <a:gd name="T3" fmla="*/ 159086 h 314"/>
                <a:gd name="T4" fmla="*/ 32937166 w 207"/>
                <a:gd name="T5" fmla="*/ 50049592 h 314"/>
                <a:gd name="T6" fmla="*/ 159081 w 207"/>
                <a:gd name="T7" fmla="*/ 159086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9" name="Google Shape;530;p22"/>
            <p:cNvSpPr>
              <a:spLocks/>
            </p:cNvSpPr>
            <p:nvPr/>
          </p:nvSpPr>
          <p:spPr bwMode="auto">
            <a:xfrm>
              <a:off x="4102724" y="1982499"/>
              <a:ext cx="96723" cy="57588"/>
            </a:xfrm>
            <a:custGeom>
              <a:avLst/>
              <a:gdLst>
                <a:gd name="T0" fmla="*/ 256170268 w 1782"/>
                <a:gd name="T1" fmla="*/ 159086 h 1061"/>
                <a:gd name="T2" fmla="*/ 79632448 w 1782"/>
                <a:gd name="T3" fmla="*/ 92581096 h 1061"/>
                <a:gd name="T4" fmla="*/ 128725883 w 1782"/>
                <a:gd name="T5" fmla="*/ 169495379 h 1061"/>
                <a:gd name="T6" fmla="*/ 277278896 w 1782"/>
                <a:gd name="T7" fmla="*/ 154783029 h 1061"/>
                <a:gd name="T8" fmla="*/ 256170268 w 1782"/>
                <a:gd name="T9" fmla="*/ 159086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0" name="Google Shape;531;p22"/>
            <p:cNvSpPr>
              <a:spLocks/>
            </p:cNvSpPr>
            <p:nvPr/>
          </p:nvSpPr>
          <p:spPr bwMode="auto">
            <a:xfrm>
              <a:off x="4189622" y="1954384"/>
              <a:ext cx="109641" cy="80656"/>
            </a:xfrm>
            <a:custGeom>
              <a:avLst/>
              <a:gdLst>
                <a:gd name="T0" fmla="*/ 255530454 w 2020"/>
                <a:gd name="T1" fmla="*/ 159087 h 1486"/>
                <a:gd name="T2" fmla="*/ 159088 w 2020"/>
                <a:gd name="T3" fmla="*/ 82989379 h 1486"/>
                <a:gd name="T4" fmla="*/ 21267694 w 2020"/>
                <a:gd name="T5" fmla="*/ 237614204 h 1486"/>
                <a:gd name="T6" fmla="*/ 323010202 w 2020"/>
                <a:gd name="T7" fmla="*/ 141992283 h 1486"/>
                <a:gd name="T8" fmla="*/ 289430855 w 2020"/>
                <a:gd name="T9" fmla="*/ 50530116 h 1486"/>
                <a:gd name="T10" fmla="*/ 256649932 w 2020"/>
                <a:gd name="T11" fmla="*/ 639278 h 1486"/>
                <a:gd name="T12" fmla="*/ 255530454 w 2020"/>
                <a:gd name="T13" fmla="*/ 159087 h 1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1" name="Google Shape;532;p22"/>
            <p:cNvSpPr>
              <a:spLocks/>
            </p:cNvSpPr>
            <p:nvPr/>
          </p:nvSpPr>
          <p:spPr bwMode="auto">
            <a:xfrm>
              <a:off x="4299750" y="2044158"/>
              <a:ext cx="7653" cy="57046"/>
            </a:xfrm>
            <a:custGeom>
              <a:avLst/>
              <a:gdLst>
                <a:gd name="T0" fmla="*/ 14550036 w 141"/>
                <a:gd name="T1" fmla="*/ 159088 h 1051"/>
                <a:gd name="T2" fmla="*/ 15030221 w 141"/>
                <a:gd name="T3" fmla="*/ 28303012 h 1051"/>
                <a:gd name="T4" fmla="*/ 159085 w 141"/>
                <a:gd name="T5" fmla="*/ 168062238 h 1051"/>
                <a:gd name="T6" fmla="*/ 14550036 w 141"/>
                <a:gd name="T7" fmla="*/ 159088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2" name="Google Shape;533;p22"/>
            <p:cNvSpPr>
              <a:spLocks/>
            </p:cNvSpPr>
            <p:nvPr/>
          </p:nvSpPr>
          <p:spPr bwMode="auto">
            <a:xfrm>
              <a:off x="4116945" y="2067280"/>
              <a:ext cx="72732" cy="52324"/>
            </a:xfrm>
            <a:custGeom>
              <a:avLst/>
              <a:gdLst>
                <a:gd name="T0" fmla="*/ 214272760 w 1340"/>
                <a:gd name="T1" fmla="*/ 0 h 964"/>
                <a:gd name="T2" fmla="*/ 30382707 w 1340"/>
                <a:gd name="T3" fmla="*/ 100423760 h 964"/>
                <a:gd name="T4" fmla="*/ 121849005 w 1340"/>
                <a:gd name="T5" fmla="*/ 153992734 h 964"/>
                <a:gd name="T6" fmla="*/ 158945799 w 1340"/>
                <a:gd name="T7" fmla="*/ 153512537 h 964"/>
                <a:gd name="T8" fmla="*/ 214272760 w 134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3" name="Google Shape;534;p22"/>
            <p:cNvSpPr>
              <a:spLocks/>
            </p:cNvSpPr>
            <p:nvPr/>
          </p:nvSpPr>
          <p:spPr bwMode="auto">
            <a:xfrm>
              <a:off x="4170842" y="2044158"/>
              <a:ext cx="134011" cy="75283"/>
            </a:xfrm>
            <a:custGeom>
              <a:avLst/>
              <a:gdLst>
                <a:gd name="T0" fmla="*/ 394321641 w 2469"/>
                <a:gd name="T1" fmla="*/ 159088 h 1387"/>
                <a:gd name="T2" fmla="*/ 55485710 w 2469"/>
                <a:gd name="T3" fmla="*/ 68118685 h 1387"/>
                <a:gd name="T4" fmla="*/ 159087 w 2469"/>
                <a:gd name="T5" fmla="*/ 221628810 h 1387"/>
                <a:gd name="T6" fmla="*/ 379930249 w 2469"/>
                <a:gd name="T7" fmla="*/ 168540888 h 1387"/>
                <a:gd name="T8" fmla="*/ 379930249 w 2469"/>
                <a:gd name="T9" fmla="*/ 168060695 h 1387"/>
                <a:gd name="T10" fmla="*/ 394801834 w 2469"/>
                <a:gd name="T11" fmla="*/ 28302771 h 1387"/>
                <a:gd name="T12" fmla="*/ 394321641 w 2469"/>
                <a:gd name="T13" fmla="*/ 159088 h 1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4" name="Google Shape;535;p22"/>
            <p:cNvSpPr>
              <a:spLocks/>
            </p:cNvSpPr>
            <p:nvPr/>
          </p:nvSpPr>
          <p:spPr bwMode="auto">
            <a:xfrm>
              <a:off x="4285692" y="2138437"/>
              <a:ext cx="1140" cy="2225"/>
            </a:xfrm>
            <a:custGeom>
              <a:avLst/>
              <a:gdLst>
                <a:gd name="T0" fmla="*/ 3200360 w 21"/>
                <a:gd name="T1" fmla="*/ 159006 h 41"/>
                <a:gd name="T2" fmla="*/ 3200360 w 21"/>
                <a:gd name="T3" fmla="*/ 159006 h 41"/>
                <a:gd name="T4" fmla="*/ 0 w 21"/>
                <a:gd name="T5" fmla="*/ 6552734 h 41"/>
                <a:gd name="T6" fmla="*/ 3200360 w 21"/>
                <a:gd name="T7" fmla="*/ 159006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5" name="Google Shape;536;p22"/>
            <p:cNvSpPr>
              <a:spLocks/>
            </p:cNvSpPr>
            <p:nvPr/>
          </p:nvSpPr>
          <p:spPr bwMode="auto">
            <a:xfrm>
              <a:off x="4120201" y="2150920"/>
              <a:ext cx="31644" cy="25836"/>
            </a:xfrm>
            <a:custGeom>
              <a:avLst/>
              <a:gdLst>
                <a:gd name="T0" fmla="*/ 93066904 w 583"/>
                <a:gd name="T1" fmla="*/ 0 h 476"/>
                <a:gd name="T2" fmla="*/ 93066904 w 583"/>
                <a:gd name="T3" fmla="*/ 0 h 476"/>
                <a:gd name="T4" fmla="*/ 11192206 w 583"/>
                <a:gd name="T5" fmla="*/ 44611662 h 476"/>
                <a:gd name="T6" fmla="*/ 1758820 w 583"/>
                <a:gd name="T7" fmla="*/ 76113562 h 476"/>
                <a:gd name="T8" fmla="*/ 93066904 w 583"/>
                <a:gd name="T9" fmla="*/ 0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6" name="Google Shape;537;p22"/>
            <p:cNvSpPr>
              <a:spLocks/>
            </p:cNvSpPr>
            <p:nvPr/>
          </p:nvSpPr>
          <p:spPr bwMode="auto">
            <a:xfrm>
              <a:off x="4120744" y="2138111"/>
              <a:ext cx="166306" cy="57534"/>
            </a:xfrm>
            <a:custGeom>
              <a:avLst/>
              <a:gdLst>
                <a:gd name="T0" fmla="*/ 465957117 w 3064"/>
                <a:gd name="T1" fmla="*/ 0 h 1060"/>
                <a:gd name="T2" fmla="*/ 91465640 w 3064"/>
                <a:gd name="T3" fmla="*/ 37735736 h 1060"/>
                <a:gd name="T4" fmla="*/ 159087 w 3064"/>
                <a:gd name="T5" fmla="*/ 113849419 h 1060"/>
                <a:gd name="T6" fmla="*/ 197160648 w 3064"/>
                <a:gd name="T7" fmla="*/ 169497009 h 1060"/>
                <a:gd name="T8" fmla="*/ 373534023 w 3064"/>
                <a:gd name="T9" fmla="*/ 150309475 h 1060"/>
                <a:gd name="T10" fmla="*/ 485945969 w 3064"/>
                <a:gd name="T11" fmla="*/ 7515352 h 1060"/>
                <a:gd name="T12" fmla="*/ 489145406 w 3064"/>
                <a:gd name="T13" fmla="*/ 1119471 h 1060"/>
                <a:gd name="T14" fmla="*/ 489784685 w 3064"/>
                <a:gd name="T15" fmla="*/ 639279 h 1060"/>
                <a:gd name="T16" fmla="*/ 465957117 w 3064"/>
                <a:gd name="T17" fmla="*/ 0 h 10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7" name="Google Shape;538;p22"/>
            <p:cNvSpPr>
              <a:spLocks/>
            </p:cNvSpPr>
            <p:nvPr/>
          </p:nvSpPr>
          <p:spPr bwMode="auto">
            <a:xfrm>
              <a:off x="3632739" y="1499870"/>
              <a:ext cx="61985" cy="47167"/>
            </a:xfrm>
            <a:custGeom>
              <a:avLst/>
              <a:gdLst>
                <a:gd name="T0" fmla="*/ 53727208 w 1142"/>
                <a:gd name="T1" fmla="*/ 159087 h 869"/>
                <a:gd name="T2" fmla="*/ 89227190 w 1142"/>
                <a:gd name="T3" fmla="*/ 138156974 h 869"/>
                <a:gd name="T4" fmla="*/ 99939034 w 1142"/>
                <a:gd name="T5" fmla="*/ 138796252 h 869"/>
                <a:gd name="T6" fmla="*/ 168859081 w 1142"/>
                <a:gd name="T7" fmla="*/ 24145650 h 869"/>
                <a:gd name="T8" fmla="*/ 53727208 w 1142"/>
                <a:gd name="T9" fmla="*/ 159087 h 8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8" name="Google Shape;539;p22"/>
            <p:cNvSpPr>
              <a:spLocks/>
            </p:cNvSpPr>
            <p:nvPr/>
          </p:nvSpPr>
          <p:spPr bwMode="auto">
            <a:xfrm>
              <a:off x="3836224" y="1485324"/>
              <a:ext cx="60465" cy="46733"/>
            </a:xfrm>
            <a:custGeom>
              <a:avLst/>
              <a:gdLst>
                <a:gd name="T0" fmla="*/ 118648559 w 1114"/>
                <a:gd name="T1" fmla="*/ 0 h 861"/>
                <a:gd name="T2" fmla="*/ 2878275 w 1114"/>
                <a:gd name="T3" fmla="*/ 19187669 h 861"/>
                <a:gd name="T4" fmla="*/ 67637973 w 1114"/>
                <a:gd name="T5" fmla="*/ 137518936 h 861"/>
                <a:gd name="T6" fmla="*/ 86189167 w 1114"/>
                <a:gd name="T7" fmla="*/ 134958825 h 861"/>
                <a:gd name="T8" fmla="*/ 118648559 w 1114"/>
                <a:gd name="T9" fmla="*/ 0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9" name="Google Shape;540;p22"/>
            <p:cNvSpPr>
              <a:spLocks/>
            </p:cNvSpPr>
            <p:nvPr/>
          </p:nvSpPr>
          <p:spPr bwMode="auto">
            <a:xfrm>
              <a:off x="3548338" y="1359619"/>
              <a:ext cx="119953" cy="119790"/>
            </a:xfrm>
            <a:custGeom>
              <a:avLst/>
              <a:gdLst>
                <a:gd name="T0" fmla="*/ 177810783 w 2210"/>
                <a:gd name="T1" fmla="*/ 0 h 2207"/>
                <a:gd name="T2" fmla="*/ 163101234 w 2210"/>
                <a:gd name="T3" fmla="*/ 639278 h 2207"/>
                <a:gd name="T4" fmla="*/ 639279 w 2210"/>
                <a:gd name="T5" fmla="*/ 170135886 h 2207"/>
                <a:gd name="T6" fmla="*/ 639279 w 2210"/>
                <a:gd name="T7" fmla="*/ 189803591 h 2207"/>
                <a:gd name="T8" fmla="*/ 176532225 w 2210"/>
                <a:gd name="T9" fmla="*/ 352745293 h 2207"/>
                <a:gd name="T10" fmla="*/ 190125234 w 2210"/>
                <a:gd name="T11" fmla="*/ 352265101 h 2207"/>
                <a:gd name="T12" fmla="*/ 192364230 w 2210"/>
                <a:gd name="T13" fmla="*/ 351784856 h 2207"/>
                <a:gd name="T14" fmla="*/ 350666367 w 2210"/>
                <a:gd name="T15" fmla="*/ 200836429 h 2207"/>
                <a:gd name="T16" fmla="*/ 352266084 w 2210"/>
                <a:gd name="T17" fmla="*/ 162620597 h 2207"/>
                <a:gd name="T18" fmla="*/ 231540554 w 2210"/>
                <a:gd name="T19" fmla="*/ 9115004 h 2207"/>
                <a:gd name="T20" fmla="*/ 177810783 w 2210"/>
                <a:gd name="T21" fmla="*/ 0 h 2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0" name="Google Shape;541;p22"/>
            <p:cNvSpPr>
              <a:spLocks/>
            </p:cNvSpPr>
            <p:nvPr/>
          </p:nvSpPr>
          <p:spPr bwMode="auto">
            <a:xfrm>
              <a:off x="3548501" y="1359619"/>
              <a:ext cx="82285" cy="70941"/>
            </a:xfrm>
            <a:custGeom>
              <a:avLst/>
              <a:gdLst>
                <a:gd name="T0" fmla="*/ 177335682 w 1516"/>
                <a:gd name="T1" fmla="*/ 0 h 1307"/>
                <a:gd name="T2" fmla="*/ 162623004 w 1516"/>
                <a:gd name="T3" fmla="*/ 639283 h 1307"/>
                <a:gd name="T4" fmla="*/ 159088 w 1516"/>
                <a:gd name="T5" fmla="*/ 170141594 h 1307"/>
                <a:gd name="T6" fmla="*/ 98501821 w 1516"/>
                <a:gd name="T7" fmla="*/ 208838254 h 1307"/>
                <a:gd name="T8" fmla="*/ 242417309 w 1516"/>
                <a:gd name="T9" fmla="*/ 65402826 h 1307"/>
                <a:gd name="T10" fmla="*/ 231063173 w 1516"/>
                <a:gd name="T11" fmla="*/ 9115131 h 1307"/>
                <a:gd name="T12" fmla="*/ 177335682 w 1516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1" name="Google Shape;542;p22"/>
            <p:cNvSpPr>
              <a:spLocks/>
            </p:cNvSpPr>
            <p:nvPr/>
          </p:nvSpPr>
          <p:spPr bwMode="auto">
            <a:xfrm>
              <a:off x="3608206" y="1421277"/>
              <a:ext cx="59162" cy="57751"/>
            </a:xfrm>
            <a:custGeom>
              <a:avLst/>
              <a:gdLst>
                <a:gd name="T0" fmla="*/ 112089411 w 1090"/>
                <a:gd name="T1" fmla="*/ 0 h 1064"/>
                <a:gd name="T2" fmla="*/ 0 w 1090"/>
                <a:gd name="T3" fmla="*/ 112729464 h 1064"/>
                <a:gd name="T4" fmla="*/ 15990892 w 1090"/>
                <a:gd name="T5" fmla="*/ 170135640 h 1064"/>
                <a:gd name="T6" fmla="*/ 174291252 w 1090"/>
                <a:gd name="T7" fmla="*/ 19187444 h 1064"/>
                <a:gd name="T8" fmla="*/ 112089411 w 1090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2" name="Google Shape;543;p22"/>
            <p:cNvSpPr>
              <a:spLocks/>
            </p:cNvSpPr>
            <p:nvPr/>
          </p:nvSpPr>
          <p:spPr bwMode="auto">
            <a:xfrm>
              <a:off x="3869224" y="1351206"/>
              <a:ext cx="119790" cy="119736"/>
            </a:xfrm>
            <a:custGeom>
              <a:avLst/>
              <a:gdLst>
                <a:gd name="T0" fmla="*/ 175733341 w 2207"/>
                <a:gd name="T1" fmla="*/ 159087 h 2206"/>
                <a:gd name="T2" fmla="*/ 163259875 w 2207"/>
                <a:gd name="T3" fmla="*/ 480192 h 2206"/>
                <a:gd name="T4" fmla="*/ 159087 w 2207"/>
                <a:gd name="T5" fmla="*/ 169977627 h 2206"/>
                <a:gd name="T6" fmla="*/ 798365 w 2207"/>
                <a:gd name="T7" fmla="*/ 190125570 h 2206"/>
                <a:gd name="T8" fmla="*/ 176213532 w 2207"/>
                <a:gd name="T9" fmla="*/ 352587837 h 2206"/>
                <a:gd name="T10" fmla="*/ 189803591 w 2207"/>
                <a:gd name="T11" fmla="*/ 352107644 h 2206"/>
                <a:gd name="T12" fmla="*/ 192522775 w 2207"/>
                <a:gd name="T13" fmla="*/ 352107644 h 2206"/>
                <a:gd name="T14" fmla="*/ 350665387 w 2207"/>
                <a:gd name="T15" fmla="*/ 200837383 h 2206"/>
                <a:gd name="T16" fmla="*/ 352265101 w 2207"/>
                <a:gd name="T17" fmla="*/ 163101546 h 2206"/>
                <a:gd name="T18" fmla="*/ 231218799 w 2207"/>
                <a:gd name="T19" fmla="*/ 8955938 h 2206"/>
                <a:gd name="T20" fmla="*/ 175733341 w 2207"/>
                <a:gd name="T21" fmla="*/ 159087 h 2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3" name="Google Shape;544;p22"/>
            <p:cNvSpPr>
              <a:spLocks/>
            </p:cNvSpPr>
            <p:nvPr/>
          </p:nvSpPr>
          <p:spPr bwMode="auto">
            <a:xfrm>
              <a:off x="3869224" y="1351206"/>
              <a:ext cx="82502" cy="71049"/>
            </a:xfrm>
            <a:custGeom>
              <a:avLst/>
              <a:gdLst>
                <a:gd name="T0" fmla="*/ 175735502 w 1520"/>
                <a:gd name="T1" fmla="*/ 159087 h 1309"/>
                <a:gd name="T2" fmla="*/ 163261905 w 1520"/>
                <a:gd name="T3" fmla="*/ 480191 h 1309"/>
                <a:gd name="T4" fmla="*/ 159088 w 1520"/>
                <a:gd name="T5" fmla="*/ 169976889 h 1309"/>
                <a:gd name="T6" fmla="*/ 98342493 w 1520"/>
                <a:gd name="T7" fmla="*/ 209153167 h 1309"/>
                <a:gd name="T8" fmla="*/ 242896852 w 1520"/>
                <a:gd name="T9" fmla="*/ 65239754 h 1309"/>
                <a:gd name="T10" fmla="*/ 231221625 w 1520"/>
                <a:gd name="T11" fmla="*/ 8955919 h 1309"/>
                <a:gd name="T12" fmla="*/ 175735502 w 1520"/>
                <a:gd name="T13" fmla="*/ 159087 h 1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4" name="Google Shape;545;p22"/>
            <p:cNvSpPr>
              <a:spLocks/>
            </p:cNvSpPr>
            <p:nvPr/>
          </p:nvSpPr>
          <p:spPr bwMode="auto">
            <a:xfrm>
              <a:off x="3929092" y="1413027"/>
              <a:ext cx="59162" cy="57697"/>
            </a:xfrm>
            <a:custGeom>
              <a:avLst/>
              <a:gdLst>
                <a:gd name="T0" fmla="*/ 112248497 w 1090"/>
                <a:gd name="T1" fmla="*/ 0 h 1063"/>
                <a:gd name="T2" fmla="*/ 159086 w 1090"/>
                <a:gd name="T3" fmla="*/ 112094198 h 1063"/>
                <a:gd name="T4" fmla="*/ 16149978 w 1090"/>
                <a:gd name="T5" fmla="*/ 169978184 h 1063"/>
                <a:gd name="T6" fmla="*/ 174291252 w 1090"/>
                <a:gd name="T7" fmla="*/ 18707397 h 1063"/>
                <a:gd name="T8" fmla="*/ 112248497 w 1090"/>
                <a:gd name="T9" fmla="*/ 0 h 1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5" name="Google Shape;546;p22"/>
            <p:cNvSpPr>
              <a:spLocks/>
            </p:cNvSpPr>
            <p:nvPr/>
          </p:nvSpPr>
          <p:spPr bwMode="auto">
            <a:xfrm>
              <a:off x="3635398" y="1469421"/>
              <a:ext cx="265471" cy="44073"/>
            </a:xfrm>
            <a:custGeom>
              <a:avLst/>
              <a:gdLst>
                <a:gd name="T0" fmla="*/ 765139963 w 4891"/>
                <a:gd name="T1" fmla="*/ 159086 h 812"/>
                <a:gd name="T2" fmla="*/ 758582107 w 4891"/>
                <a:gd name="T3" fmla="*/ 1599655 h 812"/>
                <a:gd name="T4" fmla="*/ 273595900 w 4891"/>
                <a:gd name="T5" fmla="*/ 99778178 h 812"/>
                <a:gd name="T6" fmla="*/ 19667759 w 4891"/>
                <a:gd name="T7" fmla="*/ 76112931 h 812"/>
                <a:gd name="T8" fmla="*/ 16630393 w 4891"/>
                <a:gd name="T9" fmla="*/ 75791828 h 812"/>
                <a:gd name="T10" fmla="*/ 1758806 w 4891"/>
                <a:gd name="T11" fmla="*/ 87625917 h 812"/>
                <a:gd name="T12" fmla="*/ 12791729 w 4891"/>
                <a:gd name="T13" fmla="*/ 105213541 h 812"/>
                <a:gd name="T14" fmla="*/ 273115707 w 4891"/>
                <a:gd name="T15" fmla="*/ 129680080 h 812"/>
                <a:gd name="T16" fmla="*/ 771373782 w 4891"/>
                <a:gd name="T17" fmla="*/ 28782437 h 812"/>
                <a:gd name="T18" fmla="*/ 778889146 w 4891"/>
                <a:gd name="T19" fmla="*/ 9114915 h 812"/>
                <a:gd name="T20" fmla="*/ 765139963 w 4891"/>
                <a:gd name="T21" fmla="*/ 159086 h 8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6" name="Google Shape;547;p22"/>
            <p:cNvSpPr>
              <a:spLocks/>
            </p:cNvSpPr>
            <p:nvPr/>
          </p:nvSpPr>
          <p:spPr bwMode="auto">
            <a:xfrm>
              <a:off x="3476421" y="1479190"/>
              <a:ext cx="87495" cy="70886"/>
            </a:xfrm>
            <a:custGeom>
              <a:avLst/>
              <a:gdLst>
                <a:gd name="T0" fmla="*/ 128561582 w 1612"/>
                <a:gd name="T1" fmla="*/ 0 h 1306"/>
                <a:gd name="T2" fmla="*/ 0 w 1612"/>
                <a:gd name="T3" fmla="*/ 104736616 h 1306"/>
                <a:gd name="T4" fmla="*/ 128561582 w 1612"/>
                <a:gd name="T5" fmla="*/ 208671938 h 1306"/>
                <a:gd name="T6" fmla="*/ 257603354 w 1612"/>
                <a:gd name="T7" fmla="*/ 104736616 h 1306"/>
                <a:gd name="T8" fmla="*/ 128561582 w 1612"/>
                <a:gd name="T9" fmla="*/ 0 h 1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7" name="Google Shape;548;p22"/>
            <p:cNvSpPr>
              <a:spLocks/>
            </p:cNvSpPr>
            <p:nvPr/>
          </p:nvSpPr>
          <p:spPr bwMode="auto">
            <a:xfrm>
              <a:off x="3983694" y="1451021"/>
              <a:ext cx="87712" cy="70724"/>
            </a:xfrm>
            <a:custGeom>
              <a:avLst/>
              <a:gdLst>
                <a:gd name="T0" fmla="*/ 129200536 w 1616"/>
                <a:gd name="T1" fmla="*/ 159088 h 1303"/>
                <a:gd name="T2" fmla="*/ 159087 w 1616"/>
                <a:gd name="T3" fmla="*/ 104258900 h 1303"/>
                <a:gd name="T4" fmla="*/ 129200536 w 1616"/>
                <a:gd name="T5" fmla="*/ 208358712 h 1303"/>
                <a:gd name="T6" fmla="*/ 258241985 w 1616"/>
                <a:gd name="T7" fmla="*/ 104258900 h 1303"/>
                <a:gd name="T8" fmla="*/ 129200536 w 1616"/>
                <a:gd name="T9" fmla="*/ 159088 h 1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tx1">
                <a:alpha val="1529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727" name="Google Shape;552;p22"/>
          <p:cNvSpPr txBox="1">
            <a:spLocks/>
          </p:cNvSpPr>
          <p:nvPr/>
        </p:nvSpPr>
        <p:spPr bwMode="auto">
          <a:xfrm>
            <a:off x="1503760" y="1693779"/>
            <a:ext cx="64008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bức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lứa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tuổi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tỉnh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 (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miền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gợi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SGK.</a:t>
            </a:r>
            <a:endParaRPr kumimoji="0" lang="en-US" alt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728" name="Google Shape;552;p22"/>
          <p:cNvSpPr txBox="1">
            <a:spLocks/>
          </p:cNvSpPr>
          <p:nvPr/>
        </p:nvSpPr>
        <p:spPr bwMode="auto">
          <a:xfrm>
            <a:off x="1488282" y="2901973"/>
            <a:ext cx="6782990" cy="4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95858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vi-VN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bộc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lộ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101578" y="571501"/>
            <a:ext cx="3205163" cy="469106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35" name="Google Shape;462;p21"/>
          <p:cNvSpPr txBox="1">
            <a:spLocks/>
          </p:cNvSpPr>
          <p:nvPr/>
        </p:nvSpPr>
        <p:spPr bwMode="auto">
          <a:xfrm>
            <a:off x="2726964" y="535301"/>
            <a:ext cx="3739754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dibee Sans" panose="020B060402020202020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Odibee Sans" panose="020B0604020202020204" charset="0"/>
                <a:cs typeface="Times New Roman" panose="02020603050405020304" pitchFamily="18" charset="0"/>
                <a:sym typeface="Odibee Sans" panose="020B060402020202020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3918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 bwMode="auto">
          <a:xfrm>
            <a:off x="5813823" y="1279923"/>
            <a:ext cx="2340769" cy="38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1" b="53305"/>
          <a:stretch>
            <a:fillRect/>
          </a:stretch>
        </p:blipFill>
        <p:spPr bwMode="auto">
          <a:xfrm>
            <a:off x="6184106" y="95250"/>
            <a:ext cx="1501379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577578" y="0"/>
            <a:ext cx="4651772" cy="48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53333" r="77068" b="2104"/>
          <a:stretch>
            <a:fillRect/>
          </a:stretch>
        </p:blipFill>
        <p:spPr bwMode="auto">
          <a:xfrm>
            <a:off x="1243012" y="2743200"/>
            <a:ext cx="1472804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1982392" y="2491979"/>
            <a:ext cx="4020740" cy="6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A. KHỞI ĐỘNG</a:t>
            </a:r>
            <a:endParaRPr kumimoji="0" lang="zh-CN" altLang="en-US" sz="3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152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ác Đưa Thư Vui Tính - Kính Coong Kính Coong [Official Full HD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75" y="205979"/>
            <a:ext cx="90773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86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 bwMode="auto">
          <a:xfrm>
            <a:off x="5813823" y="1279923"/>
            <a:ext cx="2340769" cy="38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1" b="53305"/>
          <a:stretch>
            <a:fillRect/>
          </a:stretch>
        </p:blipFill>
        <p:spPr bwMode="auto">
          <a:xfrm>
            <a:off x="6184106" y="95250"/>
            <a:ext cx="1501379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577578" y="0"/>
            <a:ext cx="4651772" cy="48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53333" r="77068" b="2104"/>
          <a:stretch>
            <a:fillRect/>
          </a:stretch>
        </p:blipFill>
        <p:spPr bwMode="auto">
          <a:xfrm>
            <a:off x="1243012" y="2743200"/>
            <a:ext cx="1472804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056210" y="1930004"/>
            <a:ext cx="4019550" cy="12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B. KHÁM PHÁ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THỰC HÀNH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10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7150" y="354767"/>
            <a:ext cx="8129650" cy="12372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1DA0E3A-E9D5-4445-BDBA-0FEC69B9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51" y="354767"/>
            <a:ext cx="78357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Nam (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110" y="1999800"/>
            <a:ext cx="80077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vi-V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ý</a:t>
            </a:r>
            <a:r>
              <a:rPr lang="vi-V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en-US" altLang="en-US" sz="2400" dirty="0" smtClean="0">
                <a:latin typeface="Times New Roman" panose="02020603050405020304" pitchFamily="18" charset="0"/>
              </a:rPr>
              <a:t>a/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Lí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do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báo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chí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đài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thanh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truyền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,…)</a:t>
            </a:r>
          </a:p>
          <a:p>
            <a:pPr lvl="0" algn="just"/>
            <a:r>
              <a:rPr lang="en-US" altLang="en-US" sz="2400" dirty="0" smtClean="0">
                <a:latin typeface="Times New Roman" panose="02020603050405020304" pitchFamily="18" charset="0"/>
              </a:rPr>
              <a:t>b/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dung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bức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giới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thiệu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thăm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hẹn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cùng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đua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tốt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…)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5B8CFA0C-3B17-4C9B-A0EE-71B371EC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385" y="762526"/>
            <a:ext cx="222625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B0DF127D-B3F5-4B9A-B36E-99D92ABCB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769" y="762526"/>
            <a:ext cx="2329721" cy="1527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B8CFA0C-3B17-4C9B-A0EE-71B371EC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8" y="1141068"/>
            <a:ext cx="29294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B8CFA0C-3B17-4C9B-A0EE-71B371EC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8456" y="1141068"/>
            <a:ext cx="392231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B8CFA0C-3B17-4C9B-A0EE-71B371ECC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768" y="1504337"/>
            <a:ext cx="146474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892" y="17966"/>
            <a:ext cx="11636477" cy="5575158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320145" y="753369"/>
            <a:ext cx="1425536" cy="92333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sz="27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r>
              <a:rPr lang="en-US"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685800">
              <a:buClrTx/>
            </a:pPr>
            <a:r>
              <a:rPr lang="vi-VN"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</a:t>
            </a:r>
            <a:r>
              <a:rPr sz="27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ầu</a:t>
            </a:r>
            <a:r>
              <a:rPr lang="en-US"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</a:t>
            </a:r>
            <a:r>
              <a:rPr lang="vi-VN"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ư</a:t>
            </a:r>
            <a:endParaRPr sz="2700" b="1" kern="1200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Line 6"/>
          <p:cNvSpPr/>
          <p:nvPr/>
        </p:nvSpPr>
        <p:spPr>
          <a:xfrm>
            <a:off x="1042760" y="1653616"/>
            <a:ext cx="0" cy="56329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 Box 7"/>
          <p:cNvSpPr txBox="1"/>
          <p:nvPr/>
        </p:nvSpPr>
        <p:spPr>
          <a:xfrm>
            <a:off x="308726" y="2200540"/>
            <a:ext cx="1425536" cy="133882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 chính </a:t>
            </a:r>
          </a:p>
          <a:p>
            <a:pPr algn="ctr" defTabSz="685800">
              <a:buClrTx/>
            </a:pPr>
            <a:r>
              <a:rPr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bức thư</a:t>
            </a:r>
            <a:endParaRPr sz="2700" b="1" kern="1200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308726" y="4020898"/>
            <a:ext cx="1436955" cy="133882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sz="27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endParaRPr lang="vi-VN" sz="27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sz="27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cuối thư</a:t>
            </a:r>
            <a:endParaRPr sz="2700" b="1" kern="1200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9" name="Line 9"/>
          <p:cNvSpPr/>
          <p:nvPr/>
        </p:nvSpPr>
        <p:spPr>
          <a:xfrm>
            <a:off x="1042760" y="3500156"/>
            <a:ext cx="0" cy="52074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" name="Text Box 11"/>
          <p:cNvSpPr txBox="1"/>
          <p:nvPr/>
        </p:nvSpPr>
        <p:spPr>
          <a:xfrm>
            <a:off x="2400673" y="732587"/>
            <a:ext cx="5662672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Địa điểm, thời gian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thư</a:t>
            </a:r>
            <a:endParaRPr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Lời xưng hô với người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nhận</a:t>
            </a: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thư</a:t>
            </a:r>
            <a:endParaRPr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1" name="Line 12"/>
          <p:cNvSpPr/>
          <p:nvPr/>
        </p:nvSpPr>
        <p:spPr>
          <a:xfrm>
            <a:off x="1765458" y="1166477"/>
            <a:ext cx="635215" cy="195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Text Box 13"/>
          <p:cNvSpPr txBox="1"/>
          <p:nvPr/>
        </p:nvSpPr>
        <p:spPr>
          <a:xfrm>
            <a:off x="2400672" y="2005632"/>
            <a:ext cx="5662672" cy="156966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Mục đích, lí do viết thư</a:t>
            </a:r>
          </a:p>
          <a:p>
            <a:pPr defTabSz="685800">
              <a:buClrTx/>
            </a:pP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Giới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thiệu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về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mình</a:t>
            </a:r>
            <a:endParaRPr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  <a:buFontTx/>
              <a:buChar char="-"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thăm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hẹn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đua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tốt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lang="vi-VN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endParaRPr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3" name="Line 14"/>
          <p:cNvSpPr/>
          <p:nvPr/>
        </p:nvSpPr>
        <p:spPr>
          <a:xfrm>
            <a:off x="1745680" y="2805546"/>
            <a:ext cx="641399" cy="1454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Text Box 19"/>
          <p:cNvSpPr txBox="1"/>
          <p:nvPr/>
        </p:nvSpPr>
        <p:spPr>
          <a:xfrm>
            <a:off x="2387079" y="4106233"/>
            <a:ext cx="5676265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685800">
              <a:buClrTx/>
              <a:buFontTx/>
              <a:buChar char="-"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Lời</a:t>
            </a: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hứa</a:t>
            </a:r>
            <a:r>
              <a:rPr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hẹn</a:t>
            </a:r>
            <a:endParaRPr sz="135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Lời ch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o, chữ ký v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tên người viết thư</a:t>
            </a:r>
            <a:endParaRPr lang="vi-VN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5" name="Line 14"/>
          <p:cNvSpPr/>
          <p:nvPr/>
        </p:nvSpPr>
        <p:spPr>
          <a:xfrm flipV="1">
            <a:off x="1734262" y="4550725"/>
            <a:ext cx="641399" cy="14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7811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815"/>
          <a:stretch/>
        </p:blipFill>
        <p:spPr>
          <a:xfrm>
            <a:off x="0" y="4503420"/>
            <a:ext cx="9144000" cy="63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14" y="3722025"/>
            <a:ext cx="2158841" cy="1570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5840" y="4967894"/>
            <a:ext cx="8138160" cy="160020"/>
          </a:xfrm>
          <a:prstGeom prst="rect">
            <a:avLst/>
          </a:prstGeom>
          <a:solidFill>
            <a:srgbClr val="828BB0"/>
          </a:solidFill>
          <a:ln>
            <a:solidFill>
              <a:srgbClr val="7B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2" descr="Postbox Cartoon HD Stock Image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385" y1="27857" x2="65000" y2="28571"/>
                        <a14:foregroundMark x1="54615" y1="20000" x2="58462" y2="32143"/>
                        <a14:foregroundMark x1="55385" y1="40714" x2="55385" y2="71429"/>
                        <a14:foregroundMark x1="18846" y1="43929" x2="57692" y2="4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1" y="4190655"/>
            <a:ext cx="473459" cy="11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133513"/>
            <a:ext cx="8802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>
              <a:spcBef>
                <a:spcPct val="50000"/>
              </a:spcBef>
              <a:buClrTx/>
              <a:buNone/>
              <a:defRPr/>
            </a:pP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17113" y="950644"/>
            <a:ext cx="2291175" cy="715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buClrTx/>
            </a:pPr>
            <a:r>
              <a:rPr lang="en-US" altLang="en-US" sz="24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27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en-US" sz="27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altLang="en-US" sz="27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altLang="en-US" sz="27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594CC-91E0-4B96-84CF-55D9CC7710DE}"/>
              </a:ext>
            </a:extLst>
          </p:cNvPr>
          <p:cNvSpPr txBox="1"/>
          <p:nvPr/>
        </p:nvSpPr>
        <p:spPr>
          <a:xfrm>
            <a:off x="393494" y="1753853"/>
            <a:ext cx="6633148" cy="5078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sz="27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Địa điểm, thời gian </a:t>
            </a:r>
            <a:r>
              <a:rPr lang="vi-VN" sz="27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 thư</a:t>
            </a:r>
            <a:endParaRPr lang="vi-VN" sz="27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E40C8-4E79-466D-A1D9-24953F74A403}"/>
              </a:ext>
            </a:extLst>
          </p:cNvPr>
          <p:cNvSpPr txBox="1"/>
          <p:nvPr/>
        </p:nvSpPr>
        <p:spPr>
          <a:xfrm>
            <a:off x="382251" y="3091724"/>
            <a:ext cx="6633148" cy="5078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vi-VN" sz="27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Lời xưng hô với người nhận thư</a:t>
            </a:r>
            <a:endParaRPr lang="vi-VN" sz="2700" b="1" kern="1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2F3F841-F111-4B64-ABD0-82D5BD165211}"/>
              </a:ext>
            </a:extLst>
          </p:cNvPr>
          <p:cNvSpPr/>
          <p:nvPr/>
        </p:nvSpPr>
        <p:spPr>
          <a:xfrm>
            <a:off x="427222" y="2495405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5BC97-B91D-4841-AB48-0515D9076F49}"/>
              </a:ext>
            </a:extLst>
          </p:cNvPr>
          <p:cNvSpPr txBox="1"/>
          <p:nvPr/>
        </p:nvSpPr>
        <p:spPr>
          <a:xfrm>
            <a:off x="1091443" y="2360955"/>
            <a:ext cx="51378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542C00F-EC0B-43FE-8B18-73BA52677071}"/>
              </a:ext>
            </a:extLst>
          </p:cNvPr>
          <p:cNvSpPr/>
          <p:nvPr/>
        </p:nvSpPr>
        <p:spPr>
          <a:xfrm>
            <a:off x="395370" y="3913847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0A784-F2A4-44B9-B6D5-79156ADC52FB}"/>
              </a:ext>
            </a:extLst>
          </p:cNvPr>
          <p:cNvSpPr txBox="1"/>
          <p:nvPr/>
        </p:nvSpPr>
        <p:spPr>
          <a:xfrm>
            <a:off x="1202963" y="3813121"/>
            <a:ext cx="53110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(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95907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815"/>
          <a:stretch/>
        </p:blipFill>
        <p:spPr>
          <a:xfrm>
            <a:off x="0" y="4503420"/>
            <a:ext cx="9144000" cy="63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14" y="3722025"/>
            <a:ext cx="2158841" cy="1570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5840" y="4967894"/>
            <a:ext cx="8138160" cy="160020"/>
          </a:xfrm>
          <a:prstGeom prst="rect">
            <a:avLst/>
          </a:prstGeom>
          <a:solidFill>
            <a:srgbClr val="828BB0"/>
          </a:solidFill>
          <a:ln>
            <a:solidFill>
              <a:srgbClr val="7B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2" descr="Postbox Cartoon HD Stock Image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385" y1="27857" x2="65000" y2="28571"/>
                        <a14:foregroundMark x1="54615" y1="20000" x2="58462" y2="32143"/>
                        <a14:foregroundMark x1="55385" y1="40714" x2="55385" y2="71429"/>
                        <a14:foregroundMark x1="18846" y1="43929" x2="57692" y2="4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1" y="4190655"/>
            <a:ext cx="473459" cy="11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133513"/>
            <a:ext cx="3170420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>
              <a:spcBef>
                <a:spcPct val="50000"/>
              </a:spcBef>
              <a:buClrTx/>
              <a:buNone/>
              <a:defRPr/>
            </a:pPr>
            <a:r>
              <a:rPr lang="en-US" altLang="en-US" sz="27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altLang="en-US" sz="2700" b="1" kern="1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altLang="en-US" sz="27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altLang="en-US" sz="2700" b="1" kern="1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lang="en-US" altLang="en-US" sz="27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endParaRPr lang="en-US" altLang="en-US" sz="2700" b="1" kern="12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594CC-91E0-4B96-84CF-55D9CC7710DE}"/>
              </a:ext>
            </a:extLst>
          </p:cNvPr>
          <p:cNvSpPr txBox="1"/>
          <p:nvPr/>
        </p:nvSpPr>
        <p:spPr>
          <a:xfrm>
            <a:off x="123673" y="786989"/>
            <a:ext cx="3617054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Mục đích, lí do viết thư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E40C8-4E79-466D-A1D9-24953F74A403}"/>
              </a:ext>
            </a:extLst>
          </p:cNvPr>
          <p:cNvSpPr txBox="1"/>
          <p:nvPr/>
        </p:nvSpPr>
        <p:spPr>
          <a:xfrm>
            <a:off x="112429" y="1731372"/>
            <a:ext cx="2890544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Giới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thiệu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về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mình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2F3F841-F111-4B64-ABD0-82D5BD165211}"/>
              </a:ext>
            </a:extLst>
          </p:cNvPr>
          <p:cNvSpPr/>
          <p:nvPr/>
        </p:nvSpPr>
        <p:spPr>
          <a:xfrm>
            <a:off x="112432" y="1371146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5BC97-B91D-4841-AB48-0515D9076F49}"/>
              </a:ext>
            </a:extLst>
          </p:cNvPr>
          <p:cNvSpPr txBox="1"/>
          <p:nvPr/>
        </p:nvSpPr>
        <p:spPr>
          <a:xfrm>
            <a:off x="674564" y="1281667"/>
            <a:ext cx="804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đài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đài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542C00F-EC0B-43FE-8B18-73BA52677071}"/>
              </a:ext>
            </a:extLst>
          </p:cNvPr>
          <p:cNvSpPr/>
          <p:nvPr/>
        </p:nvSpPr>
        <p:spPr>
          <a:xfrm>
            <a:off x="136792" y="2328641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0A784-F2A4-44B9-B6D5-79156ADC52FB}"/>
              </a:ext>
            </a:extLst>
          </p:cNvPr>
          <p:cNvSpPr txBox="1"/>
          <p:nvPr/>
        </p:nvSpPr>
        <p:spPr>
          <a:xfrm>
            <a:off x="719531" y="2182944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87972-34F1-43F7-86A2-BA86D3A80446}"/>
              </a:ext>
            </a:extLst>
          </p:cNvPr>
          <p:cNvSpPr txBox="1"/>
          <p:nvPr/>
        </p:nvSpPr>
        <p:spPr>
          <a:xfrm>
            <a:off x="136789" y="2621409"/>
            <a:ext cx="5973065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Char char="-"/>
            </a:pP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thăm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hẹn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đua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tốt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lang="vi-VN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42E232-A5AD-4D0E-8214-4952AD5C6D0A}"/>
              </a:ext>
            </a:extLst>
          </p:cNvPr>
          <p:cNvSpPr/>
          <p:nvPr/>
        </p:nvSpPr>
        <p:spPr>
          <a:xfrm>
            <a:off x="138667" y="3263651"/>
            <a:ext cx="472187" cy="20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E7D483-94A0-475B-8AFC-BE103A375DC2}"/>
              </a:ext>
            </a:extLst>
          </p:cNvPr>
          <p:cNvSpPr txBox="1"/>
          <p:nvPr/>
        </p:nvSpPr>
        <p:spPr>
          <a:xfrm>
            <a:off x="665194" y="3117954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C40B7A-B101-4381-BDAC-EB93C7A56FC6}"/>
              </a:ext>
            </a:extLst>
          </p:cNvPr>
          <p:cNvSpPr txBox="1"/>
          <p:nvPr/>
        </p:nvSpPr>
        <p:spPr>
          <a:xfrm>
            <a:off x="689554" y="3513317"/>
            <a:ext cx="558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/>
      <p:bldP spid="16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967</Words>
  <Application>Microsoft Office PowerPoint</Application>
  <PresentationFormat>On-screen Show (16:9)</PresentationFormat>
  <Paragraphs>82</Paragraphs>
  <Slides>16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Calibri Light</vt:lpstr>
      <vt:lpstr>Calibri</vt:lpstr>
      <vt:lpstr>Wingdings 2</vt:lpstr>
      <vt:lpstr>黑体</vt:lpstr>
      <vt:lpstr>Arial</vt:lpstr>
      <vt:lpstr>等线</vt:lpstr>
      <vt:lpstr>Times New Roman</vt:lpstr>
      <vt:lpstr>汉仪黑荔枝体简</vt:lpstr>
      <vt:lpstr>Odibee Sans</vt:lpstr>
      <vt:lpstr>Didact Gothic</vt:lpstr>
      <vt:lpstr>Microsoft YaHei</vt:lpstr>
      <vt:lpstr>Lobster</vt:lpstr>
      <vt:lpstr>End of the School Year by Slidesgo</vt:lpstr>
      <vt:lpstr>5_Office Theme</vt:lpstr>
      <vt:lpstr>Office 主题​​</vt:lpstr>
      <vt:lpstr>Default Design</vt:lpstr>
      <vt:lpstr>1_Office Theme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Chúng mình là bạn!</dc:title>
  <dc:creator>1727h</dc:creator>
  <cp:lastModifiedBy>Admin</cp:lastModifiedBy>
  <cp:revision>90</cp:revision>
  <dcterms:modified xsi:type="dcterms:W3CDTF">2021-12-04T02:48:36Z</dcterms:modified>
</cp:coreProperties>
</file>