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2" r:id="rId1"/>
  </p:sldMasterIdLst>
  <p:notesMasterIdLst>
    <p:notesMasterId r:id="rId34"/>
  </p:notesMasterIdLst>
  <p:handoutMasterIdLst>
    <p:handoutMasterId r:id="rId35"/>
  </p:handoutMasterIdLst>
  <p:sldIdLst>
    <p:sldId id="307" r:id="rId2"/>
    <p:sldId id="319" r:id="rId3"/>
    <p:sldId id="353" r:id="rId4"/>
    <p:sldId id="354" r:id="rId5"/>
    <p:sldId id="337" r:id="rId6"/>
    <p:sldId id="338" r:id="rId7"/>
    <p:sldId id="339" r:id="rId8"/>
    <p:sldId id="341" r:id="rId9"/>
    <p:sldId id="349" r:id="rId10"/>
    <p:sldId id="350" r:id="rId11"/>
    <p:sldId id="351" r:id="rId12"/>
    <p:sldId id="334" r:id="rId13"/>
    <p:sldId id="329" r:id="rId14"/>
    <p:sldId id="308" r:id="rId15"/>
    <p:sldId id="352" r:id="rId16"/>
    <p:sldId id="355" r:id="rId17"/>
    <p:sldId id="356" r:id="rId18"/>
    <p:sldId id="357" r:id="rId19"/>
    <p:sldId id="358" r:id="rId20"/>
    <p:sldId id="359" r:id="rId21"/>
    <p:sldId id="360" r:id="rId22"/>
    <p:sldId id="325" r:id="rId23"/>
    <p:sldId id="361" r:id="rId24"/>
    <p:sldId id="362" r:id="rId25"/>
    <p:sldId id="363" r:id="rId26"/>
    <p:sldId id="364" r:id="rId27"/>
    <p:sldId id="365" r:id="rId28"/>
    <p:sldId id="366" r:id="rId29"/>
    <p:sldId id="367" r:id="rId30"/>
    <p:sldId id="344" r:id="rId31"/>
    <p:sldId id="368" r:id="rId32"/>
    <p:sldId id="315" r:id="rId33"/>
  </p:sldIdLst>
  <p:sldSz cx="9144000" cy="5143500" type="screen16x9"/>
  <p:notesSz cx="6858000" cy="9144000"/>
  <p:embeddedFontLst>
    <p:embeddedFont>
      <p:font typeface="Abel" panose="020B0604020202020204" charset="0"/>
      <p:regular r:id="rId36"/>
    </p:embeddedFont>
    <p:embeddedFont>
      <p:font typeface="Bahiana" panose="020B0604020202020204" charset="0"/>
      <p:regular r:id="rId37"/>
    </p:embeddedFont>
    <p:embeddedFont>
      <p:font typeface="Calibri" panose="020F0502020204030204" pitchFamily="34" charset="0"/>
      <p:regular r:id="rId36"/>
      <p:bold r:id="rId36"/>
      <p:italic r:id="rId36"/>
      <p:boldItalic r:id="rId36"/>
    </p:embeddedFont>
    <p:embeddedFont>
      <p:font typeface="Calibri Light" panose="020F0302020204030204" pitchFamily="34" charset="0"/>
      <p:regular r:id="rId36"/>
      <p:italic r:id="rId36"/>
    </p:embeddedFont>
    <p:embeddedFont>
      <p:font typeface="Fira Sans Extra Condensed Medium" panose="020B0604020202020204" charset="0"/>
      <p:regular r:id="rId38"/>
      <p:bold r:id="rId39"/>
      <p:italic r:id="rId40"/>
      <p:boldItalic r:id="rId41"/>
    </p:embeddedFont>
    <p:embeddedFont>
      <p:font typeface="Montserrat" panose="00000500000000000000" pitchFamily="2" charset="0"/>
      <p:regular r:id="rId36"/>
      <p:bold r:id="rId36"/>
      <p:italic r:id="rId36"/>
      <p:boldItalic r:id="rId36"/>
    </p:embeddedFont>
    <p:embeddedFont>
      <p:font typeface="Segoe UI Black" panose="020B0A02040204020203" pitchFamily="34" charset="0"/>
      <p:bold r:id="rId36"/>
      <p:boldItalic r:id="rId36"/>
    </p:embeddedFont>
    <p:embeddedFont>
      <p:font typeface="Staatliches"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13BC0DC-A24F-4118-83A1-F9EABF0B13C3}">
          <p14:sldIdLst>
            <p14:sldId id="307"/>
          </p14:sldIdLst>
        </p14:section>
        <p14:section name="Khởi động" id="{81CC36F4-510D-49BE-8A6D-A70632B3FE54}">
          <p14:sldIdLst>
            <p14:sldId id="319"/>
          </p14:sldIdLst>
        </p14:section>
        <p14:section name="Hoạt động Khám phá" id="{CE7EDB57-928A-4656-8F1D-D3FF70B981B7}">
          <p14:sldIdLst>
            <p14:sldId id="353"/>
            <p14:sldId id="354"/>
            <p14:sldId id="337"/>
            <p14:sldId id="338"/>
            <p14:sldId id="339"/>
            <p14:sldId id="341"/>
            <p14:sldId id="349"/>
            <p14:sldId id="350"/>
            <p14:sldId id="351"/>
            <p14:sldId id="334"/>
            <p14:sldId id="329"/>
          </p14:sldIdLst>
        </p14:section>
        <p14:section name="HĐ2: Làm việc SGK" id="{B47BA34C-B67B-468A-9612-24982F7AA805}">
          <p14:sldIdLst>
            <p14:sldId id="308"/>
            <p14:sldId id="352"/>
            <p14:sldId id="355"/>
            <p14:sldId id="356"/>
            <p14:sldId id="357"/>
            <p14:sldId id="358"/>
            <p14:sldId id="359"/>
          </p14:sldIdLst>
        </p14:section>
        <p14:section name="Tiếp theo" id="{553F3690-C2F8-4C1B-9A48-1A406CBC39B8}">
          <p14:sldIdLst>
            <p14:sldId id="360"/>
            <p14:sldId id="325"/>
            <p14:sldId id="361"/>
            <p14:sldId id="362"/>
            <p14:sldId id="363"/>
          </p14:sldIdLst>
        </p14:section>
        <p14:section name="Liên hệ thực tế" id="{F8A3B7B8-CF3C-4946-BC80-0056486EAD28}">
          <p14:sldIdLst>
            <p14:sldId id="364"/>
            <p14:sldId id="365"/>
            <p14:sldId id="366"/>
            <p14:sldId id="367"/>
          </p14:sldIdLst>
        </p14:section>
        <p14:section name="C.Vận dụng." id="{9EAAD770-BFC3-4F4E-B766-572B64A8D081}">
          <p14:sldIdLst>
            <p14:sldId id="344"/>
            <p14:sldId id="368"/>
            <p14:sldId id="3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9DB"/>
    <a:srgbClr val="EC4A34"/>
    <a:srgbClr val="F82828"/>
    <a:srgbClr val="FFFFFF"/>
    <a:srgbClr val="FFDE17"/>
    <a:srgbClr val="444444"/>
    <a:srgbClr val="1E1E1F"/>
    <a:srgbClr val="20124D"/>
    <a:srgbClr val="FFCC99"/>
    <a:srgbClr val="F8FD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3595BC-A2FE-4FDE-98AB-2E7BBEDA34A2}">
  <a:tblStyle styleId="{B83595BC-A2FE-4FDE-98AB-2E7BBEDA34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0" autoAdjust="0"/>
    <p:restoredTop sz="94660"/>
  </p:normalViewPr>
  <p:slideViewPr>
    <p:cSldViewPr snapToGrid="0" showGuides="1">
      <p:cViewPr>
        <p:scale>
          <a:sx n="66" d="100"/>
          <a:sy n="66" d="100"/>
        </p:scale>
        <p:origin x="520" y="336"/>
      </p:cViewPr>
      <p:guideLst/>
    </p:cSldViewPr>
  </p:slideViewPr>
  <p:notesTextViewPr>
    <p:cViewPr>
      <p:scale>
        <a:sx n="1" d="1"/>
        <a:sy n="1" d="1"/>
      </p:scale>
      <p:origin x="0" y="0"/>
    </p:cViewPr>
  </p:notesTextViewPr>
  <p:notesViewPr>
    <p:cSldViewPr snapToGrid="0">
      <p:cViewPr varScale="1">
        <p:scale>
          <a:sx n="53" d="100"/>
          <a:sy n="53" d="100"/>
        </p:scale>
        <p:origin x="202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NUL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F55513-DF5E-4D21-BEB0-CDFD2C649F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63E277FC-B9A3-4F01-A467-2EC26C51AC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039C50-38A8-44D0-95CE-F993BDC5B1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A21255-57C4-43BA-8301-091852F92F31}" type="slidenum">
              <a:rPr lang="en-US" smtClean="0"/>
              <a:t>‹#›</a:t>
            </a:fld>
            <a:endParaRPr lang="en-US"/>
          </a:p>
        </p:txBody>
      </p:sp>
      <p:sp>
        <p:nvSpPr>
          <p:cNvPr id="6" name="Date Placeholder 5">
            <a:extLst>
              <a:ext uri="{FF2B5EF4-FFF2-40B4-BE49-F238E27FC236}">
                <a16:creationId xmlns:a16="http://schemas.microsoft.com/office/drawing/2014/main" id="{B934A095-5F77-4D91-A654-D21AC5F629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7CA8BD-C67D-40E0-97C9-33F3DFD6E3DA}" type="datetimeFigureOut">
              <a:rPr lang="en-US" smtClean="0"/>
              <a:t>10/21/2021</a:t>
            </a:fld>
            <a:endParaRPr lang="en-US"/>
          </a:p>
        </p:txBody>
      </p:sp>
    </p:spTree>
    <p:extLst>
      <p:ext uri="{BB962C8B-B14F-4D97-AF65-F5344CB8AC3E}">
        <p14:creationId xmlns:p14="http://schemas.microsoft.com/office/powerpoint/2010/main" val="1820940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379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08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69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13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617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149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576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67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1270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2621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736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792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067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2360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7506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83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67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77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025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934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03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70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2416fa8cc_1_1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72416fa8cc_1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791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716450" y="2571750"/>
            <a:ext cx="7716000" cy="20376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a:off x="2590800" y="539500"/>
            <a:ext cx="5841600" cy="1407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ubTitle" idx="1"/>
          </p:nvPr>
        </p:nvSpPr>
        <p:spPr>
          <a:xfrm flipH="1">
            <a:off x="1125075" y="2571750"/>
            <a:ext cx="6875100" cy="164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0" name="Google Shape;20;p4"/>
          <p:cNvSpPr txBox="1">
            <a:spLocks noGrp="1"/>
          </p:cNvSpPr>
          <p:nvPr>
            <p:ph type="ctrTitle"/>
          </p:nvPr>
        </p:nvSpPr>
        <p:spPr>
          <a:xfrm>
            <a:off x="3657600" y="539600"/>
            <a:ext cx="4506300" cy="1407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5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p:nvPr/>
        </p:nvSpPr>
        <p:spPr>
          <a:xfrm>
            <a:off x="713250" y="332672"/>
            <a:ext cx="7717500" cy="561300"/>
          </a:xfrm>
          <a:prstGeom prst="roundRect">
            <a:avLst>
              <a:gd name="adj" fmla="val 50000"/>
            </a:avLst>
          </a:prstGeom>
          <a:solidFill>
            <a:srgbClr val="FFF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ctrTitle"/>
          </p:nvPr>
        </p:nvSpPr>
        <p:spPr>
          <a:xfrm>
            <a:off x="1743150" y="345822"/>
            <a:ext cx="5658000" cy="54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None/>
              <a:defRPr>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9_1_1_1_1">
    <p:spTree>
      <p:nvGrpSpPr>
        <p:cNvPr id="1" name="Shape 1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1">
  <p:cSld name="CUSTOM_9_1_1_1_1_1">
    <p:spTree>
      <p:nvGrpSpPr>
        <p:cNvPr id="1" name="Shape 11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98CE-E885-4C3A-8E6F-8EDC4ED9DC2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73032B8-CECA-4750-9308-5873CB17309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A5FBDF1-0A31-475F-B99D-7A41054D704A}"/>
              </a:ext>
            </a:extLst>
          </p:cNvPr>
          <p:cNvSpPr>
            <a:spLocks noGrp="1"/>
          </p:cNvSpPr>
          <p:nvPr>
            <p:ph type="dt" sz="half" idx="10"/>
          </p:nvPr>
        </p:nvSpPr>
        <p:spPr/>
        <p:txBody>
          <a:bodyPr/>
          <a:lstStyle/>
          <a:p>
            <a:fld id="{8A8C9D24-6848-4136-B3F4-1EE6CA91C77C}" type="datetimeFigureOut">
              <a:rPr lang="en-US" smtClean="0"/>
              <a:t>10/21/2021</a:t>
            </a:fld>
            <a:endParaRPr lang="en-US"/>
          </a:p>
        </p:txBody>
      </p:sp>
      <p:sp>
        <p:nvSpPr>
          <p:cNvPr id="5" name="Footer Placeholder 4">
            <a:extLst>
              <a:ext uri="{FF2B5EF4-FFF2-40B4-BE49-F238E27FC236}">
                <a16:creationId xmlns:a16="http://schemas.microsoft.com/office/drawing/2014/main" id="{025F48FD-1BD9-4D71-A47E-4D80A724E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10411-0495-404E-9006-2C835A055280}"/>
              </a:ext>
            </a:extLst>
          </p:cNvPr>
          <p:cNvSpPr>
            <a:spLocks noGrp="1"/>
          </p:cNvSpPr>
          <p:nvPr>
            <p:ph type="sldNum" sz="quarter" idx="12"/>
          </p:nvPr>
        </p:nvSpPr>
        <p:spPr/>
        <p:txBody>
          <a:bodyPr/>
          <a:lstStyle/>
          <a:p>
            <a:fld id="{2655A8AD-6E10-45BC-BCCB-CD970025E0EA}" type="slidenum">
              <a:rPr lang="en-US" smtClean="0"/>
              <a:t>‹#›</a:t>
            </a:fld>
            <a:endParaRPr lang="en-US"/>
          </a:p>
        </p:txBody>
      </p:sp>
    </p:spTree>
    <p:extLst>
      <p:ext uri="{BB962C8B-B14F-4D97-AF65-F5344CB8AC3E}">
        <p14:creationId xmlns:p14="http://schemas.microsoft.com/office/powerpoint/2010/main" val="204729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p:nvPr/>
        </p:nvSpPr>
        <p:spPr>
          <a:xfrm>
            <a:off x="713175" y="4042600"/>
            <a:ext cx="7717500" cy="5613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ctrTitle"/>
          </p:nvPr>
        </p:nvSpPr>
        <p:spPr>
          <a:xfrm flipH="1">
            <a:off x="3905350" y="1879646"/>
            <a:ext cx="4249200" cy="17544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6000"/>
              <a:buNone/>
              <a:defRPr sz="4800">
                <a:solidFill>
                  <a:schemeClr val="dk1"/>
                </a:solidFill>
              </a:defRPr>
            </a:lvl1pPr>
            <a:lvl2pPr lvl="1" algn="ctr" rtl="0">
              <a:spcBef>
                <a:spcPts val="0"/>
              </a:spcBef>
              <a:spcAft>
                <a:spcPts val="0"/>
              </a:spcAft>
              <a:buSzPts val="6000"/>
              <a:buFont typeface="Bahiana"/>
              <a:buNone/>
              <a:defRPr sz="6000">
                <a:latin typeface="Bahiana"/>
                <a:ea typeface="Bahiana"/>
                <a:cs typeface="Bahiana"/>
                <a:sym typeface="Bahiana"/>
              </a:defRPr>
            </a:lvl2pPr>
            <a:lvl3pPr lvl="2" algn="ctr" rtl="0">
              <a:spcBef>
                <a:spcPts val="0"/>
              </a:spcBef>
              <a:spcAft>
                <a:spcPts val="0"/>
              </a:spcAft>
              <a:buSzPts val="6000"/>
              <a:buFont typeface="Bahiana"/>
              <a:buNone/>
              <a:defRPr sz="6000">
                <a:latin typeface="Bahiana"/>
                <a:ea typeface="Bahiana"/>
                <a:cs typeface="Bahiana"/>
                <a:sym typeface="Bahiana"/>
              </a:defRPr>
            </a:lvl3pPr>
            <a:lvl4pPr lvl="3" algn="ctr" rtl="0">
              <a:spcBef>
                <a:spcPts val="0"/>
              </a:spcBef>
              <a:spcAft>
                <a:spcPts val="0"/>
              </a:spcAft>
              <a:buSzPts val="6000"/>
              <a:buFont typeface="Bahiana"/>
              <a:buNone/>
              <a:defRPr sz="6000">
                <a:latin typeface="Bahiana"/>
                <a:ea typeface="Bahiana"/>
                <a:cs typeface="Bahiana"/>
                <a:sym typeface="Bahiana"/>
              </a:defRPr>
            </a:lvl4pPr>
            <a:lvl5pPr lvl="4" algn="ctr" rtl="0">
              <a:spcBef>
                <a:spcPts val="0"/>
              </a:spcBef>
              <a:spcAft>
                <a:spcPts val="0"/>
              </a:spcAft>
              <a:buSzPts val="6000"/>
              <a:buFont typeface="Bahiana"/>
              <a:buNone/>
              <a:defRPr sz="6000">
                <a:latin typeface="Bahiana"/>
                <a:ea typeface="Bahiana"/>
                <a:cs typeface="Bahiana"/>
                <a:sym typeface="Bahiana"/>
              </a:defRPr>
            </a:lvl5pPr>
            <a:lvl6pPr lvl="5" algn="ctr" rtl="0">
              <a:spcBef>
                <a:spcPts val="0"/>
              </a:spcBef>
              <a:spcAft>
                <a:spcPts val="0"/>
              </a:spcAft>
              <a:buSzPts val="6000"/>
              <a:buFont typeface="Bahiana"/>
              <a:buNone/>
              <a:defRPr sz="6000">
                <a:latin typeface="Bahiana"/>
                <a:ea typeface="Bahiana"/>
                <a:cs typeface="Bahiana"/>
                <a:sym typeface="Bahiana"/>
              </a:defRPr>
            </a:lvl6pPr>
            <a:lvl7pPr lvl="6" algn="ctr" rtl="0">
              <a:spcBef>
                <a:spcPts val="0"/>
              </a:spcBef>
              <a:spcAft>
                <a:spcPts val="0"/>
              </a:spcAft>
              <a:buSzPts val="6000"/>
              <a:buFont typeface="Bahiana"/>
              <a:buNone/>
              <a:defRPr sz="6000">
                <a:latin typeface="Bahiana"/>
                <a:ea typeface="Bahiana"/>
                <a:cs typeface="Bahiana"/>
                <a:sym typeface="Bahiana"/>
              </a:defRPr>
            </a:lvl7pPr>
            <a:lvl8pPr lvl="7" algn="ctr" rtl="0">
              <a:spcBef>
                <a:spcPts val="0"/>
              </a:spcBef>
              <a:spcAft>
                <a:spcPts val="0"/>
              </a:spcAft>
              <a:buSzPts val="6000"/>
              <a:buFont typeface="Bahiana"/>
              <a:buNone/>
              <a:defRPr sz="6000">
                <a:latin typeface="Bahiana"/>
                <a:ea typeface="Bahiana"/>
                <a:cs typeface="Bahiana"/>
                <a:sym typeface="Bahiana"/>
              </a:defRPr>
            </a:lvl8pPr>
            <a:lvl9pPr lvl="8" algn="ctr" rtl="0">
              <a:spcBef>
                <a:spcPts val="0"/>
              </a:spcBef>
              <a:spcAft>
                <a:spcPts val="0"/>
              </a:spcAft>
              <a:buSzPts val="6000"/>
              <a:buFont typeface="Bahiana"/>
              <a:buNone/>
              <a:defRPr sz="6000">
                <a:latin typeface="Bahiana"/>
                <a:ea typeface="Bahiana"/>
                <a:cs typeface="Bahiana"/>
                <a:sym typeface="Bahiana"/>
              </a:defRPr>
            </a:lvl9pPr>
          </a:lstStyle>
          <a:p>
            <a:endParaRPr/>
          </a:p>
        </p:txBody>
      </p:sp>
      <p:sp>
        <p:nvSpPr>
          <p:cNvPr id="14" name="Google Shape;14;p3"/>
          <p:cNvSpPr txBox="1">
            <a:spLocks noGrp="1"/>
          </p:cNvSpPr>
          <p:nvPr>
            <p:ph type="subTitle" idx="1"/>
          </p:nvPr>
        </p:nvSpPr>
        <p:spPr>
          <a:xfrm flipH="1">
            <a:off x="2689450" y="4091575"/>
            <a:ext cx="5465100" cy="4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a:solidFill>
                  <a:schemeClr val="dk1"/>
                </a:solidFill>
              </a:defRPr>
            </a:lvl1pPr>
            <a:lvl2pPr lvl="1" algn="r" rtl="0">
              <a:lnSpc>
                <a:spcPct val="100000"/>
              </a:lnSpc>
              <a:spcBef>
                <a:spcPts val="1600"/>
              </a:spcBef>
              <a:spcAft>
                <a:spcPts val="0"/>
              </a:spcAft>
              <a:buNone/>
              <a:defRPr sz="1800">
                <a:solidFill>
                  <a:schemeClr val="dk1"/>
                </a:solidFill>
              </a:defRPr>
            </a:lvl2pPr>
            <a:lvl3pPr lvl="2" algn="r" rtl="0">
              <a:lnSpc>
                <a:spcPct val="100000"/>
              </a:lnSpc>
              <a:spcBef>
                <a:spcPts val="1600"/>
              </a:spcBef>
              <a:spcAft>
                <a:spcPts val="0"/>
              </a:spcAft>
              <a:buNone/>
              <a:defRPr sz="1800">
                <a:solidFill>
                  <a:schemeClr val="dk1"/>
                </a:solidFill>
              </a:defRPr>
            </a:lvl3pPr>
            <a:lvl4pPr lvl="3" algn="r" rtl="0">
              <a:lnSpc>
                <a:spcPct val="100000"/>
              </a:lnSpc>
              <a:spcBef>
                <a:spcPts val="1600"/>
              </a:spcBef>
              <a:spcAft>
                <a:spcPts val="0"/>
              </a:spcAft>
              <a:buNone/>
              <a:defRPr sz="1800">
                <a:solidFill>
                  <a:schemeClr val="dk1"/>
                </a:solidFill>
              </a:defRPr>
            </a:lvl4pPr>
            <a:lvl5pPr lvl="4" algn="r" rtl="0">
              <a:lnSpc>
                <a:spcPct val="100000"/>
              </a:lnSpc>
              <a:spcBef>
                <a:spcPts val="1600"/>
              </a:spcBef>
              <a:spcAft>
                <a:spcPts val="0"/>
              </a:spcAft>
              <a:buNone/>
              <a:defRPr sz="1800">
                <a:solidFill>
                  <a:schemeClr val="dk1"/>
                </a:solidFill>
              </a:defRPr>
            </a:lvl5pPr>
            <a:lvl6pPr lvl="5" algn="r" rtl="0">
              <a:lnSpc>
                <a:spcPct val="100000"/>
              </a:lnSpc>
              <a:spcBef>
                <a:spcPts val="1600"/>
              </a:spcBef>
              <a:spcAft>
                <a:spcPts val="0"/>
              </a:spcAft>
              <a:buNone/>
              <a:defRPr sz="1800">
                <a:solidFill>
                  <a:schemeClr val="dk1"/>
                </a:solidFill>
              </a:defRPr>
            </a:lvl6pPr>
            <a:lvl7pPr lvl="6" algn="r" rtl="0">
              <a:lnSpc>
                <a:spcPct val="100000"/>
              </a:lnSpc>
              <a:spcBef>
                <a:spcPts val="1600"/>
              </a:spcBef>
              <a:spcAft>
                <a:spcPts val="0"/>
              </a:spcAft>
              <a:buNone/>
              <a:defRPr sz="1800">
                <a:solidFill>
                  <a:schemeClr val="dk1"/>
                </a:solidFill>
              </a:defRPr>
            </a:lvl7pPr>
            <a:lvl8pPr lvl="7" algn="r" rtl="0">
              <a:lnSpc>
                <a:spcPct val="100000"/>
              </a:lnSpc>
              <a:spcBef>
                <a:spcPts val="1600"/>
              </a:spcBef>
              <a:spcAft>
                <a:spcPts val="0"/>
              </a:spcAft>
              <a:buNone/>
              <a:defRPr sz="1800">
                <a:solidFill>
                  <a:schemeClr val="dk1"/>
                </a:solidFill>
              </a:defRPr>
            </a:lvl8pPr>
            <a:lvl9pPr lvl="8" algn="r" rtl="0">
              <a:lnSpc>
                <a:spcPct val="100000"/>
              </a:lnSpc>
              <a:spcBef>
                <a:spcPts val="1600"/>
              </a:spcBef>
              <a:spcAft>
                <a:spcPts val="1600"/>
              </a:spcAft>
              <a:buNone/>
              <a:defRPr sz="1800">
                <a:solidFill>
                  <a:schemeClr val="dk1"/>
                </a:solidFill>
              </a:defRPr>
            </a:lvl9pPr>
          </a:lstStyle>
          <a:p>
            <a:endParaRPr/>
          </a:p>
        </p:txBody>
      </p:sp>
      <p:sp>
        <p:nvSpPr>
          <p:cNvPr id="15" name="Google Shape;15;p3"/>
          <p:cNvSpPr txBox="1">
            <a:spLocks noGrp="1"/>
          </p:cNvSpPr>
          <p:nvPr>
            <p:ph type="title" idx="2" hasCustomPrompt="1"/>
          </p:nvPr>
        </p:nvSpPr>
        <p:spPr>
          <a:xfrm flipH="1">
            <a:off x="6133150" y="807733"/>
            <a:ext cx="2021400" cy="1040100"/>
          </a:xfrm>
          <a:prstGeom prst="rect">
            <a:avLst/>
          </a:prstGeom>
          <a:noFill/>
        </p:spPr>
        <p:txBody>
          <a:bodyPr spcFirstLastPara="1" wrap="square" lIns="91425" tIns="91425" rIns="91425" bIns="91425" anchor="b" anchorCtr="0">
            <a:noAutofit/>
          </a:bodyPr>
          <a:lstStyle>
            <a:lvl1pPr marR="27432" lvl="0" algn="r" rtl="0">
              <a:spcBef>
                <a:spcPts val="0"/>
              </a:spcBef>
              <a:spcAft>
                <a:spcPts val="0"/>
              </a:spcAft>
              <a:buClr>
                <a:schemeClr val="lt1"/>
              </a:buClr>
              <a:buSzPts val="3600"/>
              <a:buNone/>
              <a:defRPr sz="7000">
                <a:solidFill>
                  <a:schemeClr val="dk2"/>
                </a:solidFill>
              </a:defRPr>
            </a:lvl1pPr>
            <a:lvl2pPr lvl="1"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90564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p:nvPr/>
        </p:nvSpPr>
        <p:spPr>
          <a:xfrm>
            <a:off x="713175" y="157157"/>
            <a:ext cx="7717500" cy="71966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txBox="1">
            <a:spLocks noGrp="1"/>
          </p:cNvSpPr>
          <p:nvPr>
            <p:ph type="ctrTitle"/>
          </p:nvPr>
        </p:nvSpPr>
        <p:spPr>
          <a:xfrm>
            <a:off x="3066000" y="402682"/>
            <a:ext cx="3012000" cy="95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5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34" name="Google Shape;34;p7"/>
          <p:cNvSpPr txBox="1">
            <a:spLocks noGrp="1"/>
          </p:cNvSpPr>
          <p:nvPr>
            <p:ph type="subTitle" idx="1"/>
          </p:nvPr>
        </p:nvSpPr>
        <p:spPr>
          <a:xfrm>
            <a:off x="713175" y="2114893"/>
            <a:ext cx="4177500" cy="23547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Tree>
    <p:extLst>
      <p:ext uri="{BB962C8B-B14F-4D97-AF65-F5344CB8AC3E}">
        <p14:creationId xmlns:p14="http://schemas.microsoft.com/office/powerpoint/2010/main" val="173210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957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1pPr>
            <a:lvl2pPr lvl="1">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2pPr>
            <a:lvl3pPr lvl="2">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3pPr>
            <a:lvl4pPr lvl="3">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4pPr>
            <a:lvl5pPr lvl="4">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5pPr>
            <a:lvl6pPr lvl="5">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6pPr>
            <a:lvl7pPr lvl="6">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7pPr>
            <a:lvl8pPr lvl="7">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8pPr>
            <a:lvl9pPr lvl="8">
              <a:spcBef>
                <a:spcPts val="0"/>
              </a:spcBef>
              <a:spcAft>
                <a:spcPts val="0"/>
              </a:spcAft>
              <a:buClr>
                <a:srgbClr val="20124D"/>
              </a:buClr>
              <a:buSzPts val="2400"/>
              <a:buFont typeface="Staatliches"/>
              <a:buNone/>
              <a:defRPr sz="2400">
                <a:solidFill>
                  <a:srgbClr val="20124D"/>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rgbClr val="20124D"/>
              </a:buClr>
              <a:buSzPts val="1400"/>
              <a:buFont typeface="Abel"/>
              <a:buChar char="●"/>
              <a:defRPr>
                <a:solidFill>
                  <a:srgbClr val="20124D"/>
                </a:solidFill>
                <a:latin typeface="Abel"/>
                <a:ea typeface="Abel"/>
                <a:cs typeface="Abel"/>
                <a:sym typeface="Abel"/>
              </a:defRPr>
            </a:lvl1pPr>
            <a:lvl2pPr marL="914400" lvl="1"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2pPr>
            <a:lvl3pPr marL="1371600" lvl="2"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3pPr>
            <a:lvl4pPr marL="1828800" lvl="3"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4pPr>
            <a:lvl5pPr marL="2286000" lvl="4"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5pPr>
            <a:lvl6pPr marL="2743200" lvl="5"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6pPr>
            <a:lvl7pPr marL="3200400" lvl="6"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7pPr>
            <a:lvl8pPr marL="3657600" lvl="7" indent="-317500">
              <a:lnSpc>
                <a:spcPct val="115000"/>
              </a:lnSpc>
              <a:spcBef>
                <a:spcPts val="1600"/>
              </a:spcBef>
              <a:spcAft>
                <a:spcPts val="0"/>
              </a:spcAft>
              <a:buClr>
                <a:srgbClr val="20124D"/>
              </a:buClr>
              <a:buSzPts val="1400"/>
              <a:buFont typeface="Abel"/>
              <a:buChar char="○"/>
              <a:defRPr>
                <a:solidFill>
                  <a:srgbClr val="20124D"/>
                </a:solidFill>
                <a:latin typeface="Abel"/>
                <a:ea typeface="Abel"/>
                <a:cs typeface="Abel"/>
                <a:sym typeface="Abel"/>
              </a:defRPr>
            </a:lvl8pPr>
            <a:lvl9pPr marL="4114800" lvl="8" indent="-317500">
              <a:lnSpc>
                <a:spcPct val="115000"/>
              </a:lnSpc>
              <a:spcBef>
                <a:spcPts val="1600"/>
              </a:spcBef>
              <a:spcAft>
                <a:spcPts val="1600"/>
              </a:spcAft>
              <a:buClr>
                <a:srgbClr val="20124D"/>
              </a:buClr>
              <a:buSzPts val="1400"/>
              <a:buFont typeface="Abel"/>
              <a:buChar char="■"/>
              <a:defRPr>
                <a:solidFill>
                  <a:srgbClr val="20124D"/>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68" r:id="rId3"/>
    <p:sldLayoutId id="2147483669" r:id="rId4"/>
    <p:sldLayoutId id="2147483670"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95773" y="539600"/>
            <a:ext cx="5764945" cy="1407900"/>
          </a:xfrm>
        </p:spPr>
        <p:txBody>
          <a:bodyPr/>
          <a:lstStyle/>
          <a:p>
            <a:r>
              <a:rPr lang="en-US" sz="2600" b="1" dirty="0" err="1">
                <a:latin typeface="Times New Roman" panose="02020603050405020304" pitchFamily="18" charset="0"/>
                <a:ea typeface="Segoe UI Black" panose="020B0A02040204020203" pitchFamily="34" charset="0"/>
                <a:cs typeface="Times New Roman" panose="02020603050405020304" pitchFamily="18" charset="0"/>
              </a:rPr>
              <a:t>CHÀO</a:t>
            </a:r>
            <a:r>
              <a:rPr lang="en-US" sz="26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600" b="1" dirty="0" err="1">
                <a:latin typeface="Times New Roman" panose="02020603050405020304" pitchFamily="18" charset="0"/>
                <a:ea typeface="Segoe UI Black" panose="020B0A02040204020203" pitchFamily="34" charset="0"/>
                <a:cs typeface="Times New Roman" panose="02020603050405020304" pitchFamily="18" charset="0"/>
              </a:rPr>
              <a:t>ĐÓN</a:t>
            </a:r>
            <a:r>
              <a:rPr lang="en-US" sz="26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600" b="1" dirty="0" err="1">
                <a:latin typeface="Times New Roman" panose="02020603050405020304" pitchFamily="18" charset="0"/>
                <a:ea typeface="Segoe UI Black" panose="020B0A02040204020203" pitchFamily="34" charset="0"/>
                <a:cs typeface="Times New Roman" panose="02020603050405020304" pitchFamily="18" charset="0"/>
              </a:rPr>
              <a:t>CÁC</a:t>
            </a:r>
            <a:r>
              <a:rPr lang="en-US" sz="2600" b="1" dirty="0">
                <a:latin typeface="Times New Roman" panose="02020603050405020304" pitchFamily="18" charset="0"/>
                <a:ea typeface="Segoe UI Black" panose="020B0A02040204020203" pitchFamily="34" charset="0"/>
                <a:cs typeface="Times New Roman" panose="02020603050405020304" pitchFamily="18" charset="0"/>
              </a:rPr>
              <a:t> CON </a:t>
            </a:r>
            <a:r>
              <a:rPr lang="en-US" sz="2600" b="1" dirty="0" err="1">
                <a:latin typeface="Times New Roman" panose="02020603050405020304" pitchFamily="18" charset="0"/>
                <a:ea typeface="Segoe UI Black" panose="020B0A02040204020203" pitchFamily="34" charset="0"/>
                <a:cs typeface="Times New Roman" panose="02020603050405020304" pitchFamily="18" charset="0"/>
              </a:rPr>
              <a:t>ĐẾN</a:t>
            </a:r>
            <a:r>
              <a:rPr lang="en-US" sz="26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600" b="1" dirty="0" err="1">
                <a:latin typeface="Times New Roman" panose="02020603050405020304" pitchFamily="18" charset="0"/>
                <a:ea typeface="Segoe UI Black" panose="020B0A02040204020203" pitchFamily="34" charset="0"/>
                <a:cs typeface="Times New Roman" panose="02020603050405020304" pitchFamily="18" charset="0"/>
              </a:rPr>
              <a:t>VỚI</a:t>
            </a:r>
            <a:r>
              <a:rPr lang="en-US" sz="26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600" b="1" dirty="0" err="1">
                <a:latin typeface="Times New Roman" panose="02020603050405020304" pitchFamily="18" charset="0"/>
                <a:ea typeface="Segoe UI Black" panose="020B0A02040204020203" pitchFamily="34" charset="0"/>
                <a:cs typeface="Times New Roman" panose="02020603050405020304" pitchFamily="18" charset="0"/>
              </a:rPr>
              <a:t>MÔN</a:t>
            </a:r>
            <a:r>
              <a:rPr lang="en-US" sz="26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600" b="1" dirty="0" err="1">
                <a:latin typeface="Times New Roman" panose="02020603050405020304" pitchFamily="18" charset="0"/>
                <a:ea typeface="Segoe UI Black" panose="020B0A02040204020203" pitchFamily="34" charset="0"/>
                <a:cs typeface="Times New Roman" panose="02020603050405020304" pitchFamily="18" charset="0"/>
              </a:rPr>
              <a:t>TỰ</a:t>
            </a:r>
            <a:r>
              <a:rPr lang="en-US" sz="26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600" b="1" dirty="0" err="1">
                <a:latin typeface="Times New Roman" panose="02020603050405020304" pitchFamily="18" charset="0"/>
                <a:ea typeface="Segoe UI Black" panose="020B0A02040204020203" pitchFamily="34" charset="0"/>
                <a:cs typeface="Times New Roman" panose="02020603050405020304" pitchFamily="18" charset="0"/>
              </a:rPr>
              <a:t>NHIÊN</a:t>
            </a:r>
            <a:r>
              <a:rPr lang="en-US" sz="26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600" b="1" dirty="0" err="1">
                <a:latin typeface="Times New Roman" panose="02020603050405020304" pitchFamily="18" charset="0"/>
                <a:ea typeface="Segoe UI Black" panose="020B0A02040204020203" pitchFamily="34" charset="0"/>
                <a:cs typeface="Times New Roman" panose="02020603050405020304" pitchFamily="18" charset="0"/>
              </a:rPr>
              <a:t>VÀ</a:t>
            </a:r>
            <a:r>
              <a:rPr lang="en-US" sz="26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600" b="1" dirty="0" err="1">
                <a:latin typeface="Times New Roman" panose="02020603050405020304" pitchFamily="18" charset="0"/>
                <a:ea typeface="Segoe UI Black" panose="020B0A02040204020203" pitchFamily="34" charset="0"/>
                <a:cs typeface="Times New Roman" panose="02020603050405020304" pitchFamily="18" charset="0"/>
              </a:rPr>
              <a:t>XÃ</a:t>
            </a:r>
            <a:r>
              <a:rPr lang="en-US" sz="26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600" b="1" dirty="0" err="1">
                <a:latin typeface="Times New Roman" panose="02020603050405020304" pitchFamily="18" charset="0"/>
                <a:ea typeface="Segoe UI Black" panose="020B0A02040204020203" pitchFamily="34" charset="0"/>
                <a:cs typeface="Times New Roman" panose="02020603050405020304" pitchFamily="18" charset="0"/>
              </a:rPr>
              <a:t>HỘI</a:t>
            </a:r>
            <a:r>
              <a:rPr lang="en-US" sz="26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600" b="1" dirty="0" err="1">
                <a:latin typeface="Times New Roman" panose="02020603050405020304" pitchFamily="18" charset="0"/>
                <a:ea typeface="Segoe UI Black" panose="020B0A02040204020203" pitchFamily="34" charset="0"/>
                <a:cs typeface="Times New Roman" panose="02020603050405020304" pitchFamily="18" charset="0"/>
              </a:rPr>
              <a:t>LỚP</a:t>
            </a:r>
            <a:r>
              <a:rPr lang="en-US" sz="2600" b="1" dirty="0">
                <a:latin typeface="Times New Roman" panose="02020603050405020304" pitchFamily="18" charset="0"/>
                <a:ea typeface="Segoe UI Black" panose="020B0A02040204020203" pitchFamily="34" charset="0"/>
                <a:cs typeface="Times New Roman" panose="02020603050405020304" pitchFamily="18" charset="0"/>
              </a:rPr>
              <a:t> 3</a:t>
            </a:r>
          </a:p>
        </p:txBody>
      </p:sp>
      <p:sp>
        <p:nvSpPr>
          <p:cNvPr id="4" name="Title 2"/>
          <p:cNvSpPr txBox="1">
            <a:spLocks/>
          </p:cNvSpPr>
          <p:nvPr/>
        </p:nvSpPr>
        <p:spPr>
          <a:xfrm>
            <a:off x="1291207" y="2918833"/>
            <a:ext cx="6776740" cy="140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20124D"/>
              </a:buClr>
              <a:buSzPts val="4000"/>
              <a:buFont typeface="Staatliches"/>
              <a:buNone/>
              <a:defRPr sz="4500" b="0" i="0" u="none" strike="noStrike" cap="none">
                <a:solidFill>
                  <a:srgbClr val="20124D"/>
                </a:solidFill>
                <a:latin typeface="Staatliches"/>
                <a:ea typeface="Staatliches"/>
                <a:cs typeface="Staatliches"/>
                <a:sym typeface="Staatliches"/>
              </a:defRPr>
            </a:lvl1pPr>
            <a:lvl2pPr marR="0" lvl="1"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2pPr>
            <a:lvl3pPr marR="0" lvl="2"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3pPr>
            <a:lvl4pPr marR="0" lvl="3"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4pPr>
            <a:lvl5pPr marR="0" lvl="4"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5pPr>
            <a:lvl6pPr marR="0" lvl="5"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6pPr>
            <a:lvl7pPr marR="0" lvl="6"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7pPr>
            <a:lvl8pPr marR="0" lvl="7"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8pPr>
            <a:lvl9pPr marR="0" lvl="8" algn="r" rtl="0">
              <a:lnSpc>
                <a:spcPct val="100000"/>
              </a:lnSpc>
              <a:spcBef>
                <a:spcPts val="0"/>
              </a:spcBef>
              <a:spcAft>
                <a:spcPts val="0"/>
              </a:spcAft>
              <a:buClr>
                <a:srgbClr val="20124D"/>
              </a:buClr>
              <a:buSzPts val="2400"/>
              <a:buFont typeface="Staatliches"/>
              <a:buNone/>
              <a:defRPr sz="2400" b="0" i="0" u="none" strike="noStrike" cap="none">
                <a:solidFill>
                  <a:srgbClr val="20124D"/>
                </a:solidFill>
                <a:latin typeface="Staatliches"/>
                <a:ea typeface="Staatliches"/>
                <a:cs typeface="Staatliches"/>
                <a:sym typeface="Staatliches"/>
              </a:defRPr>
            </a:lvl9pPr>
          </a:lstStyle>
          <a:p>
            <a:pPr algn="ctr"/>
            <a:r>
              <a:rPr lang="en-US" sz="2900" b="1" dirty="0">
                <a:latin typeface="Times New Roman" panose="02020603050405020304" pitchFamily="18" charset="0"/>
                <a:ea typeface="Segoe UI Black" panose="020B0A02040204020203" pitchFamily="34" charset="0"/>
                <a:cs typeface="Times New Roman" panose="02020603050405020304" pitchFamily="18" charset="0"/>
              </a:rPr>
              <a:t>TUẦN 8 – BÀI: </a:t>
            </a:r>
            <a:r>
              <a:rPr lang="vi-VN" sz="2900" b="1" dirty="0">
                <a:latin typeface="Times New Roman" panose="02020603050405020304" pitchFamily="18" charset="0"/>
                <a:ea typeface="Segoe UI Black" panose="020B0A02040204020203" pitchFamily="34" charset="0"/>
                <a:cs typeface="Times New Roman" panose="02020603050405020304" pitchFamily="18" charset="0"/>
              </a:rPr>
              <a:t>Vệ sinh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thần</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kinh</a:t>
            </a:r>
            <a:endParaRPr lang="en-US" sz="2900" b="1" dirty="0">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6853306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23" name="TextBox 22">
            <a:extLst>
              <a:ext uri="{FF2B5EF4-FFF2-40B4-BE49-F238E27FC236}">
                <a16:creationId xmlns:a16="http://schemas.microsoft.com/office/drawing/2014/main" id="{007A9FF6-72E4-41B0-ADF3-286A9D8021C3}"/>
              </a:ext>
            </a:extLst>
          </p:cNvPr>
          <p:cNvSpPr txBox="1"/>
          <p:nvPr/>
        </p:nvSpPr>
        <p:spPr>
          <a:xfrm>
            <a:off x="3962400" y="2421405"/>
            <a:ext cx="5501493" cy="1289071"/>
          </a:xfrm>
          <a:prstGeom prst="rect">
            <a:avLst/>
          </a:prstGeom>
          <a:noFill/>
        </p:spPr>
        <p:txBody>
          <a:bodyPr wrap="square" rtlCol="0">
            <a:spAutoFit/>
          </a:bodyPr>
          <a:lstStyle/>
          <a:p>
            <a:pPr>
              <a:lnSpc>
                <a:spcPct val="150000"/>
              </a:lnSpc>
            </a:pP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Bạn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nhỏ</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được</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bố</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mẹ</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chăm</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sóc</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a:t>
            </a:r>
          </a:p>
          <a:p>
            <a:pPr marL="285750" indent="-285750">
              <a:lnSpc>
                <a:spcPct val="150000"/>
              </a:lnSpc>
              <a:buFont typeface="Wingdings" panose="05000000000000000000" pitchFamily="2" charset="2"/>
              <a:buChar char="à"/>
            </a:pPr>
            <a:r>
              <a:rPr lang="en-US" sz="1800" b="1" dirty="0" err="1">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Có</a:t>
            </a:r>
            <a:r>
              <a:rPr lang="en-US" sz="1800" b="1" dirty="0">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dirty="0" err="1">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lợi</a:t>
            </a:r>
            <a:r>
              <a:rPr lang="en-US" sz="1800" b="1" dirty="0">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cho</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cơ</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quan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thần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kinh</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p>
          <a:p>
            <a:pPr>
              <a:lnSpc>
                <a:spcPct val="150000"/>
              </a:lnSpc>
            </a:pP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Vì</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lúc</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đó</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bạn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vui</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vẻ</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được</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chăm</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sóc</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và</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yêu</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thương</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a:t>
            </a:r>
            <a:endParaRPr lang="vi-VN"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D03036B-36BA-470B-B81C-1826DC73FAC9}"/>
              </a:ext>
            </a:extLst>
          </p:cNvPr>
          <p:cNvPicPr>
            <a:picLocks noChangeAspect="1"/>
          </p:cNvPicPr>
          <p:nvPr/>
        </p:nvPicPr>
        <p:blipFill>
          <a:blip r:embed="rId3"/>
          <a:stretch>
            <a:fillRect/>
          </a:stretch>
        </p:blipFill>
        <p:spPr>
          <a:xfrm>
            <a:off x="782147" y="2075619"/>
            <a:ext cx="2617111" cy="2461329"/>
          </a:xfrm>
          <a:prstGeom prst="rect">
            <a:avLst/>
          </a:prstGeom>
        </p:spPr>
      </p:pic>
      <p:sp>
        <p:nvSpPr>
          <p:cNvPr id="7" name="TextBox 6">
            <a:extLst>
              <a:ext uri="{FF2B5EF4-FFF2-40B4-BE49-F238E27FC236}">
                <a16:creationId xmlns:a16="http://schemas.microsoft.com/office/drawing/2014/main" id="{7F03DE2F-91CA-499B-8D85-32FAD13DD1E0}"/>
              </a:ext>
            </a:extLst>
          </p:cNvPr>
          <p:cNvSpPr txBox="1"/>
          <p:nvPr/>
        </p:nvSpPr>
        <p:spPr>
          <a:xfrm>
            <a:off x="1666383" y="357355"/>
            <a:ext cx="5501493"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Hoạt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động</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khám</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phá</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862A99C-BE5C-4149-BEA8-A28B5D5F74CB}"/>
              </a:ext>
            </a:extLst>
          </p:cNvPr>
          <p:cNvPicPr>
            <a:picLocks noChangeAspect="1"/>
          </p:cNvPicPr>
          <p:nvPr/>
        </p:nvPicPr>
        <p:blipFill>
          <a:blip r:embed="rId4"/>
          <a:stretch>
            <a:fillRect/>
          </a:stretch>
        </p:blipFill>
        <p:spPr>
          <a:xfrm>
            <a:off x="9463893" y="4420775"/>
            <a:ext cx="790956" cy="737386"/>
          </a:xfrm>
          <a:prstGeom prst="rect">
            <a:avLst/>
          </a:prstGeom>
        </p:spPr>
      </p:pic>
      <p:pic>
        <p:nvPicPr>
          <p:cNvPr id="9" name="Picture 8">
            <a:extLst>
              <a:ext uri="{FF2B5EF4-FFF2-40B4-BE49-F238E27FC236}">
                <a16:creationId xmlns:a16="http://schemas.microsoft.com/office/drawing/2014/main" id="{D8038972-AB7D-42C0-8E32-3712E0D5A315}"/>
              </a:ext>
            </a:extLst>
          </p:cNvPr>
          <p:cNvPicPr>
            <a:picLocks noChangeAspect="1"/>
          </p:cNvPicPr>
          <p:nvPr/>
        </p:nvPicPr>
        <p:blipFill>
          <a:blip r:embed="rId5"/>
          <a:stretch>
            <a:fillRect/>
          </a:stretch>
        </p:blipFill>
        <p:spPr>
          <a:xfrm>
            <a:off x="-3180798" y="4185767"/>
            <a:ext cx="930628" cy="892797"/>
          </a:xfrm>
          <a:prstGeom prst="rect">
            <a:avLst/>
          </a:prstGeom>
        </p:spPr>
      </p:pic>
      <p:pic>
        <p:nvPicPr>
          <p:cNvPr id="10" name="Picture 9">
            <a:extLst>
              <a:ext uri="{FF2B5EF4-FFF2-40B4-BE49-F238E27FC236}">
                <a16:creationId xmlns:a16="http://schemas.microsoft.com/office/drawing/2014/main" id="{B1A14FD5-8D9C-4F34-A45A-A04CA20984C6}"/>
              </a:ext>
            </a:extLst>
          </p:cNvPr>
          <p:cNvPicPr>
            <a:picLocks noChangeAspect="1"/>
          </p:cNvPicPr>
          <p:nvPr/>
        </p:nvPicPr>
        <p:blipFill>
          <a:blip r:embed="rId5"/>
          <a:stretch>
            <a:fillRect/>
          </a:stretch>
        </p:blipFill>
        <p:spPr>
          <a:xfrm>
            <a:off x="-958291" y="4485495"/>
            <a:ext cx="688784" cy="660784"/>
          </a:xfrm>
          <a:prstGeom prst="rect">
            <a:avLst/>
          </a:prstGeom>
        </p:spPr>
      </p:pic>
    </p:spTree>
    <p:extLst>
      <p:ext uri="{BB962C8B-B14F-4D97-AF65-F5344CB8AC3E}">
        <p14:creationId xmlns:p14="http://schemas.microsoft.com/office/powerpoint/2010/main" val="35196264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23" name="TextBox 22">
            <a:extLst>
              <a:ext uri="{FF2B5EF4-FFF2-40B4-BE49-F238E27FC236}">
                <a16:creationId xmlns:a16="http://schemas.microsoft.com/office/drawing/2014/main" id="{007A9FF6-72E4-41B0-ADF3-286A9D8021C3}"/>
              </a:ext>
            </a:extLst>
          </p:cNvPr>
          <p:cNvSpPr txBox="1"/>
          <p:nvPr/>
        </p:nvSpPr>
        <p:spPr>
          <a:xfrm>
            <a:off x="3947160" y="2571750"/>
            <a:ext cx="5501493" cy="1289071"/>
          </a:xfrm>
          <a:prstGeom prst="rect">
            <a:avLst/>
          </a:prstGeom>
          <a:noFill/>
        </p:spPr>
        <p:txBody>
          <a:bodyPr wrap="square" rtlCol="0">
            <a:spAutoFit/>
          </a:bodyPr>
          <a:lstStyle/>
          <a:p>
            <a:pPr>
              <a:lnSpc>
                <a:spcPct val="150000"/>
              </a:lnSpc>
            </a:pP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Bạn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nhỏ</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bị</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đánh</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đập</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p>
          <a:p>
            <a:pPr marL="285750" indent="-285750">
              <a:lnSpc>
                <a:spcPct val="150000"/>
              </a:lnSpc>
              <a:buFont typeface="Wingdings" panose="05000000000000000000" pitchFamily="2" charset="2"/>
              <a:buChar char="à"/>
            </a:pPr>
            <a:r>
              <a:rPr lang="en-US" sz="1800" b="1" dirty="0" err="1">
                <a:solidFill>
                  <a:srgbClr val="FF0000"/>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Có</a:t>
            </a:r>
            <a:r>
              <a:rPr lang="en-US" sz="1800" b="1" dirty="0">
                <a:solidFill>
                  <a:srgbClr val="FF0000"/>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dirty="0" err="1">
                <a:solidFill>
                  <a:srgbClr val="FF0000"/>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hại</a:t>
            </a:r>
            <a:r>
              <a:rPr lang="en-US" sz="1800" b="1" dirty="0">
                <a:solidFill>
                  <a:srgbClr val="FF0000"/>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cho</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cơ</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quan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thần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kinh</a:t>
            </a:r>
            <a:endPar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endParaRPr>
          </a:p>
          <a:p>
            <a:pPr>
              <a:lnSpc>
                <a:spcPct val="150000"/>
              </a:lnSpc>
            </a:pP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Vì</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khi</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bị</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đánh</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bạn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nhỏ</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đau</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và</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có</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tâm</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lý</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sợ</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hãi</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a:t>
            </a:r>
            <a:endParaRPr lang="vi-VN"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19AA97B-46E9-4655-9314-8F5D4C8FE98D}"/>
              </a:ext>
            </a:extLst>
          </p:cNvPr>
          <p:cNvPicPr>
            <a:picLocks noChangeAspect="1"/>
          </p:cNvPicPr>
          <p:nvPr/>
        </p:nvPicPr>
        <p:blipFill>
          <a:blip r:embed="rId3"/>
          <a:stretch>
            <a:fillRect/>
          </a:stretch>
        </p:blipFill>
        <p:spPr>
          <a:xfrm>
            <a:off x="735755" y="2380488"/>
            <a:ext cx="2517894" cy="2415540"/>
          </a:xfrm>
          <a:prstGeom prst="rect">
            <a:avLst/>
          </a:prstGeom>
        </p:spPr>
      </p:pic>
      <p:sp>
        <p:nvSpPr>
          <p:cNvPr id="6" name="TextBox 5">
            <a:extLst>
              <a:ext uri="{FF2B5EF4-FFF2-40B4-BE49-F238E27FC236}">
                <a16:creationId xmlns:a16="http://schemas.microsoft.com/office/drawing/2014/main" id="{CE7E9445-8765-4039-83C8-4DE7F4B7D3BA}"/>
              </a:ext>
            </a:extLst>
          </p:cNvPr>
          <p:cNvSpPr txBox="1"/>
          <p:nvPr/>
        </p:nvSpPr>
        <p:spPr>
          <a:xfrm>
            <a:off x="1666383" y="357355"/>
            <a:ext cx="5501493"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Hoạt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động</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khám</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phá</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519AFBE-3AE5-4504-B280-09984B26B450}"/>
              </a:ext>
            </a:extLst>
          </p:cNvPr>
          <p:cNvPicPr>
            <a:picLocks noChangeAspect="1"/>
          </p:cNvPicPr>
          <p:nvPr/>
        </p:nvPicPr>
        <p:blipFill>
          <a:blip r:embed="rId4"/>
          <a:stretch>
            <a:fillRect/>
          </a:stretch>
        </p:blipFill>
        <p:spPr>
          <a:xfrm>
            <a:off x="9448653" y="4195465"/>
            <a:ext cx="954449" cy="897636"/>
          </a:xfrm>
          <a:prstGeom prst="rect">
            <a:avLst/>
          </a:prstGeom>
        </p:spPr>
      </p:pic>
    </p:spTree>
    <p:extLst>
      <p:ext uri="{BB962C8B-B14F-4D97-AF65-F5344CB8AC3E}">
        <p14:creationId xmlns:p14="http://schemas.microsoft.com/office/powerpoint/2010/main" val="24155518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12" name="TextBox 11">
            <a:extLst>
              <a:ext uri="{FF2B5EF4-FFF2-40B4-BE49-F238E27FC236}">
                <a16:creationId xmlns:a16="http://schemas.microsoft.com/office/drawing/2014/main" id="{E14DBC9C-5FB9-4ABC-B3D8-E2626350CE5D}"/>
              </a:ext>
            </a:extLst>
          </p:cNvPr>
          <p:cNvSpPr txBox="1"/>
          <p:nvPr/>
        </p:nvSpPr>
        <p:spPr>
          <a:xfrm>
            <a:off x="670712" y="2146360"/>
            <a:ext cx="4141129" cy="786754"/>
          </a:xfrm>
          <a:prstGeom prst="rect">
            <a:avLst/>
          </a:prstGeom>
          <a:noFill/>
        </p:spPr>
        <p:txBody>
          <a:bodyPr wrap="square" rtlCol="0">
            <a:spAutoFit/>
          </a:bodyPr>
          <a:lstStyle/>
          <a:p>
            <a:pPr>
              <a:lnSpc>
                <a:spcPct val="150000"/>
              </a:lnSpc>
            </a:pPr>
            <a:r>
              <a:rPr lang="en-US" sz="1600" b="1" dirty="0" err="1">
                <a:solidFill>
                  <a:schemeClr val="tx2">
                    <a:lumMod val="25000"/>
                  </a:schemeClr>
                </a:solidFill>
                <a:latin typeface="Times New Roman" panose="02020603050405020304" pitchFamily="18" charset="0"/>
                <a:cs typeface="Times New Roman" panose="02020603050405020304" pitchFamily="18" charset="0"/>
              </a:rPr>
              <a:t>Những</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công</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việc</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vừa</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sức</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thư</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giãn</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thoải</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mái</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có</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lợi</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cho</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cơ</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quan</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thần</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kinh</a:t>
            </a:r>
            <a:r>
              <a:rPr lang="en-US" sz="1600" b="1" dirty="0">
                <a:solidFill>
                  <a:schemeClr val="tx2">
                    <a:lumMod val="25000"/>
                  </a:schemeClr>
                </a:solidFill>
                <a:latin typeface="Times New Roman" panose="02020603050405020304" pitchFamily="18" charset="0"/>
                <a:cs typeface="Times New Roman" panose="02020603050405020304" pitchFamily="18" charset="0"/>
              </a:rPr>
              <a:t>.</a:t>
            </a:r>
            <a:endParaRPr lang="vi-VN" sz="1600" b="1" dirty="0">
              <a:solidFill>
                <a:schemeClr val="tx2">
                  <a:lumMod val="2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141389E-2DA0-405A-9EB5-6A8D786C0916}"/>
              </a:ext>
            </a:extLst>
          </p:cNvPr>
          <p:cNvSpPr txBox="1"/>
          <p:nvPr/>
        </p:nvSpPr>
        <p:spPr>
          <a:xfrm>
            <a:off x="670711" y="4266319"/>
            <a:ext cx="4847493" cy="338554"/>
          </a:xfrm>
          <a:prstGeom prst="rect">
            <a:avLst/>
          </a:prstGeom>
          <a:noFill/>
        </p:spPr>
        <p:txBody>
          <a:bodyPr wrap="square" rtlCol="0">
            <a:spAutoFit/>
          </a:bodyPr>
          <a:lstStyle/>
          <a:p>
            <a:r>
              <a:rPr lang="en-US" sz="1600" b="1" dirty="0">
                <a:solidFill>
                  <a:schemeClr val="tx2">
                    <a:lumMod val="25000"/>
                  </a:schemeClr>
                </a:solidFill>
                <a:latin typeface="Times New Roman" panose="02020603050405020304" pitchFamily="18" charset="0"/>
                <a:cs typeface="Times New Roman" panose="02020603050405020304" pitchFamily="18" charset="0"/>
              </a:rPr>
              <a:t>Khi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chúng</a:t>
            </a:r>
            <a:r>
              <a:rPr lang="en-US" sz="1600" b="1" dirty="0">
                <a:solidFill>
                  <a:schemeClr val="tx2">
                    <a:lumMod val="25000"/>
                  </a:schemeClr>
                </a:solidFill>
                <a:latin typeface="Times New Roman" panose="02020603050405020304" pitchFamily="18" charset="0"/>
                <a:cs typeface="Times New Roman" panose="02020603050405020304" pitchFamily="18" charset="0"/>
              </a:rPr>
              <a:t> ta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vui</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vẻ</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được</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chăm</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sóc</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yêu</a:t>
            </a:r>
            <a:r>
              <a:rPr lang="en-US" sz="1600" b="1" dirty="0">
                <a:solidFill>
                  <a:schemeClr val="tx2">
                    <a:lumMod val="25000"/>
                  </a:schemeClr>
                </a:solidFill>
                <a:latin typeface="Times New Roman" panose="02020603050405020304" pitchFamily="18" charset="0"/>
                <a:cs typeface="Times New Roman" panose="02020603050405020304" pitchFamily="18" charset="0"/>
              </a:rPr>
              <a:t> </a:t>
            </a:r>
            <a:r>
              <a:rPr lang="en-US" sz="1600" b="1" dirty="0" err="1">
                <a:solidFill>
                  <a:schemeClr val="tx2">
                    <a:lumMod val="25000"/>
                  </a:schemeClr>
                </a:solidFill>
                <a:latin typeface="Times New Roman" panose="02020603050405020304" pitchFamily="18" charset="0"/>
                <a:cs typeface="Times New Roman" panose="02020603050405020304" pitchFamily="18" charset="0"/>
              </a:rPr>
              <a:t>thương</a:t>
            </a:r>
            <a:r>
              <a:rPr lang="en-US" sz="1600" b="1" dirty="0">
                <a:solidFill>
                  <a:schemeClr val="tx2">
                    <a:lumMod val="25000"/>
                  </a:schemeClr>
                </a:solidFill>
                <a:latin typeface="Times New Roman" panose="02020603050405020304" pitchFamily="18" charset="0"/>
                <a:cs typeface="Times New Roman" panose="02020603050405020304" pitchFamily="18" charset="0"/>
              </a:rPr>
              <a:t>.</a:t>
            </a:r>
          </a:p>
        </p:txBody>
      </p:sp>
      <p:grpSp>
        <p:nvGrpSpPr>
          <p:cNvPr id="14" name="Google Shape;1268;p37">
            <a:extLst>
              <a:ext uri="{FF2B5EF4-FFF2-40B4-BE49-F238E27FC236}">
                <a16:creationId xmlns:a16="http://schemas.microsoft.com/office/drawing/2014/main" id="{4E476F04-C33A-4706-AB93-BBB32D244B21}"/>
              </a:ext>
            </a:extLst>
          </p:cNvPr>
          <p:cNvGrpSpPr/>
          <p:nvPr/>
        </p:nvGrpSpPr>
        <p:grpSpPr>
          <a:xfrm>
            <a:off x="7765445" y="2659420"/>
            <a:ext cx="1091315" cy="2342529"/>
            <a:chOff x="6435050" y="1025875"/>
            <a:chExt cx="1554725" cy="3337250"/>
          </a:xfrm>
        </p:grpSpPr>
        <p:sp>
          <p:nvSpPr>
            <p:cNvPr id="18" name="Google Shape;1269;p37">
              <a:extLst>
                <a:ext uri="{FF2B5EF4-FFF2-40B4-BE49-F238E27FC236}">
                  <a16:creationId xmlns:a16="http://schemas.microsoft.com/office/drawing/2014/main" id="{9F675EBF-C7E3-40C9-AA58-7BB9AF511229}"/>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70;p37">
              <a:extLst>
                <a:ext uri="{FF2B5EF4-FFF2-40B4-BE49-F238E27FC236}">
                  <a16:creationId xmlns:a16="http://schemas.microsoft.com/office/drawing/2014/main" id="{AE09C561-2F75-4D50-8CD9-0292CE4BD677}"/>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71;p37">
              <a:extLst>
                <a:ext uri="{FF2B5EF4-FFF2-40B4-BE49-F238E27FC236}">
                  <a16:creationId xmlns:a16="http://schemas.microsoft.com/office/drawing/2014/main" id="{C1F9B8C6-FFA9-4042-A71E-4FF2F95AE09A}"/>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72;p37">
              <a:extLst>
                <a:ext uri="{FF2B5EF4-FFF2-40B4-BE49-F238E27FC236}">
                  <a16:creationId xmlns:a16="http://schemas.microsoft.com/office/drawing/2014/main" id="{4FD095D7-C50D-4407-9CEC-A7875D0D9E32}"/>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73;p37">
              <a:extLst>
                <a:ext uri="{FF2B5EF4-FFF2-40B4-BE49-F238E27FC236}">
                  <a16:creationId xmlns:a16="http://schemas.microsoft.com/office/drawing/2014/main" id="{1116B75B-A5D1-4886-8EB4-0F2F74F692D7}"/>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74;p37">
              <a:extLst>
                <a:ext uri="{FF2B5EF4-FFF2-40B4-BE49-F238E27FC236}">
                  <a16:creationId xmlns:a16="http://schemas.microsoft.com/office/drawing/2014/main" id="{39812BEE-DB33-4D18-B0A2-711658500951}"/>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75;p37">
              <a:extLst>
                <a:ext uri="{FF2B5EF4-FFF2-40B4-BE49-F238E27FC236}">
                  <a16:creationId xmlns:a16="http://schemas.microsoft.com/office/drawing/2014/main" id="{36078B1B-62C7-4EBF-8643-06BCE611B98F}"/>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76;p37">
              <a:extLst>
                <a:ext uri="{FF2B5EF4-FFF2-40B4-BE49-F238E27FC236}">
                  <a16:creationId xmlns:a16="http://schemas.microsoft.com/office/drawing/2014/main" id="{A7101E05-683D-42DC-85AF-80A5C0CA5F56}"/>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77;p37">
              <a:extLst>
                <a:ext uri="{FF2B5EF4-FFF2-40B4-BE49-F238E27FC236}">
                  <a16:creationId xmlns:a16="http://schemas.microsoft.com/office/drawing/2014/main" id="{83744FB4-95E2-43DE-8BB1-064F876D315D}"/>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78;p37">
              <a:extLst>
                <a:ext uri="{FF2B5EF4-FFF2-40B4-BE49-F238E27FC236}">
                  <a16:creationId xmlns:a16="http://schemas.microsoft.com/office/drawing/2014/main" id="{581E42DD-71E0-4BB4-A112-8E5CBFD1F657}"/>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79;p37">
              <a:extLst>
                <a:ext uri="{FF2B5EF4-FFF2-40B4-BE49-F238E27FC236}">
                  <a16:creationId xmlns:a16="http://schemas.microsoft.com/office/drawing/2014/main" id="{0F71A6AA-B140-43C1-A5A5-097FAC183DBB}"/>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80;p37">
              <a:extLst>
                <a:ext uri="{FF2B5EF4-FFF2-40B4-BE49-F238E27FC236}">
                  <a16:creationId xmlns:a16="http://schemas.microsoft.com/office/drawing/2014/main" id="{1215F082-2DDF-4524-B141-F884E063C120}"/>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81;p37">
              <a:extLst>
                <a:ext uri="{FF2B5EF4-FFF2-40B4-BE49-F238E27FC236}">
                  <a16:creationId xmlns:a16="http://schemas.microsoft.com/office/drawing/2014/main" id="{2B79D05D-72FD-4C76-B9AA-F3C65D85D193}"/>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82;p37">
              <a:extLst>
                <a:ext uri="{FF2B5EF4-FFF2-40B4-BE49-F238E27FC236}">
                  <a16:creationId xmlns:a16="http://schemas.microsoft.com/office/drawing/2014/main" id="{A358629D-991C-49D6-A071-13C39B2CCA79}"/>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83;p37">
              <a:extLst>
                <a:ext uri="{FF2B5EF4-FFF2-40B4-BE49-F238E27FC236}">
                  <a16:creationId xmlns:a16="http://schemas.microsoft.com/office/drawing/2014/main" id="{CBBEC507-5CB2-4CAA-AAA0-E1A634E9453D}"/>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84;p37">
              <a:extLst>
                <a:ext uri="{FF2B5EF4-FFF2-40B4-BE49-F238E27FC236}">
                  <a16:creationId xmlns:a16="http://schemas.microsoft.com/office/drawing/2014/main" id="{6A649DAD-8353-4059-9295-06641CF3C74B}"/>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85;p37">
              <a:extLst>
                <a:ext uri="{FF2B5EF4-FFF2-40B4-BE49-F238E27FC236}">
                  <a16:creationId xmlns:a16="http://schemas.microsoft.com/office/drawing/2014/main" id="{2A4982C4-2542-4C87-A2C2-89CE8CED4A91}"/>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86;p37">
              <a:extLst>
                <a:ext uri="{FF2B5EF4-FFF2-40B4-BE49-F238E27FC236}">
                  <a16:creationId xmlns:a16="http://schemas.microsoft.com/office/drawing/2014/main" id="{16480215-C173-4C34-9EE0-28C26CFFB6F5}"/>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87;p37">
              <a:extLst>
                <a:ext uri="{FF2B5EF4-FFF2-40B4-BE49-F238E27FC236}">
                  <a16:creationId xmlns:a16="http://schemas.microsoft.com/office/drawing/2014/main" id="{2CBD17F0-A525-41D2-A5B7-CF71EA054539}"/>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88;p37">
              <a:extLst>
                <a:ext uri="{FF2B5EF4-FFF2-40B4-BE49-F238E27FC236}">
                  <a16:creationId xmlns:a16="http://schemas.microsoft.com/office/drawing/2014/main" id="{70328DDD-0418-40D9-93B7-EFE5BDCE93D8}"/>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89;p37">
              <a:extLst>
                <a:ext uri="{FF2B5EF4-FFF2-40B4-BE49-F238E27FC236}">
                  <a16:creationId xmlns:a16="http://schemas.microsoft.com/office/drawing/2014/main" id="{F1FBB3FE-7E59-4EE0-80C7-346BA34CE92E}"/>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90;p37">
              <a:extLst>
                <a:ext uri="{FF2B5EF4-FFF2-40B4-BE49-F238E27FC236}">
                  <a16:creationId xmlns:a16="http://schemas.microsoft.com/office/drawing/2014/main" id="{B653F4B1-F207-4C25-A3BB-14267664B6DF}"/>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91;p37">
              <a:extLst>
                <a:ext uri="{FF2B5EF4-FFF2-40B4-BE49-F238E27FC236}">
                  <a16:creationId xmlns:a16="http://schemas.microsoft.com/office/drawing/2014/main" id="{AF532A08-A1BF-4C0D-B083-F10CCA50E014}"/>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92;p37">
              <a:extLst>
                <a:ext uri="{FF2B5EF4-FFF2-40B4-BE49-F238E27FC236}">
                  <a16:creationId xmlns:a16="http://schemas.microsoft.com/office/drawing/2014/main" id="{018534D5-9B60-4A0E-85A8-0D496F9E614D}"/>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93;p37">
              <a:extLst>
                <a:ext uri="{FF2B5EF4-FFF2-40B4-BE49-F238E27FC236}">
                  <a16:creationId xmlns:a16="http://schemas.microsoft.com/office/drawing/2014/main" id="{E2E6ACDB-298A-4ADD-8244-4E7061D1E4F8}"/>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94;p37">
              <a:extLst>
                <a:ext uri="{FF2B5EF4-FFF2-40B4-BE49-F238E27FC236}">
                  <a16:creationId xmlns:a16="http://schemas.microsoft.com/office/drawing/2014/main" id="{868A4602-2A15-456A-B652-A988903AFEF6}"/>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95;p37">
              <a:extLst>
                <a:ext uri="{FF2B5EF4-FFF2-40B4-BE49-F238E27FC236}">
                  <a16:creationId xmlns:a16="http://schemas.microsoft.com/office/drawing/2014/main" id="{F222C222-015E-4E48-9694-97339B20391B}"/>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296;p37">
              <a:extLst>
                <a:ext uri="{FF2B5EF4-FFF2-40B4-BE49-F238E27FC236}">
                  <a16:creationId xmlns:a16="http://schemas.microsoft.com/office/drawing/2014/main" id="{8FBF68F5-B08E-475F-A685-76363D41CC34}"/>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297;p37">
              <a:extLst>
                <a:ext uri="{FF2B5EF4-FFF2-40B4-BE49-F238E27FC236}">
                  <a16:creationId xmlns:a16="http://schemas.microsoft.com/office/drawing/2014/main" id="{C6DFB413-B25F-42A6-BC8C-B87D74BCDB5B}"/>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1" name="Google Shape;1298;p37">
              <a:extLst>
                <a:ext uri="{FF2B5EF4-FFF2-40B4-BE49-F238E27FC236}">
                  <a16:creationId xmlns:a16="http://schemas.microsoft.com/office/drawing/2014/main" id="{8D7FA9A3-AA46-4AAF-8D7B-E800E27231C0}"/>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299;p37">
              <a:extLst>
                <a:ext uri="{FF2B5EF4-FFF2-40B4-BE49-F238E27FC236}">
                  <a16:creationId xmlns:a16="http://schemas.microsoft.com/office/drawing/2014/main" id="{99C60DEA-FC68-4795-9BA6-2F6E1D409E17}"/>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00;p37">
              <a:extLst>
                <a:ext uri="{FF2B5EF4-FFF2-40B4-BE49-F238E27FC236}">
                  <a16:creationId xmlns:a16="http://schemas.microsoft.com/office/drawing/2014/main" id="{3D82E357-297D-45FC-B60E-EA2D5B94E64F}"/>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01;p37">
              <a:extLst>
                <a:ext uri="{FF2B5EF4-FFF2-40B4-BE49-F238E27FC236}">
                  <a16:creationId xmlns:a16="http://schemas.microsoft.com/office/drawing/2014/main" id="{4325E146-C6CE-4201-A0E4-641743BFC44C}"/>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02;p37">
              <a:extLst>
                <a:ext uri="{FF2B5EF4-FFF2-40B4-BE49-F238E27FC236}">
                  <a16:creationId xmlns:a16="http://schemas.microsoft.com/office/drawing/2014/main" id="{E50037F4-3BFD-4B0A-9C98-F4AAAD7FE0DC}"/>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03;p37">
              <a:extLst>
                <a:ext uri="{FF2B5EF4-FFF2-40B4-BE49-F238E27FC236}">
                  <a16:creationId xmlns:a16="http://schemas.microsoft.com/office/drawing/2014/main" id="{5029832C-BE29-497B-8D6B-B8C1098CC860}"/>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04;p37">
              <a:extLst>
                <a:ext uri="{FF2B5EF4-FFF2-40B4-BE49-F238E27FC236}">
                  <a16:creationId xmlns:a16="http://schemas.microsoft.com/office/drawing/2014/main" id="{619108F3-9788-4EBC-9E76-D8CC087448EC}"/>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05;p37">
              <a:extLst>
                <a:ext uri="{FF2B5EF4-FFF2-40B4-BE49-F238E27FC236}">
                  <a16:creationId xmlns:a16="http://schemas.microsoft.com/office/drawing/2014/main" id="{D8DC8B0F-24A3-4E35-B962-2FF66D7E2C60}"/>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06;p37">
              <a:extLst>
                <a:ext uri="{FF2B5EF4-FFF2-40B4-BE49-F238E27FC236}">
                  <a16:creationId xmlns:a16="http://schemas.microsoft.com/office/drawing/2014/main" id="{93F72094-991B-49BE-8E16-D3F76B0D0E3F}"/>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07;p37">
              <a:extLst>
                <a:ext uri="{FF2B5EF4-FFF2-40B4-BE49-F238E27FC236}">
                  <a16:creationId xmlns:a16="http://schemas.microsoft.com/office/drawing/2014/main" id="{7C4EEE6F-AA75-4122-8837-491F216BAB9B}"/>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08;p37">
              <a:extLst>
                <a:ext uri="{FF2B5EF4-FFF2-40B4-BE49-F238E27FC236}">
                  <a16:creationId xmlns:a16="http://schemas.microsoft.com/office/drawing/2014/main" id="{C91B6761-8920-4535-BA55-5E7A51627216}"/>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09;p37">
              <a:extLst>
                <a:ext uri="{FF2B5EF4-FFF2-40B4-BE49-F238E27FC236}">
                  <a16:creationId xmlns:a16="http://schemas.microsoft.com/office/drawing/2014/main" id="{D80C3533-3DFE-47FA-B2A6-CC3743FD9C4E}"/>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10;p37">
              <a:extLst>
                <a:ext uri="{FF2B5EF4-FFF2-40B4-BE49-F238E27FC236}">
                  <a16:creationId xmlns:a16="http://schemas.microsoft.com/office/drawing/2014/main" id="{BB8DB6C2-DE42-4B31-BE94-2B0E505CD768}"/>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11;p37">
              <a:extLst>
                <a:ext uri="{FF2B5EF4-FFF2-40B4-BE49-F238E27FC236}">
                  <a16:creationId xmlns:a16="http://schemas.microsoft.com/office/drawing/2014/main" id="{E5C07D02-E344-4716-BF4A-FF8C55AC1D41}"/>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12;p37">
              <a:extLst>
                <a:ext uri="{FF2B5EF4-FFF2-40B4-BE49-F238E27FC236}">
                  <a16:creationId xmlns:a16="http://schemas.microsoft.com/office/drawing/2014/main" id="{EA22D6BF-9E50-49F3-8EC3-2B92BA0B4975}"/>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13;p37">
              <a:extLst>
                <a:ext uri="{FF2B5EF4-FFF2-40B4-BE49-F238E27FC236}">
                  <a16:creationId xmlns:a16="http://schemas.microsoft.com/office/drawing/2014/main" id="{47C52C3E-44B5-4363-844C-BFC0C7A4D99B}"/>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14;p37">
              <a:extLst>
                <a:ext uri="{FF2B5EF4-FFF2-40B4-BE49-F238E27FC236}">
                  <a16:creationId xmlns:a16="http://schemas.microsoft.com/office/drawing/2014/main" id="{373B6465-4DAA-406F-9700-3B7AC128C6E9}"/>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15;p37">
              <a:extLst>
                <a:ext uri="{FF2B5EF4-FFF2-40B4-BE49-F238E27FC236}">
                  <a16:creationId xmlns:a16="http://schemas.microsoft.com/office/drawing/2014/main" id="{2F4375EB-089F-48ED-9944-3D70CF12D391}"/>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16;p37">
              <a:extLst>
                <a:ext uri="{FF2B5EF4-FFF2-40B4-BE49-F238E27FC236}">
                  <a16:creationId xmlns:a16="http://schemas.microsoft.com/office/drawing/2014/main" id="{24BD814F-1050-4571-B953-7FE8E034E114}"/>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317;p37">
              <a:extLst>
                <a:ext uri="{FF2B5EF4-FFF2-40B4-BE49-F238E27FC236}">
                  <a16:creationId xmlns:a16="http://schemas.microsoft.com/office/drawing/2014/main" id="{0060DA0C-B688-45DA-88E6-FEA3A6254A96}"/>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318;p37">
              <a:extLst>
                <a:ext uri="{FF2B5EF4-FFF2-40B4-BE49-F238E27FC236}">
                  <a16:creationId xmlns:a16="http://schemas.microsoft.com/office/drawing/2014/main" id="{87BB8BE9-EEA4-4C35-BE72-CB96FC212821}"/>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319;p37">
              <a:extLst>
                <a:ext uri="{FF2B5EF4-FFF2-40B4-BE49-F238E27FC236}">
                  <a16:creationId xmlns:a16="http://schemas.microsoft.com/office/drawing/2014/main" id="{7F174489-3690-4C58-A2DD-A49BD4845790}"/>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4" name="Google Shape;505;p36">
            <a:extLst>
              <a:ext uri="{FF2B5EF4-FFF2-40B4-BE49-F238E27FC236}">
                <a16:creationId xmlns:a16="http://schemas.microsoft.com/office/drawing/2014/main" id="{784D171D-6DDA-4D9B-A51F-09D9111683A6}"/>
              </a:ext>
            </a:extLst>
          </p:cNvPr>
          <p:cNvSpPr txBox="1">
            <a:spLocks noGrp="1"/>
          </p:cNvSpPr>
          <p:nvPr>
            <p:ph type="ctrTitle"/>
          </p:nvPr>
        </p:nvSpPr>
        <p:spPr>
          <a:xfrm>
            <a:off x="1430860" y="251568"/>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Trả</a:t>
            </a:r>
            <a:r>
              <a:rPr lang="en-US" sz="2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lời</a:t>
            </a:r>
            <a:r>
              <a:rPr lang="en-US" sz="2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câu</a:t>
            </a:r>
            <a:r>
              <a:rPr lang="en-US" sz="2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hỏi</a:t>
            </a:r>
            <a:endParaRPr sz="2800" b="1" dirty="0">
              <a:solidFill>
                <a:schemeClr val="dk1"/>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nvGrpSpPr>
          <p:cNvPr id="77" name="Group 76">
            <a:extLst>
              <a:ext uri="{FF2B5EF4-FFF2-40B4-BE49-F238E27FC236}">
                <a16:creationId xmlns:a16="http://schemas.microsoft.com/office/drawing/2014/main" id="{3902E9B8-001C-4418-8B57-E2D16AB60A77}"/>
              </a:ext>
            </a:extLst>
          </p:cNvPr>
          <p:cNvGrpSpPr/>
          <p:nvPr/>
        </p:nvGrpSpPr>
        <p:grpSpPr>
          <a:xfrm>
            <a:off x="677425" y="1313142"/>
            <a:ext cx="6206790" cy="644158"/>
            <a:chOff x="475224" y="1065798"/>
            <a:chExt cx="9509861" cy="205310"/>
          </a:xfrm>
        </p:grpSpPr>
        <p:sp>
          <p:nvSpPr>
            <p:cNvPr id="78" name="Rectangle: Rounded Corners 77">
              <a:extLst>
                <a:ext uri="{FF2B5EF4-FFF2-40B4-BE49-F238E27FC236}">
                  <a16:creationId xmlns:a16="http://schemas.microsoft.com/office/drawing/2014/main" id="{1FB556D3-CBB6-450D-9FAA-48E13B60C4FE}"/>
                </a:ext>
              </a:extLst>
            </p:cNvPr>
            <p:cNvSpPr/>
            <p:nvPr/>
          </p:nvSpPr>
          <p:spPr>
            <a:xfrm>
              <a:off x="501458" y="1065798"/>
              <a:ext cx="8827714" cy="205310"/>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Google Shape;356;p33">
              <a:extLst>
                <a:ext uri="{FF2B5EF4-FFF2-40B4-BE49-F238E27FC236}">
                  <a16:creationId xmlns:a16="http://schemas.microsoft.com/office/drawing/2014/main" id="{9CD1D0AD-6A0F-4AAA-B331-FD02F6E315F4}"/>
                </a:ext>
              </a:extLst>
            </p:cNvPr>
            <p:cNvSpPr txBox="1">
              <a:spLocks/>
            </p:cNvSpPr>
            <p:nvPr/>
          </p:nvSpPr>
          <p:spPr>
            <a:xfrm flipH="1">
              <a:off x="475224" y="1098365"/>
              <a:ext cx="9509861" cy="14017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nl-NL" sz="1800" i="1" dirty="0">
                  <a:solidFill>
                    <a:srgbClr val="20124D"/>
                  </a:solidFill>
                  <a:latin typeface="Times New Roman" panose="02020603050405020304" pitchFamily="18" charset="0"/>
                  <a:cs typeface="Times New Roman" panose="02020603050405020304" pitchFamily="18" charset="0"/>
                </a:rPr>
                <a:t>1. Những việc làm như thế nào có lợi cho cơ quan thần kinh?</a:t>
              </a:r>
              <a:endParaRPr lang="vi-VN" sz="1800" dirty="0">
                <a:solidFill>
                  <a:srgbClr val="20124D"/>
                </a:solidFill>
                <a:latin typeface="Times New Roman" panose="02020603050405020304" pitchFamily="18" charset="0"/>
                <a:cs typeface="Times New Roman" panose="02020603050405020304" pitchFamily="18" charset="0"/>
              </a:endParaRPr>
            </a:p>
          </p:txBody>
        </p:sp>
      </p:grpSp>
      <p:grpSp>
        <p:nvGrpSpPr>
          <p:cNvPr id="73" name="Group 72">
            <a:extLst>
              <a:ext uri="{FF2B5EF4-FFF2-40B4-BE49-F238E27FC236}">
                <a16:creationId xmlns:a16="http://schemas.microsoft.com/office/drawing/2014/main" id="{7577CB1D-A130-4A83-87C7-963BE495456C}"/>
              </a:ext>
            </a:extLst>
          </p:cNvPr>
          <p:cNvGrpSpPr/>
          <p:nvPr/>
        </p:nvGrpSpPr>
        <p:grpSpPr>
          <a:xfrm>
            <a:off x="694547" y="3233147"/>
            <a:ext cx="5761574" cy="773835"/>
            <a:chOff x="501458" y="1065798"/>
            <a:chExt cx="12894532" cy="185494"/>
          </a:xfrm>
        </p:grpSpPr>
        <p:sp>
          <p:nvSpPr>
            <p:cNvPr id="80" name="Rectangle: Rounded Corners 79">
              <a:extLst>
                <a:ext uri="{FF2B5EF4-FFF2-40B4-BE49-F238E27FC236}">
                  <a16:creationId xmlns:a16="http://schemas.microsoft.com/office/drawing/2014/main" id="{FB91576F-E619-42FA-821E-B8E4CBC7D1ED}"/>
                </a:ext>
              </a:extLst>
            </p:cNvPr>
            <p:cNvSpPr/>
            <p:nvPr/>
          </p:nvSpPr>
          <p:spPr>
            <a:xfrm>
              <a:off x="501458" y="1065798"/>
              <a:ext cx="12894532" cy="185494"/>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Google Shape;356;p33">
              <a:extLst>
                <a:ext uri="{FF2B5EF4-FFF2-40B4-BE49-F238E27FC236}">
                  <a16:creationId xmlns:a16="http://schemas.microsoft.com/office/drawing/2014/main" id="{241C401F-C8CA-40D1-A733-994E518B11CA}"/>
                </a:ext>
              </a:extLst>
            </p:cNvPr>
            <p:cNvSpPr txBox="1">
              <a:spLocks/>
            </p:cNvSpPr>
            <p:nvPr/>
          </p:nvSpPr>
          <p:spPr>
            <a:xfrm flipH="1">
              <a:off x="811088" y="1111117"/>
              <a:ext cx="9509861" cy="14017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i="1" dirty="0">
                  <a:solidFill>
                    <a:srgbClr val="20124D"/>
                  </a:solidFill>
                  <a:latin typeface="Times New Roman" panose="02020603050405020304" pitchFamily="18" charset="0"/>
                  <a:cs typeface="Times New Roman" panose="02020603050405020304" pitchFamily="18" charset="0"/>
                </a:rPr>
                <a:t>2. </a:t>
              </a:r>
              <a:r>
                <a:rPr lang="en-US" sz="1800" i="1" dirty="0" err="1">
                  <a:solidFill>
                    <a:srgbClr val="20124D"/>
                  </a:solidFill>
                  <a:latin typeface="Times New Roman" panose="02020603050405020304" pitchFamily="18" charset="0"/>
                  <a:cs typeface="Times New Roman" panose="02020603050405020304" pitchFamily="18" charset="0"/>
                </a:rPr>
                <a:t>Trạng</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thái</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sức</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khỏe</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nào</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có</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lợi</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cho</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cơ</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quan</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thần</a:t>
              </a:r>
              <a:r>
                <a:rPr lang="en-US" sz="1800" i="1" dirty="0">
                  <a:solidFill>
                    <a:srgbClr val="20124D"/>
                  </a:solidFill>
                  <a:latin typeface="Times New Roman" panose="02020603050405020304" pitchFamily="18" charset="0"/>
                  <a:cs typeface="Times New Roman" panose="02020603050405020304" pitchFamily="18" charset="0"/>
                </a:rPr>
                <a:t> </a:t>
              </a:r>
              <a:r>
                <a:rPr lang="en-US" sz="1800" i="1" dirty="0" err="1">
                  <a:solidFill>
                    <a:srgbClr val="20124D"/>
                  </a:solidFill>
                  <a:latin typeface="Times New Roman" panose="02020603050405020304" pitchFamily="18" charset="0"/>
                  <a:cs typeface="Times New Roman" panose="02020603050405020304" pitchFamily="18" charset="0"/>
                </a:rPr>
                <a:t>kinh</a:t>
              </a:r>
              <a:r>
                <a:rPr lang="en-US" sz="1800" i="1" dirty="0">
                  <a:solidFill>
                    <a:srgbClr val="20124D"/>
                  </a:solidFill>
                  <a:latin typeface="Times New Roman" panose="02020603050405020304" pitchFamily="18" charset="0"/>
                  <a:cs typeface="Times New Roman" panose="02020603050405020304" pitchFamily="18" charset="0"/>
                </a:rPr>
                <a:t>?</a:t>
              </a:r>
              <a:endParaRPr lang="vi-VN" sz="1800" b="1" dirty="0">
                <a:solidFill>
                  <a:srgbClr val="20124D"/>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380238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anim calcmode="lin" valueType="num">
                                      <p:cBhvr>
                                        <p:cTn id="13" dur="1000" fill="hold"/>
                                        <p:tgtEl>
                                          <p:spTgt spid="77"/>
                                        </p:tgtEl>
                                        <p:attrNameLst>
                                          <p:attrName>ppt_x</p:attrName>
                                        </p:attrNameLst>
                                      </p:cBhvr>
                                      <p:tavLst>
                                        <p:tav tm="0">
                                          <p:val>
                                            <p:strVal val="#ppt_x"/>
                                          </p:val>
                                        </p:tav>
                                        <p:tav tm="100000">
                                          <p:val>
                                            <p:strVal val="#ppt_x"/>
                                          </p:val>
                                        </p:tav>
                                      </p:tavLst>
                                    </p:anim>
                                    <p:anim calcmode="lin" valueType="num">
                                      <p:cBhvr>
                                        <p:cTn id="1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8400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50" fill="hold"/>
                                        <p:tgtEl>
                                          <p:spTgt spid="12"/>
                                        </p:tgtEl>
                                        <p:attrNameLst>
                                          <p:attrName>ppt_x</p:attrName>
                                        </p:attrNameLst>
                                      </p:cBhvr>
                                      <p:tavLst>
                                        <p:tav tm="0">
                                          <p:val>
                                            <p:strVal val="0-#ppt_w/2"/>
                                          </p:val>
                                        </p:tav>
                                        <p:tav tm="100000">
                                          <p:val>
                                            <p:strVal val="#ppt_x"/>
                                          </p:val>
                                        </p:tav>
                                      </p:tavLst>
                                    </p:anim>
                                    <p:anim calcmode="lin" valueType="num">
                                      <p:cBhvr additive="base">
                                        <p:cTn id="20"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8400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250" fill="hold"/>
                                        <p:tgtEl>
                                          <p:spTgt spid="13"/>
                                        </p:tgtEl>
                                        <p:attrNameLst>
                                          <p:attrName>ppt_x</p:attrName>
                                        </p:attrNameLst>
                                      </p:cBhvr>
                                      <p:tavLst>
                                        <p:tav tm="0">
                                          <p:val>
                                            <p:strVal val="0-#ppt_w/2"/>
                                          </p:val>
                                        </p:tav>
                                        <p:tav tm="100000">
                                          <p:val>
                                            <p:strVal val="#ppt_x"/>
                                          </p:val>
                                        </p:tav>
                                      </p:tavLst>
                                    </p:anim>
                                    <p:anim calcmode="lin" valueType="num">
                                      <p:cBhvr additive="base">
                                        <p:cTn id="26"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69" name="Google Shape;359;p33">
            <a:extLst>
              <a:ext uri="{FF2B5EF4-FFF2-40B4-BE49-F238E27FC236}">
                <a16:creationId xmlns:a16="http://schemas.microsoft.com/office/drawing/2014/main" id="{8931F6B8-D3EF-45DD-B301-0056106CED73}"/>
              </a:ext>
            </a:extLst>
          </p:cNvPr>
          <p:cNvSpPr/>
          <p:nvPr/>
        </p:nvSpPr>
        <p:spPr>
          <a:xfrm>
            <a:off x="6786236" y="3111372"/>
            <a:ext cx="2820600" cy="2820000"/>
          </a:xfrm>
          <a:prstGeom prst="ellipse">
            <a:avLst/>
          </a:prstGeom>
          <a:solidFill>
            <a:srgbClr val="75C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36"/>
          <p:cNvSpPr txBox="1">
            <a:spLocks noGrp="1"/>
          </p:cNvSpPr>
          <p:nvPr>
            <p:ph type="ctrTitle"/>
          </p:nvPr>
        </p:nvSpPr>
        <p:spPr>
          <a:xfrm>
            <a:off x="1430860" y="321906"/>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a:latin typeface="+mj-lt"/>
                <a:ea typeface="Segoe UI Black" panose="020B0A02040204020203" pitchFamily="34" charset="0"/>
              </a:rPr>
              <a:t>KẾT LUẬN</a:t>
            </a:r>
            <a:endParaRPr sz="2800" b="1" dirty="0">
              <a:solidFill>
                <a:schemeClr val="dk1"/>
              </a:solidFill>
              <a:latin typeface="+mj-lt"/>
              <a:ea typeface="Segoe UI Black" panose="020B0A02040204020203" pitchFamily="34" charset="0"/>
            </a:endParaRPr>
          </a:p>
        </p:txBody>
      </p:sp>
      <p:grpSp>
        <p:nvGrpSpPr>
          <p:cNvPr id="14" name="Google Shape;1268;p37">
            <a:extLst>
              <a:ext uri="{FF2B5EF4-FFF2-40B4-BE49-F238E27FC236}">
                <a16:creationId xmlns:a16="http://schemas.microsoft.com/office/drawing/2014/main" id="{CB16971B-22C4-4DAC-85C3-75337921E7E9}"/>
              </a:ext>
            </a:extLst>
          </p:cNvPr>
          <p:cNvGrpSpPr/>
          <p:nvPr/>
        </p:nvGrpSpPr>
        <p:grpSpPr>
          <a:xfrm>
            <a:off x="6974608" y="1696181"/>
            <a:ext cx="1477063" cy="3170546"/>
            <a:chOff x="6435050" y="1025875"/>
            <a:chExt cx="1554725" cy="3337250"/>
          </a:xfrm>
        </p:grpSpPr>
        <p:sp>
          <p:nvSpPr>
            <p:cNvPr id="15" name="Google Shape;1269;p37">
              <a:extLst>
                <a:ext uri="{FF2B5EF4-FFF2-40B4-BE49-F238E27FC236}">
                  <a16:creationId xmlns:a16="http://schemas.microsoft.com/office/drawing/2014/main" id="{79F3DB4D-2D6E-4705-A068-AE0532AB9741}"/>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70;p37">
              <a:extLst>
                <a:ext uri="{FF2B5EF4-FFF2-40B4-BE49-F238E27FC236}">
                  <a16:creationId xmlns:a16="http://schemas.microsoft.com/office/drawing/2014/main" id="{EBDB538A-5197-49D0-80C6-393C687D6D30}"/>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71;p37">
              <a:extLst>
                <a:ext uri="{FF2B5EF4-FFF2-40B4-BE49-F238E27FC236}">
                  <a16:creationId xmlns:a16="http://schemas.microsoft.com/office/drawing/2014/main" id="{9AC84F1F-B547-4AAC-9339-234804E14769}"/>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72;p37">
              <a:extLst>
                <a:ext uri="{FF2B5EF4-FFF2-40B4-BE49-F238E27FC236}">
                  <a16:creationId xmlns:a16="http://schemas.microsoft.com/office/drawing/2014/main" id="{13672609-ADD7-44D3-8BDC-86680A221126}"/>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73;p37">
              <a:extLst>
                <a:ext uri="{FF2B5EF4-FFF2-40B4-BE49-F238E27FC236}">
                  <a16:creationId xmlns:a16="http://schemas.microsoft.com/office/drawing/2014/main" id="{C5934A24-2C3B-4755-8231-1D117164CB0F}"/>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74;p37">
              <a:extLst>
                <a:ext uri="{FF2B5EF4-FFF2-40B4-BE49-F238E27FC236}">
                  <a16:creationId xmlns:a16="http://schemas.microsoft.com/office/drawing/2014/main" id="{CD0F08CD-E218-4E4A-8127-2493D130B400}"/>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75;p37">
              <a:extLst>
                <a:ext uri="{FF2B5EF4-FFF2-40B4-BE49-F238E27FC236}">
                  <a16:creationId xmlns:a16="http://schemas.microsoft.com/office/drawing/2014/main" id="{1DC316B0-EC23-4894-9612-5B69BB9949DC}"/>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76;p37">
              <a:extLst>
                <a:ext uri="{FF2B5EF4-FFF2-40B4-BE49-F238E27FC236}">
                  <a16:creationId xmlns:a16="http://schemas.microsoft.com/office/drawing/2014/main" id="{06553AB2-8217-4162-8E78-0F11AE89DA42}"/>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77;p37">
              <a:extLst>
                <a:ext uri="{FF2B5EF4-FFF2-40B4-BE49-F238E27FC236}">
                  <a16:creationId xmlns:a16="http://schemas.microsoft.com/office/drawing/2014/main" id="{B11F43F8-6AE3-43BE-9409-71C6A11630C2}"/>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78;p37">
              <a:extLst>
                <a:ext uri="{FF2B5EF4-FFF2-40B4-BE49-F238E27FC236}">
                  <a16:creationId xmlns:a16="http://schemas.microsoft.com/office/drawing/2014/main" id="{3EE6CF38-0FB4-497B-93BF-C6620C0860B5}"/>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79;p37">
              <a:extLst>
                <a:ext uri="{FF2B5EF4-FFF2-40B4-BE49-F238E27FC236}">
                  <a16:creationId xmlns:a16="http://schemas.microsoft.com/office/drawing/2014/main" id="{76135D11-2599-4403-9A4D-A445A1B8A9B7}"/>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80;p37">
              <a:extLst>
                <a:ext uri="{FF2B5EF4-FFF2-40B4-BE49-F238E27FC236}">
                  <a16:creationId xmlns:a16="http://schemas.microsoft.com/office/drawing/2014/main" id="{85455B47-15A1-402E-9D67-DD0FD4AE862C}"/>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81;p37">
              <a:extLst>
                <a:ext uri="{FF2B5EF4-FFF2-40B4-BE49-F238E27FC236}">
                  <a16:creationId xmlns:a16="http://schemas.microsoft.com/office/drawing/2014/main" id="{7B0A08D0-D4FF-49B4-96B4-AD0CBB5665BA}"/>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82;p37">
              <a:extLst>
                <a:ext uri="{FF2B5EF4-FFF2-40B4-BE49-F238E27FC236}">
                  <a16:creationId xmlns:a16="http://schemas.microsoft.com/office/drawing/2014/main" id="{FA08F507-D218-4615-8C69-7878512147A7}"/>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83;p37">
              <a:extLst>
                <a:ext uri="{FF2B5EF4-FFF2-40B4-BE49-F238E27FC236}">
                  <a16:creationId xmlns:a16="http://schemas.microsoft.com/office/drawing/2014/main" id="{6B7D9FA7-EA85-450F-B87A-9491B0A1F1C9}"/>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84;p37">
              <a:extLst>
                <a:ext uri="{FF2B5EF4-FFF2-40B4-BE49-F238E27FC236}">
                  <a16:creationId xmlns:a16="http://schemas.microsoft.com/office/drawing/2014/main" id="{CFC5300C-B92C-46F6-850A-2D84AAB1DE9F}"/>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85;p37">
              <a:extLst>
                <a:ext uri="{FF2B5EF4-FFF2-40B4-BE49-F238E27FC236}">
                  <a16:creationId xmlns:a16="http://schemas.microsoft.com/office/drawing/2014/main" id="{BB3A2503-BA51-4A9C-BE95-8A2747C6F02B}"/>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86;p37">
              <a:extLst>
                <a:ext uri="{FF2B5EF4-FFF2-40B4-BE49-F238E27FC236}">
                  <a16:creationId xmlns:a16="http://schemas.microsoft.com/office/drawing/2014/main" id="{8CCA78E5-4C9A-47C6-9846-3471E2DE8AF4}"/>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87;p37">
              <a:extLst>
                <a:ext uri="{FF2B5EF4-FFF2-40B4-BE49-F238E27FC236}">
                  <a16:creationId xmlns:a16="http://schemas.microsoft.com/office/drawing/2014/main" id="{8DF017B4-BC53-4850-B5D6-4DFCE27FCB46}"/>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88;p37">
              <a:extLst>
                <a:ext uri="{FF2B5EF4-FFF2-40B4-BE49-F238E27FC236}">
                  <a16:creationId xmlns:a16="http://schemas.microsoft.com/office/drawing/2014/main" id="{DD9B58DE-9499-4396-8993-9EBDE7C5E01C}"/>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89;p37">
              <a:extLst>
                <a:ext uri="{FF2B5EF4-FFF2-40B4-BE49-F238E27FC236}">
                  <a16:creationId xmlns:a16="http://schemas.microsoft.com/office/drawing/2014/main" id="{30ABDECE-2495-427D-ABA1-9598976299B0}"/>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90;p37">
              <a:extLst>
                <a:ext uri="{FF2B5EF4-FFF2-40B4-BE49-F238E27FC236}">
                  <a16:creationId xmlns:a16="http://schemas.microsoft.com/office/drawing/2014/main" id="{6AD1AEA2-FD80-4523-A6F4-DDB068387A63}"/>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91;p37">
              <a:extLst>
                <a:ext uri="{FF2B5EF4-FFF2-40B4-BE49-F238E27FC236}">
                  <a16:creationId xmlns:a16="http://schemas.microsoft.com/office/drawing/2014/main" id="{AFBE6394-06C2-4FCA-AC0E-F21B16094227}"/>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92;p37">
              <a:extLst>
                <a:ext uri="{FF2B5EF4-FFF2-40B4-BE49-F238E27FC236}">
                  <a16:creationId xmlns:a16="http://schemas.microsoft.com/office/drawing/2014/main" id="{B3703867-EF43-4660-95BA-FBFB2105DFED}"/>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93;p37">
              <a:extLst>
                <a:ext uri="{FF2B5EF4-FFF2-40B4-BE49-F238E27FC236}">
                  <a16:creationId xmlns:a16="http://schemas.microsoft.com/office/drawing/2014/main" id="{417186B2-2742-4FCE-9A48-AB7F57922915}"/>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94;p37">
              <a:extLst>
                <a:ext uri="{FF2B5EF4-FFF2-40B4-BE49-F238E27FC236}">
                  <a16:creationId xmlns:a16="http://schemas.microsoft.com/office/drawing/2014/main" id="{844B3826-2577-4072-A21F-36864EA41334}"/>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95;p37">
              <a:extLst>
                <a:ext uri="{FF2B5EF4-FFF2-40B4-BE49-F238E27FC236}">
                  <a16:creationId xmlns:a16="http://schemas.microsoft.com/office/drawing/2014/main" id="{D96DEC9A-3BEA-46FC-BCEF-63882C37CDE9}"/>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96;p37">
              <a:extLst>
                <a:ext uri="{FF2B5EF4-FFF2-40B4-BE49-F238E27FC236}">
                  <a16:creationId xmlns:a16="http://schemas.microsoft.com/office/drawing/2014/main" id="{7FAA6F1C-4604-4B09-BA9F-C17613A43DCB}"/>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97;p37">
              <a:extLst>
                <a:ext uri="{FF2B5EF4-FFF2-40B4-BE49-F238E27FC236}">
                  <a16:creationId xmlns:a16="http://schemas.microsoft.com/office/drawing/2014/main" id="{D84D4550-5578-48E5-9684-F1EDE3C6331F}"/>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98;p37">
              <a:extLst>
                <a:ext uri="{FF2B5EF4-FFF2-40B4-BE49-F238E27FC236}">
                  <a16:creationId xmlns:a16="http://schemas.microsoft.com/office/drawing/2014/main" id="{9703E67F-AB6D-4BBE-BDF8-B659D811E6CF}"/>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99;p37">
              <a:extLst>
                <a:ext uri="{FF2B5EF4-FFF2-40B4-BE49-F238E27FC236}">
                  <a16:creationId xmlns:a16="http://schemas.microsoft.com/office/drawing/2014/main" id="{F3AD213F-BA1B-40AF-BC30-CAFCD5FC5633}"/>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00;p37">
              <a:extLst>
                <a:ext uri="{FF2B5EF4-FFF2-40B4-BE49-F238E27FC236}">
                  <a16:creationId xmlns:a16="http://schemas.microsoft.com/office/drawing/2014/main" id="{4D435D66-A5B8-4E8F-9D32-C1E1E4D333A2}"/>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01;p37">
              <a:extLst>
                <a:ext uri="{FF2B5EF4-FFF2-40B4-BE49-F238E27FC236}">
                  <a16:creationId xmlns:a16="http://schemas.microsoft.com/office/drawing/2014/main" id="{D5C42A63-1FCE-4364-BB98-0A8FD11EBDC2}"/>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02;p37">
              <a:extLst>
                <a:ext uri="{FF2B5EF4-FFF2-40B4-BE49-F238E27FC236}">
                  <a16:creationId xmlns:a16="http://schemas.microsoft.com/office/drawing/2014/main" id="{1BCE2453-0213-4A7A-8C32-5FE107DA144B}"/>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03;p37">
              <a:extLst>
                <a:ext uri="{FF2B5EF4-FFF2-40B4-BE49-F238E27FC236}">
                  <a16:creationId xmlns:a16="http://schemas.microsoft.com/office/drawing/2014/main" id="{C6FF37B9-F57F-4DDB-9206-4341DFBAF11D}"/>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04;p37">
              <a:extLst>
                <a:ext uri="{FF2B5EF4-FFF2-40B4-BE49-F238E27FC236}">
                  <a16:creationId xmlns:a16="http://schemas.microsoft.com/office/drawing/2014/main" id="{F765DBA5-C5C0-4890-8C48-7041D5499952}"/>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05;p37">
              <a:extLst>
                <a:ext uri="{FF2B5EF4-FFF2-40B4-BE49-F238E27FC236}">
                  <a16:creationId xmlns:a16="http://schemas.microsoft.com/office/drawing/2014/main" id="{DEF1B36D-2BDA-42C9-B9E4-C8B96E6F18FD}"/>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06;p37">
              <a:extLst>
                <a:ext uri="{FF2B5EF4-FFF2-40B4-BE49-F238E27FC236}">
                  <a16:creationId xmlns:a16="http://schemas.microsoft.com/office/drawing/2014/main" id="{C79D3FD6-F41A-42DE-9B07-5E9BFCD662AB}"/>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07;p37">
              <a:extLst>
                <a:ext uri="{FF2B5EF4-FFF2-40B4-BE49-F238E27FC236}">
                  <a16:creationId xmlns:a16="http://schemas.microsoft.com/office/drawing/2014/main" id="{560FCCDF-CE6C-4EA6-B05C-CB159636BB67}"/>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08;p37">
              <a:extLst>
                <a:ext uri="{FF2B5EF4-FFF2-40B4-BE49-F238E27FC236}">
                  <a16:creationId xmlns:a16="http://schemas.microsoft.com/office/drawing/2014/main" id="{6C7C9C06-E0D0-4319-AD44-A4CF3503BA50}"/>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09;p37">
              <a:extLst>
                <a:ext uri="{FF2B5EF4-FFF2-40B4-BE49-F238E27FC236}">
                  <a16:creationId xmlns:a16="http://schemas.microsoft.com/office/drawing/2014/main" id="{20BCDDA6-7CBF-4D01-8F60-5BDB6DA145E7}"/>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10;p37">
              <a:extLst>
                <a:ext uri="{FF2B5EF4-FFF2-40B4-BE49-F238E27FC236}">
                  <a16:creationId xmlns:a16="http://schemas.microsoft.com/office/drawing/2014/main" id="{9FF0FEB4-D653-4969-8DA3-3E38DD7CBB30}"/>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11;p37">
              <a:extLst>
                <a:ext uri="{FF2B5EF4-FFF2-40B4-BE49-F238E27FC236}">
                  <a16:creationId xmlns:a16="http://schemas.microsoft.com/office/drawing/2014/main" id="{57A5BCF8-D55D-469E-A2A8-E97DA306C841}"/>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12;p37">
              <a:extLst>
                <a:ext uri="{FF2B5EF4-FFF2-40B4-BE49-F238E27FC236}">
                  <a16:creationId xmlns:a16="http://schemas.microsoft.com/office/drawing/2014/main" id="{D3103F5D-4645-4A9F-AFE6-1070A647E596}"/>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13;p37">
              <a:extLst>
                <a:ext uri="{FF2B5EF4-FFF2-40B4-BE49-F238E27FC236}">
                  <a16:creationId xmlns:a16="http://schemas.microsoft.com/office/drawing/2014/main" id="{DD6B4334-A792-4990-BAF8-5D861B32D665}"/>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14;p37">
              <a:extLst>
                <a:ext uri="{FF2B5EF4-FFF2-40B4-BE49-F238E27FC236}">
                  <a16:creationId xmlns:a16="http://schemas.microsoft.com/office/drawing/2014/main" id="{0696E92D-84A6-4E32-856F-139E658D748B}"/>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15;p37">
              <a:extLst>
                <a:ext uri="{FF2B5EF4-FFF2-40B4-BE49-F238E27FC236}">
                  <a16:creationId xmlns:a16="http://schemas.microsoft.com/office/drawing/2014/main" id="{5B06BE03-A498-405F-84DC-4283922C18E0}"/>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16;p37">
              <a:extLst>
                <a:ext uri="{FF2B5EF4-FFF2-40B4-BE49-F238E27FC236}">
                  <a16:creationId xmlns:a16="http://schemas.microsoft.com/office/drawing/2014/main" id="{43D244F9-607F-497C-87E1-EE0C709849D2}"/>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17;p37">
              <a:extLst>
                <a:ext uri="{FF2B5EF4-FFF2-40B4-BE49-F238E27FC236}">
                  <a16:creationId xmlns:a16="http://schemas.microsoft.com/office/drawing/2014/main" id="{FF9016CC-8FE8-416D-9710-A7C148C6BBF4}"/>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18;p37">
              <a:extLst>
                <a:ext uri="{FF2B5EF4-FFF2-40B4-BE49-F238E27FC236}">
                  <a16:creationId xmlns:a16="http://schemas.microsoft.com/office/drawing/2014/main" id="{34D16B58-7E0C-48C0-AA8C-79641FA74402}"/>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19;p37">
              <a:extLst>
                <a:ext uri="{FF2B5EF4-FFF2-40B4-BE49-F238E27FC236}">
                  <a16:creationId xmlns:a16="http://schemas.microsoft.com/office/drawing/2014/main" id="{263C2212-0C13-4350-A956-7A5A123B278D}"/>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 name="TextBox 2">
            <a:extLst>
              <a:ext uri="{FF2B5EF4-FFF2-40B4-BE49-F238E27FC236}">
                <a16:creationId xmlns:a16="http://schemas.microsoft.com/office/drawing/2014/main" id="{D6254F58-0DD9-4832-98A5-3489A0BFF8EA}"/>
              </a:ext>
            </a:extLst>
          </p:cNvPr>
          <p:cNvSpPr txBox="1"/>
          <p:nvPr/>
        </p:nvSpPr>
        <p:spPr>
          <a:xfrm>
            <a:off x="662781" y="1413247"/>
            <a:ext cx="5682797" cy="96000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b="1" i="1" dirty="0">
                <a:solidFill>
                  <a:schemeClr val="tx1"/>
                </a:solidFill>
                <a:latin typeface="Times New Roman" panose="02020603050405020304" pitchFamily="18" charset="0"/>
              </a:rPr>
              <a:t>Chúng ta làm việc nhưng cũng phải thư giãn, nghỉ ngơi, tránh làm việc mệt mỏi quá sức.</a:t>
            </a:r>
            <a:endParaRPr lang="en-US" sz="2000" b="1" dirty="0">
              <a:solidFill>
                <a:schemeClr val="tx1"/>
              </a:solidFill>
            </a:endParaRPr>
          </a:p>
        </p:txBody>
      </p:sp>
      <p:sp>
        <p:nvSpPr>
          <p:cNvPr id="70" name="TextBox 69">
            <a:extLst>
              <a:ext uri="{FF2B5EF4-FFF2-40B4-BE49-F238E27FC236}">
                <a16:creationId xmlns:a16="http://schemas.microsoft.com/office/drawing/2014/main" id="{239FD115-CE8F-440F-9A4F-8A1F37967B32}"/>
              </a:ext>
            </a:extLst>
          </p:cNvPr>
          <p:cNvSpPr txBox="1"/>
          <p:nvPr/>
        </p:nvSpPr>
        <p:spPr>
          <a:xfrm>
            <a:off x="649719" y="2459537"/>
            <a:ext cx="5682797" cy="188333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b="1" i="1" dirty="0">
                <a:solidFill>
                  <a:schemeClr val="tx1"/>
                </a:solidFill>
                <a:latin typeface="Times New Roman" panose="02020603050405020304" pitchFamily="18" charset="0"/>
              </a:rPr>
              <a:t>Khi chúng ta vui vẻ, hạnh phúc, được yêu thương, chăm sóc sẽ rất tốt cho cơ quan thần kinh. Ngược lại, nếu buồn bã hay bị đau đớn, sợ hãi sẽ có hại cho cơ quan thần kinh.</a:t>
            </a:r>
            <a:endParaRPr lang="en-US" sz="2000" b="1" dirty="0">
              <a:solidFill>
                <a:schemeClr val="tx1"/>
              </a:solidFill>
            </a:endParaRPr>
          </a:p>
        </p:txBody>
      </p:sp>
    </p:spTree>
    <p:extLst>
      <p:ext uri="{BB962C8B-B14F-4D97-AF65-F5344CB8AC3E}">
        <p14:creationId xmlns:p14="http://schemas.microsoft.com/office/powerpoint/2010/main" val="155937081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9" name="Google Shape;359;p33"/>
          <p:cNvSpPr/>
          <p:nvPr/>
        </p:nvSpPr>
        <p:spPr>
          <a:xfrm>
            <a:off x="371539" y="961017"/>
            <a:ext cx="2820600" cy="2820000"/>
          </a:xfrm>
          <a:prstGeom prst="ellipse">
            <a:avLst/>
          </a:prstGeom>
          <a:solidFill>
            <a:srgbClr val="75C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txBox="1">
            <a:spLocks noGrp="1"/>
          </p:cNvSpPr>
          <p:nvPr>
            <p:ph type="ctrTitle"/>
          </p:nvPr>
        </p:nvSpPr>
        <p:spPr>
          <a:xfrm flipH="1">
            <a:off x="2319314" y="1440137"/>
            <a:ext cx="6086637" cy="2473793"/>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b="1" dirty="0" err="1">
                <a:latin typeface="Times New Roman" panose="02020603050405020304" pitchFamily="18" charset="0"/>
                <a:ea typeface="Segoe UI Black" panose="020B0A02040204020203" pitchFamily="34" charset="0"/>
                <a:cs typeface="Times New Roman" panose="02020603050405020304" pitchFamily="18" charset="0"/>
              </a:rPr>
              <a:t>Làm</a:t>
            </a:r>
            <a:r>
              <a:rPr lang="en-US" b="1" dirty="0">
                <a:latin typeface="Times New Roman" panose="02020603050405020304" pitchFamily="18" charset="0"/>
                <a:ea typeface="Segoe UI Black" panose="020B0A02040204020203" pitchFamily="34" charset="0"/>
                <a:cs typeface="Times New Roman" panose="02020603050405020304" pitchFamily="18" charset="0"/>
              </a:rPr>
              <a:t> </a:t>
            </a:r>
            <a:r>
              <a:rPr lang="en-US" b="1" dirty="0" err="1">
                <a:latin typeface="Times New Roman" panose="02020603050405020304" pitchFamily="18" charset="0"/>
                <a:ea typeface="Segoe UI Black" panose="020B0A02040204020203" pitchFamily="34" charset="0"/>
                <a:cs typeface="Times New Roman" panose="02020603050405020304" pitchFamily="18" charset="0"/>
              </a:rPr>
              <a:t>việc</a:t>
            </a:r>
            <a:r>
              <a:rPr lang="en-US" b="1" dirty="0">
                <a:latin typeface="Times New Roman" panose="02020603050405020304" pitchFamily="18" charset="0"/>
                <a:ea typeface="Segoe UI Black" panose="020B0A02040204020203" pitchFamily="34" charset="0"/>
                <a:cs typeface="Times New Roman" panose="02020603050405020304" pitchFamily="18" charset="0"/>
              </a:rPr>
              <a:t> </a:t>
            </a:r>
            <a:r>
              <a:rPr lang="en-US" b="1" dirty="0" err="1">
                <a:latin typeface="Times New Roman" panose="02020603050405020304" pitchFamily="18" charset="0"/>
                <a:ea typeface="Segoe UI Black" panose="020B0A02040204020203" pitchFamily="34" charset="0"/>
                <a:cs typeface="Times New Roman" panose="02020603050405020304" pitchFamily="18" charset="0"/>
              </a:rPr>
              <a:t>với</a:t>
            </a:r>
            <a:r>
              <a:rPr lang="en-US" b="1" dirty="0">
                <a:latin typeface="Times New Roman" panose="02020603050405020304" pitchFamily="18" charset="0"/>
                <a:ea typeface="Segoe UI Black" panose="020B0A02040204020203" pitchFamily="34" charset="0"/>
                <a:cs typeface="Times New Roman" panose="02020603050405020304" pitchFamily="18" charset="0"/>
              </a:rPr>
              <a:t> </a:t>
            </a:r>
            <a:br>
              <a:rPr lang="en-US" b="1" dirty="0">
                <a:latin typeface="Times New Roman" panose="02020603050405020304" pitchFamily="18" charset="0"/>
                <a:ea typeface="Segoe UI Black" panose="020B0A02040204020203" pitchFamily="34" charset="0"/>
                <a:cs typeface="Times New Roman" panose="02020603050405020304" pitchFamily="18" charset="0"/>
              </a:rPr>
            </a:br>
            <a:r>
              <a:rPr lang="en-US" b="1" dirty="0" err="1">
                <a:latin typeface="Times New Roman" panose="02020603050405020304" pitchFamily="18" charset="0"/>
                <a:ea typeface="Segoe UI Black" panose="020B0A02040204020203" pitchFamily="34" charset="0"/>
                <a:cs typeface="Times New Roman" panose="02020603050405020304" pitchFamily="18" charset="0"/>
              </a:rPr>
              <a:t>Sách</a:t>
            </a:r>
            <a:r>
              <a:rPr lang="en-US" b="1" dirty="0">
                <a:latin typeface="Times New Roman" panose="02020603050405020304" pitchFamily="18" charset="0"/>
                <a:ea typeface="Segoe UI Black" panose="020B0A02040204020203" pitchFamily="34" charset="0"/>
                <a:cs typeface="Times New Roman" panose="02020603050405020304" pitchFamily="18" charset="0"/>
              </a:rPr>
              <a:t> </a:t>
            </a:r>
            <a:r>
              <a:rPr lang="en-US" b="1" dirty="0" err="1">
                <a:latin typeface="Times New Roman" panose="02020603050405020304" pitchFamily="18" charset="0"/>
                <a:ea typeface="Segoe UI Black" panose="020B0A02040204020203" pitchFamily="34" charset="0"/>
                <a:cs typeface="Times New Roman" panose="02020603050405020304" pitchFamily="18" charset="0"/>
              </a:rPr>
              <a:t>giáo</a:t>
            </a:r>
            <a:r>
              <a:rPr lang="en-US" b="1" dirty="0">
                <a:latin typeface="Times New Roman" panose="02020603050405020304" pitchFamily="18" charset="0"/>
                <a:ea typeface="Segoe UI Black" panose="020B0A02040204020203" pitchFamily="34" charset="0"/>
                <a:cs typeface="Times New Roman" panose="02020603050405020304" pitchFamily="18" charset="0"/>
              </a:rPr>
              <a:t> </a:t>
            </a:r>
            <a:r>
              <a:rPr lang="en-US" b="1" dirty="0" err="1">
                <a:latin typeface="Times New Roman" panose="02020603050405020304" pitchFamily="18" charset="0"/>
                <a:ea typeface="Segoe UI Black" panose="020B0A02040204020203" pitchFamily="34" charset="0"/>
                <a:cs typeface="Times New Roman" panose="02020603050405020304" pitchFamily="18" charset="0"/>
              </a:rPr>
              <a:t>khoa</a:t>
            </a:r>
            <a:endParaRPr b="1" dirty="0">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81" y="877987"/>
            <a:ext cx="3185068" cy="3185068"/>
          </a:xfrm>
          <a:prstGeom prst="rect">
            <a:avLst/>
          </a:prstGeom>
        </p:spPr>
      </p:pic>
    </p:spTree>
    <p:extLst>
      <p:ext uri="{BB962C8B-B14F-4D97-AF65-F5344CB8AC3E}">
        <p14:creationId xmlns:p14="http://schemas.microsoft.com/office/powerpoint/2010/main" val="276917938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80000" fill="hold" grpId="0" nodeType="withEffect">
                                  <p:stCondLst>
                                    <p:cond delay="0"/>
                                  </p:stCondLst>
                                  <p:childTnLst>
                                    <p:set>
                                      <p:cBhvr>
                                        <p:cTn id="6" dur="1" fill="hold">
                                          <p:stCondLst>
                                            <p:cond delay="0"/>
                                          </p:stCondLst>
                                        </p:cTn>
                                        <p:tgtEl>
                                          <p:spTgt spid="356"/>
                                        </p:tgtEl>
                                        <p:attrNameLst>
                                          <p:attrName>style.visibility</p:attrName>
                                        </p:attrNameLst>
                                      </p:cBhvr>
                                      <p:to>
                                        <p:strVal val="visible"/>
                                      </p:to>
                                    </p:set>
                                    <p:anim calcmode="lin" valueType="num">
                                      <p:cBhvr additive="base">
                                        <p:cTn id="7" dur="1250" fill="hold"/>
                                        <p:tgtEl>
                                          <p:spTgt spid="356"/>
                                        </p:tgtEl>
                                        <p:attrNameLst>
                                          <p:attrName>ppt_x</p:attrName>
                                        </p:attrNameLst>
                                      </p:cBhvr>
                                      <p:tavLst>
                                        <p:tav tm="0">
                                          <p:val>
                                            <p:strVal val="1+#ppt_w/2"/>
                                          </p:val>
                                        </p:tav>
                                        <p:tav tm="100000">
                                          <p:val>
                                            <p:strVal val="#ppt_x"/>
                                          </p:val>
                                        </p:tav>
                                      </p:tavLst>
                                    </p:anim>
                                    <p:anim calcmode="lin" valueType="num">
                                      <p:cBhvr additive="base">
                                        <p:cTn id="8" dur="1250" fill="hold"/>
                                        <p:tgtEl>
                                          <p:spTgt spid="3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D214-4FBD-468B-8BCB-D348E4C0549C}"/>
              </a:ext>
            </a:extLst>
          </p:cNvPr>
          <p:cNvSpPr>
            <a:spLocks noGrp="1"/>
          </p:cNvSpPr>
          <p:nvPr>
            <p:ph type="ctrTitle"/>
          </p:nvPr>
        </p:nvSpPr>
        <p:spPr/>
        <p:txBody>
          <a:bodyPr/>
          <a:lstStyle/>
          <a:p>
            <a:r>
              <a:rPr lang="en-US" sz="2200" b="1" dirty="0" err="1">
                <a:latin typeface="Times New Roman" panose="02020603050405020304" pitchFamily="18" charset="0"/>
                <a:cs typeface="Times New Roman" panose="02020603050405020304" pitchFamily="18" charset="0"/>
              </a:rPr>
              <a:t>Trạng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tốt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kinh</a:t>
            </a:r>
            <a:endParaRPr lang="en-US" sz="22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9B298F38-6F85-428E-9846-4D22BFD21113}"/>
              </a:ext>
            </a:extLst>
          </p:cNvPr>
          <p:cNvGrpSpPr/>
          <p:nvPr/>
        </p:nvGrpSpPr>
        <p:grpSpPr>
          <a:xfrm>
            <a:off x="172802" y="1030801"/>
            <a:ext cx="1760747" cy="2012994"/>
            <a:chOff x="96552" y="1917124"/>
            <a:chExt cx="2098307" cy="2398913"/>
          </a:xfrm>
        </p:grpSpPr>
        <p:pic>
          <p:nvPicPr>
            <p:cNvPr id="1026" name="Picture 2">
              <a:extLst>
                <a:ext uri="{FF2B5EF4-FFF2-40B4-BE49-F238E27FC236}">
                  <a16:creationId xmlns:a16="http://schemas.microsoft.com/office/drawing/2014/main" id="{D52018C5-0498-4AD2-8821-E18B35C404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823" b="89929" l="9929" r="89894">
                          <a14:foregroundMark x1="42199" y1="4823" x2="56206" y2="25248"/>
                          <a14:backgroundMark x1="43085" y1="27660" x2="53723" y2="40851"/>
                          <a14:backgroundMark x1="53723" y1="40851" x2="52660" y2="83830"/>
                        </a14:backgroundRemoval>
                      </a14:imgEffect>
                    </a14:imgLayer>
                  </a14:imgProps>
                </a:ext>
                <a:ext uri="{28A0092B-C50C-407E-A947-70E740481C1C}">
                  <a14:useLocalDpi xmlns:a14="http://schemas.microsoft.com/office/drawing/2010/main" val="0"/>
                </a:ext>
              </a:extLst>
            </a:blip>
            <a:srcRect l="29382" r="31545" b="71415"/>
            <a:stretch/>
          </p:blipFill>
          <p:spPr bwMode="auto">
            <a:xfrm>
              <a:off x="96552" y="1917124"/>
              <a:ext cx="2098307" cy="191885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522D447-0743-42D7-8AEC-9B45EA79C8ED}"/>
                </a:ext>
              </a:extLst>
            </p:cNvPr>
            <p:cNvGrpSpPr/>
            <p:nvPr/>
          </p:nvGrpSpPr>
          <p:grpSpPr>
            <a:xfrm>
              <a:off x="470212" y="3835972"/>
              <a:ext cx="1350986" cy="480065"/>
              <a:chOff x="1044483" y="1362832"/>
              <a:chExt cx="4784192" cy="688573"/>
            </a:xfrm>
          </p:grpSpPr>
          <p:sp>
            <p:nvSpPr>
              <p:cNvPr id="8" name="Rectangle: Rounded Corners 7">
                <a:extLst>
                  <a:ext uri="{FF2B5EF4-FFF2-40B4-BE49-F238E27FC236}">
                    <a16:creationId xmlns:a16="http://schemas.microsoft.com/office/drawing/2014/main" id="{02441183-6DAC-4968-AEE1-DD41BBE474FB}"/>
                  </a:ext>
                </a:extLst>
              </p:cNvPr>
              <p:cNvSpPr/>
              <p:nvPr/>
            </p:nvSpPr>
            <p:spPr>
              <a:xfrm>
                <a:off x="1044483" y="1362832"/>
                <a:ext cx="4784192" cy="684074"/>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Google Shape;356;p33">
                <a:extLst>
                  <a:ext uri="{FF2B5EF4-FFF2-40B4-BE49-F238E27FC236}">
                    <a16:creationId xmlns:a16="http://schemas.microsoft.com/office/drawing/2014/main" id="{B2082817-0CBC-4189-B0A1-17B1A577F306}"/>
                  </a:ext>
                </a:extLst>
              </p:cNvPr>
              <p:cNvSpPr txBox="1">
                <a:spLocks/>
              </p:cNvSpPr>
              <p:nvPr/>
            </p:nvSpPr>
            <p:spPr>
              <a:xfrm flipH="1">
                <a:off x="1123674" y="1476252"/>
                <a:ext cx="4704996" cy="57515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Tức</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giận</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grpSp>
      <p:grpSp>
        <p:nvGrpSpPr>
          <p:cNvPr id="20" name="Group 19">
            <a:extLst>
              <a:ext uri="{FF2B5EF4-FFF2-40B4-BE49-F238E27FC236}">
                <a16:creationId xmlns:a16="http://schemas.microsoft.com/office/drawing/2014/main" id="{AC54DE5B-8502-4E9A-A060-56D961162D0E}"/>
              </a:ext>
            </a:extLst>
          </p:cNvPr>
          <p:cNvGrpSpPr/>
          <p:nvPr/>
        </p:nvGrpSpPr>
        <p:grpSpPr>
          <a:xfrm>
            <a:off x="2525103" y="980636"/>
            <a:ext cx="1627235" cy="2050589"/>
            <a:chOff x="2400868" y="2119100"/>
            <a:chExt cx="1684041" cy="2122174"/>
          </a:xfrm>
        </p:grpSpPr>
        <p:pic>
          <p:nvPicPr>
            <p:cNvPr id="4" name="Picture 2">
              <a:extLst>
                <a:ext uri="{FF2B5EF4-FFF2-40B4-BE49-F238E27FC236}">
                  <a16:creationId xmlns:a16="http://schemas.microsoft.com/office/drawing/2014/main" id="{941981AE-C8CD-4A18-8633-E3DE916A7531}"/>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4823" b="97447" l="9752" r="89894">
                          <a14:foregroundMark x1="53228" y1="20906" x2="56206" y2="25248"/>
                          <a14:foregroundMark x1="42199" y1="4823" x2="51412" y2="18257"/>
                          <a14:foregroundMark x1="32092" y1="57305" x2="63009" y2="84891"/>
                          <a14:foregroundMark x1="76773" y1="78582" x2="88830" y2="95319"/>
                          <a14:foregroundMark x1="88830" y1="95319" x2="89362" y2="97447"/>
                          <a14:backgroundMark x1="43085" y1="27660" x2="53723" y2="40851"/>
                          <a14:backgroundMark x1="52727" y1="81112" x2="52660" y2="83830"/>
                          <a14:backgroundMark x1="53723" y1="40851" x2="52988" y2="70557"/>
                          <a14:backgroundMark x1="35461" y1="32057" x2="56738" y2="16312"/>
                          <a14:backgroundMark x1="50177" y1="31915" x2="62057" y2="36170"/>
                          <a14:backgroundMark x1="52837" y1="3546" x2="52837" y2="3830"/>
                          <a14:backgroundMark x1="62411" y1="85106" x2="67553" y2="93617"/>
                          <a14:backgroundMark x1="77128" y1="74610" x2="89362" y2="74752"/>
                        </a14:backgroundRemoval>
                      </a14:imgEffect>
                    </a14:imgLayer>
                  </a14:imgProps>
                </a:ext>
                <a:ext uri="{28A0092B-C50C-407E-A947-70E740481C1C}">
                  <a14:useLocalDpi xmlns:a14="http://schemas.microsoft.com/office/drawing/2010/main" val="0"/>
                </a:ext>
              </a:extLst>
            </a:blip>
            <a:srcRect l="67213" t="73397" b="1"/>
            <a:stretch/>
          </p:blipFill>
          <p:spPr bwMode="auto">
            <a:xfrm>
              <a:off x="2400868" y="2119100"/>
              <a:ext cx="1684041" cy="170799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11195BE7-EF25-4EDD-8B67-0ADF614D8673}"/>
                </a:ext>
              </a:extLst>
            </p:cNvPr>
            <p:cNvGrpSpPr/>
            <p:nvPr/>
          </p:nvGrpSpPr>
          <p:grpSpPr>
            <a:xfrm>
              <a:off x="2687975" y="3835973"/>
              <a:ext cx="1350986" cy="405301"/>
              <a:chOff x="1044483" y="1362832"/>
              <a:chExt cx="4784192" cy="581336"/>
            </a:xfrm>
          </p:grpSpPr>
          <p:sp>
            <p:nvSpPr>
              <p:cNvPr id="12" name="Rectangle: Rounded Corners 11">
                <a:extLst>
                  <a:ext uri="{FF2B5EF4-FFF2-40B4-BE49-F238E27FC236}">
                    <a16:creationId xmlns:a16="http://schemas.microsoft.com/office/drawing/2014/main" id="{75CFE084-5374-4D28-9D09-032ADDE64197}"/>
                  </a:ext>
                </a:extLst>
              </p:cNvPr>
              <p:cNvSpPr/>
              <p:nvPr/>
            </p:nvSpPr>
            <p:spPr>
              <a:xfrm>
                <a:off x="1044483" y="1362832"/>
                <a:ext cx="4784192" cy="581334"/>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Google Shape;356;p33">
                <a:extLst>
                  <a:ext uri="{FF2B5EF4-FFF2-40B4-BE49-F238E27FC236}">
                    <a16:creationId xmlns:a16="http://schemas.microsoft.com/office/drawing/2014/main" id="{9F008290-B01C-4F4B-B12F-3B4787FC1AE2}"/>
                  </a:ext>
                </a:extLst>
              </p:cNvPr>
              <p:cNvSpPr txBox="1">
                <a:spLocks/>
              </p:cNvSpPr>
              <p:nvPr/>
            </p:nvSpPr>
            <p:spPr>
              <a:xfrm flipH="1">
                <a:off x="1123680" y="1476252"/>
                <a:ext cx="4704995"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Vui</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vẻ</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grpSp>
      <p:grpSp>
        <p:nvGrpSpPr>
          <p:cNvPr id="21" name="Group 20">
            <a:extLst>
              <a:ext uri="{FF2B5EF4-FFF2-40B4-BE49-F238E27FC236}">
                <a16:creationId xmlns:a16="http://schemas.microsoft.com/office/drawing/2014/main" id="{581F74F2-6A4D-4AE3-A7EA-206D0A09B3D6}"/>
              </a:ext>
            </a:extLst>
          </p:cNvPr>
          <p:cNvGrpSpPr/>
          <p:nvPr/>
        </p:nvGrpSpPr>
        <p:grpSpPr>
          <a:xfrm>
            <a:off x="4743892" y="1046504"/>
            <a:ext cx="1496535" cy="1997292"/>
            <a:chOff x="4572000" y="1983652"/>
            <a:chExt cx="1760746" cy="2349910"/>
          </a:xfrm>
        </p:grpSpPr>
        <p:pic>
          <p:nvPicPr>
            <p:cNvPr id="5" name="Picture 2">
              <a:extLst>
                <a:ext uri="{FF2B5EF4-FFF2-40B4-BE49-F238E27FC236}">
                  <a16:creationId xmlns:a16="http://schemas.microsoft.com/office/drawing/2014/main" id="{BE6A1015-D01D-4F51-A24E-46FA0EB526AB}"/>
                </a:ext>
              </a:extLst>
            </p:cNvPr>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25957" b="49220" l="5142" r="31383">
                          <a14:foregroundMark x1="15248" y1="46525" x2="23582" y2="49220"/>
                        </a14:backgroundRemoval>
                      </a14:imgEffect>
                    </a14:imgLayer>
                  </a14:imgProps>
                </a:ext>
                <a:ext uri="{28A0092B-C50C-407E-A947-70E740481C1C}">
                  <a14:useLocalDpi xmlns:a14="http://schemas.microsoft.com/office/drawing/2010/main" val="0"/>
                </a:ext>
              </a:extLst>
            </a:blip>
            <a:srcRect l="1905" t="23397" r="65307" b="50000"/>
            <a:stretch/>
          </p:blipFill>
          <p:spPr bwMode="auto">
            <a:xfrm>
              <a:off x="4572000" y="1983652"/>
              <a:ext cx="1760746" cy="178579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FD54799B-56C4-4767-A2C3-6AEDAE461257}"/>
                </a:ext>
              </a:extLst>
            </p:cNvPr>
            <p:cNvGrpSpPr/>
            <p:nvPr/>
          </p:nvGrpSpPr>
          <p:grpSpPr>
            <a:xfrm>
              <a:off x="4900323" y="3847912"/>
              <a:ext cx="1350986" cy="485650"/>
              <a:chOff x="1025305" y="1379955"/>
              <a:chExt cx="4784192" cy="696582"/>
            </a:xfrm>
          </p:grpSpPr>
          <p:sp>
            <p:nvSpPr>
              <p:cNvPr id="15" name="Rectangle: Rounded Corners 14">
                <a:extLst>
                  <a:ext uri="{FF2B5EF4-FFF2-40B4-BE49-F238E27FC236}">
                    <a16:creationId xmlns:a16="http://schemas.microsoft.com/office/drawing/2014/main" id="{1A303DA3-8A18-4824-B9EE-4EA7FBE6B87B}"/>
                  </a:ext>
                </a:extLst>
              </p:cNvPr>
              <p:cNvSpPr/>
              <p:nvPr/>
            </p:nvSpPr>
            <p:spPr>
              <a:xfrm>
                <a:off x="1025305" y="1379955"/>
                <a:ext cx="4784192" cy="675367"/>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Google Shape;356;p33">
                <a:extLst>
                  <a:ext uri="{FF2B5EF4-FFF2-40B4-BE49-F238E27FC236}">
                    <a16:creationId xmlns:a16="http://schemas.microsoft.com/office/drawing/2014/main" id="{9098176C-9D88-4C4A-B50C-BA7449EA4107}"/>
                  </a:ext>
                </a:extLst>
              </p:cNvPr>
              <p:cNvSpPr txBox="1">
                <a:spLocks/>
              </p:cNvSpPr>
              <p:nvPr/>
            </p:nvSpPr>
            <p:spPr>
              <a:xfrm flipH="1">
                <a:off x="1104501" y="1608621"/>
                <a:ext cx="4704996"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Lo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lắng</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grpSp>
      <p:grpSp>
        <p:nvGrpSpPr>
          <p:cNvPr id="22" name="Group 21">
            <a:extLst>
              <a:ext uri="{FF2B5EF4-FFF2-40B4-BE49-F238E27FC236}">
                <a16:creationId xmlns:a16="http://schemas.microsoft.com/office/drawing/2014/main" id="{F7EB2B55-A90B-4B66-8BE2-A9B87E4D65ED}"/>
              </a:ext>
            </a:extLst>
          </p:cNvPr>
          <p:cNvGrpSpPr/>
          <p:nvPr/>
        </p:nvGrpSpPr>
        <p:grpSpPr>
          <a:xfrm>
            <a:off x="6831981" y="988118"/>
            <a:ext cx="1783423" cy="2053046"/>
            <a:chOff x="6885324" y="1846237"/>
            <a:chExt cx="2098307" cy="2415535"/>
          </a:xfrm>
        </p:grpSpPr>
        <p:pic>
          <p:nvPicPr>
            <p:cNvPr id="6" name="Picture 2">
              <a:extLst>
                <a:ext uri="{FF2B5EF4-FFF2-40B4-BE49-F238E27FC236}">
                  <a16:creationId xmlns:a16="http://schemas.microsoft.com/office/drawing/2014/main" id="{B1294DE6-A6C7-46F8-8A1D-D3040359BB7B}"/>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4184" b="98440" l="3723" r="34929">
                          <a14:foregroundMark x1="15957" y1="78582" x2="19504" y2="98440"/>
                          <a14:foregroundMark x1="19504" y1="98440" x2="19504" y2="98440"/>
                          <a14:foregroundMark x1="11170" y1="87092" x2="23227" y2="87234"/>
                          <a14:foregroundMark x1="13298" y1="85532" x2="13298" y2="87660"/>
                        </a14:backgroundRemoval>
                      </a14:imgEffect>
                    </a14:imgLayer>
                  </a14:imgProps>
                </a:ext>
                <a:ext uri="{28A0092B-C50C-407E-A947-70E740481C1C}">
                  <a14:useLocalDpi xmlns:a14="http://schemas.microsoft.com/office/drawing/2010/main" val="0"/>
                </a:ext>
              </a:extLst>
            </a:blip>
            <a:srcRect l="-192" t="71423" r="61119" b="-8"/>
            <a:stretch/>
          </p:blipFill>
          <p:spPr bwMode="auto">
            <a:xfrm>
              <a:off x="6885324" y="1846237"/>
              <a:ext cx="2098307" cy="191885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F83A201E-5F93-4114-8214-159DC9003D8C}"/>
                </a:ext>
              </a:extLst>
            </p:cNvPr>
            <p:cNvGrpSpPr/>
            <p:nvPr/>
          </p:nvGrpSpPr>
          <p:grpSpPr>
            <a:xfrm>
              <a:off x="7123501" y="3789302"/>
              <a:ext cx="1350986" cy="472470"/>
              <a:chOff x="1044483" y="1295889"/>
              <a:chExt cx="4784192" cy="677678"/>
            </a:xfrm>
          </p:grpSpPr>
          <p:sp>
            <p:nvSpPr>
              <p:cNvPr id="18" name="Rectangle: Rounded Corners 17">
                <a:extLst>
                  <a:ext uri="{FF2B5EF4-FFF2-40B4-BE49-F238E27FC236}">
                    <a16:creationId xmlns:a16="http://schemas.microsoft.com/office/drawing/2014/main" id="{D4859DF3-4ECB-4DF6-BC05-36B96206D2DB}"/>
                  </a:ext>
                </a:extLst>
              </p:cNvPr>
              <p:cNvSpPr/>
              <p:nvPr/>
            </p:nvSpPr>
            <p:spPr>
              <a:xfrm>
                <a:off x="1044483" y="1295889"/>
                <a:ext cx="4784192" cy="677678"/>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Google Shape;356;p33">
                <a:extLst>
                  <a:ext uri="{FF2B5EF4-FFF2-40B4-BE49-F238E27FC236}">
                    <a16:creationId xmlns:a16="http://schemas.microsoft.com/office/drawing/2014/main" id="{549CCD18-5007-4C1B-8607-BADD86435A5D}"/>
                  </a:ext>
                </a:extLst>
              </p:cNvPr>
              <p:cNvSpPr txBox="1">
                <a:spLocks/>
              </p:cNvSpPr>
              <p:nvPr/>
            </p:nvSpPr>
            <p:spPr>
              <a:xfrm flipH="1">
                <a:off x="1123680" y="1476252"/>
                <a:ext cx="4704995"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Sợ</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hãi</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grpSp>
      <p:grpSp>
        <p:nvGrpSpPr>
          <p:cNvPr id="25" name="Group 24">
            <a:extLst>
              <a:ext uri="{FF2B5EF4-FFF2-40B4-BE49-F238E27FC236}">
                <a16:creationId xmlns:a16="http://schemas.microsoft.com/office/drawing/2014/main" id="{01D4BBCB-7303-4210-A468-9B9004007CB0}"/>
              </a:ext>
            </a:extLst>
          </p:cNvPr>
          <p:cNvGrpSpPr/>
          <p:nvPr/>
        </p:nvGrpSpPr>
        <p:grpSpPr>
          <a:xfrm>
            <a:off x="229067" y="3966409"/>
            <a:ext cx="3791744" cy="581334"/>
            <a:chOff x="261257" y="1300849"/>
            <a:chExt cx="4216958" cy="581334"/>
          </a:xfrm>
        </p:grpSpPr>
        <p:sp>
          <p:nvSpPr>
            <p:cNvPr id="26" name="Rectangle: Rounded Corners 25">
              <a:extLst>
                <a:ext uri="{FF2B5EF4-FFF2-40B4-BE49-F238E27FC236}">
                  <a16:creationId xmlns:a16="http://schemas.microsoft.com/office/drawing/2014/main" id="{23C21173-C3D2-4780-AA6F-7F221DE800D6}"/>
                </a:ext>
              </a:extLst>
            </p:cNvPr>
            <p:cNvSpPr/>
            <p:nvPr/>
          </p:nvSpPr>
          <p:spPr>
            <a:xfrm>
              <a:off x="261257" y="1300849"/>
              <a:ext cx="4216958" cy="581334"/>
            </a:xfrm>
            <a:prstGeom prst="roundRect">
              <a:avLst>
                <a:gd name="adj"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Google Shape;356;p33">
              <a:extLst>
                <a:ext uri="{FF2B5EF4-FFF2-40B4-BE49-F238E27FC236}">
                  <a16:creationId xmlns:a16="http://schemas.microsoft.com/office/drawing/2014/main" id="{664F9E49-7EE4-4CAE-9A9D-A28CB0CE34CE}"/>
                </a:ext>
              </a:extLst>
            </p:cNvPr>
            <p:cNvSpPr txBox="1">
              <a:spLocks/>
            </p:cNvSpPr>
            <p:nvPr/>
          </p:nvSpPr>
          <p:spPr>
            <a:xfrm flipH="1">
              <a:off x="386286" y="1394130"/>
              <a:ext cx="3400268"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Trả</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lời</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các</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câu</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hỏi</a:t>
              </a:r>
              <a:endParaRPr lang="vi-VN"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sp>
        <p:nvSpPr>
          <p:cNvPr id="28" name="TextBox 27">
            <a:extLst>
              <a:ext uri="{FF2B5EF4-FFF2-40B4-BE49-F238E27FC236}">
                <a16:creationId xmlns:a16="http://schemas.microsoft.com/office/drawing/2014/main" id="{4DD4B4D0-590C-436E-9A07-145DF9B5E252}"/>
              </a:ext>
            </a:extLst>
          </p:cNvPr>
          <p:cNvSpPr txBox="1"/>
          <p:nvPr/>
        </p:nvSpPr>
        <p:spPr>
          <a:xfrm>
            <a:off x="4572000" y="3586572"/>
            <a:ext cx="4500950" cy="1341008"/>
          </a:xfrm>
          <a:prstGeom prst="rect">
            <a:avLst/>
          </a:prstGeom>
          <a:noFill/>
        </p:spPr>
        <p:txBody>
          <a:bodyPr wrap="square" rtlCol="0">
            <a:spAutoFit/>
          </a:bodyPr>
          <a:lstStyle/>
          <a:p>
            <a:pPr marL="285750" marR="0" indent="-285750" algn="just">
              <a:lnSpc>
                <a:spcPct val="115000"/>
              </a:lnSpc>
              <a:spcBef>
                <a:spcPts val="0"/>
              </a:spcBef>
              <a:spcAft>
                <a:spcPts val="0"/>
              </a:spcAft>
              <a:buFont typeface="Arial" panose="020B0604020202020204" pitchFamily="34" charset="0"/>
              <a:buChar char="•"/>
            </a:pPr>
            <a:r>
              <a:rPr lang="nl-NL" sz="1800" i="1" dirty="0">
                <a:latin typeface="Times New Roman" panose="02020603050405020304" pitchFamily="18" charset="0"/>
                <a:ea typeface="Times New Roman" panose="02020603050405020304" pitchFamily="18" charset="0"/>
              </a:rPr>
              <a:t>Vẻ mặt của bạn nhỏ của các hình trên như thế nào?</a:t>
            </a:r>
          </a:p>
          <a:p>
            <a:pPr marL="285750" marR="0" indent="-285750" algn="just">
              <a:lnSpc>
                <a:spcPct val="115000"/>
              </a:lnSpc>
              <a:spcBef>
                <a:spcPts val="0"/>
              </a:spcBef>
              <a:spcAft>
                <a:spcPts val="0"/>
              </a:spcAft>
              <a:buFont typeface="Arial" panose="020B0604020202020204" pitchFamily="34" charset="0"/>
              <a:buChar char="•"/>
            </a:pPr>
            <a:r>
              <a:rPr lang="en-US" sz="1800" i="1" dirty="0" err="1">
                <a:effectLst/>
                <a:latin typeface="Times New Roman" panose="02020603050405020304" pitchFamily="18" charset="0"/>
                <a:ea typeface="Times New Roman" panose="02020603050405020304" pitchFamily="18" charset="0"/>
              </a:rPr>
              <a:t>Trạng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nào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có</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lợi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có</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cơ</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quan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thần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kinh</a:t>
            </a:r>
            <a:r>
              <a:rPr lang="en-US" sz="1800" i="1" dirty="0">
                <a:effectLst/>
                <a:latin typeface="Times New Roman" panose="02020603050405020304" pitchFamily="18" charset="0"/>
                <a:ea typeface="Times New Roman" panose="02020603050405020304" pitchFamily="18" charset="0"/>
              </a:rPr>
              <a:t>?</a:t>
            </a:r>
            <a:endParaRPr lang="en-US" sz="1800" i="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91105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D214-4FBD-468B-8BCB-D348E4C0549C}"/>
              </a:ext>
            </a:extLst>
          </p:cNvPr>
          <p:cNvSpPr>
            <a:spLocks noGrp="1"/>
          </p:cNvSpPr>
          <p:nvPr>
            <p:ph type="ctrTitle"/>
          </p:nvPr>
        </p:nvSpPr>
        <p:spPr/>
        <p:txBody>
          <a:bodyPr/>
          <a:lstStyle/>
          <a:p>
            <a:r>
              <a:rPr lang="en-US" sz="2200" b="1" dirty="0" err="1">
                <a:latin typeface="Times New Roman" panose="02020603050405020304" pitchFamily="18" charset="0"/>
                <a:cs typeface="Times New Roman" panose="02020603050405020304" pitchFamily="18" charset="0"/>
              </a:rPr>
              <a:t>Trạng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tốt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kinh</a:t>
            </a:r>
            <a:endParaRPr lang="en-US" sz="22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9B298F38-6F85-428E-9846-4D22BFD21113}"/>
              </a:ext>
            </a:extLst>
          </p:cNvPr>
          <p:cNvGrpSpPr/>
          <p:nvPr/>
        </p:nvGrpSpPr>
        <p:grpSpPr>
          <a:xfrm>
            <a:off x="132451" y="1012719"/>
            <a:ext cx="1760747" cy="2012994"/>
            <a:chOff x="96552" y="1917124"/>
            <a:chExt cx="2098307" cy="2398913"/>
          </a:xfrm>
        </p:grpSpPr>
        <p:pic>
          <p:nvPicPr>
            <p:cNvPr id="1026" name="Picture 2">
              <a:extLst>
                <a:ext uri="{FF2B5EF4-FFF2-40B4-BE49-F238E27FC236}">
                  <a16:creationId xmlns:a16="http://schemas.microsoft.com/office/drawing/2014/main" id="{D52018C5-0498-4AD2-8821-E18B35C404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823" b="89929" l="9929" r="89894">
                          <a14:foregroundMark x1="42199" y1="4823" x2="56206" y2="25248"/>
                          <a14:backgroundMark x1="43085" y1="27660" x2="53723" y2="40851"/>
                          <a14:backgroundMark x1="53723" y1="40851" x2="52660" y2="83830"/>
                        </a14:backgroundRemoval>
                      </a14:imgEffect>
                    </a14:imgLayer>
                  </a14:imgProps>
                </a:ext>
                <a:ext uri="{28A0092B-C50C-407E-A947-70E740481C1C}">
                  <a14:useLocalDpi xmlns:a14="http://schemas.microsoft.com/office/drawing/2010/main" val="0"/>
                </a:ext>
              </a:extLst>
            </a:blip>
            <a:srcRect l="29382" r="31545" b="71415"/>
            <a:stretch/>
          </p:blipFill>
          <p:spPr bwMode="auto">
            <a:xfrm>
              <a:off x="96552" y="1917124"/>
              <a:ext cx="2098307" cy="191885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522D447-0743-42D7-8AEC-9B45EA79C8ED}"/>
                </a:ext>
              </a:extLst>
            </p:cNvPr>
            <p:cNvGrpSpPr/>
            <p:nvPr/>
          </p:nvGrpSpPr>
          <p:grpSpPr>
            <a:xfrm>
              <a:off x="470212" y="3835972"/>
              <a:ext cx="1350986" cy="480065"/>
              <a:chOff x="1044483" y="1362832"/>
              <a:chExt cx="4784192" cy="688573"/>
            </a:xfrm>
          </p:grpSpPr>
          <p:sp>
            <p:nvSpPr>
              <p:cNvPr id="8" name="Rectangle: Rounded Corners 7">
                <a:extLst>
                  <a:ext uri="{FF2B5EF4-FFF2-40B4-BE49-F238E27FC236}">
                    <a16:creationId xmlns:a16="http://schemas.microsoft.com/office/drawing/2014/main" id="{02441183-6DAC-4968-AEE1-DD41BBE474FB}"/>
                  </a:ext>
                </a:extLst>
              </p:cNvPr>
              <p:cNvSpPr/>
              <p:nvPr/>
            </p:nvSpPr>
            <p:spPr>
              <a:xfrm>
                <a:off x="1044483" y="1362832"/>
                <a:ext cx="4784192" cy="684074"/>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Google Shape;356;p33">
                <a:extLst>
                  <a:ext uri="{FF2B5EF4-FFF2-40B4-BE49-F238E27FC236}">
                    <a16:creationId xmlns:a16="http://schemas.microsoft.com/office/drawing/2014/main" id="{B2082817-0CBC-4189-B0A1-17B1A577F306}"/>
                  </a:ext>
                </a:extLst>
              </p:cNvPr>
              <p:cNvSpPr txBox="1">
                <a:spLocks/>
              </p:cNvSpPr>
              <p:nvPr/>
            </p:nvSpPr>
            <p:spPr>
              <a:xfrm flipH="1">
                <a:off x="1123674" y="1476252"/>
                <a:ext cx="4704996" cy="57515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Tức</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giận</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grpSp>
      <p:grpSp>
        <p:nvGrpSpPr>
          <p:cNvPr id="21" name="Group 20">
            <a:extLst>
              <a:ext uri="{FF2B5EF4-FFF2-40B4-BE49-F238E27FC236}">
                <a16:creationId xmlns:a16="http://schemas.microsoft.com/office/drawing/2014/main" id="{581F74F2-6A4D-4AE3-A7EA-206D0A09B3D6}"/>
              </a:ext>
            </a:extLst>
          </p:cNvPr>
          <p:cNvGrpSpPr/>
          <p:nvPr/>
        </p:nvGrpSpPr>
        <p:grpSpPr>
          <a:xfrm>
            <a:off x="1655784" y="1887743"/>
            <a:ext cx="1496535" cy="1997292"/>
            <a:chOff x="4572000" y="1983652"/>
            <a:chExt cx="1760746" cy="2349910"/>
          </a:xfrm>
        </p:grpSpPr>
        <p:pic>
          <p:nvPicPr>
            <p:cNvPr id="5" name="Picture 2">
              <a:extLst>
                <a:ext uri="{FF2B5EF4-FFF2-40B4-BE49-F238E27FC236}">
                  <a16:creationId xmlns:a16="http://schemas.microsoft.com/office/drawing/2014/main" id="{BE6A1015-D01D-4F51-A24E-46FA0EB526AB}"/>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25957" b="49220" l="5142" r="31383">
                          <a14:foregroundMark x1="15248" y1="46525" x2="23582" y2="49220"/>
                        </a14:backgroundRemoval>
                      </a14:imgEffect>
                    </a14:imgLayer>
                  </a14:imgProps>
                </a:ext>
                <a:ext uri="{28A0092B-C50C-407E-A947-70E740481C1C}">
                  <a14:useLocalDpi xmlns:a14="http://schemas.microsoft.com/office/drawing/2010/main" val="0"/>
                </a:ext>
              </a:extLst>
            </a:blip>
            <a:srcRect l="1905" t="23397" r="65307" b="50000"/>
            <a:stretch/>
          </p:blipFill>
          <p:spPr bwMode="auto">
            <a:xfrm>
              <a:off x="4572000" y="1983652"/>
              <a:ext cx="1760746" cy="178579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FD54799B-56C4-4767-A2C3-6AEDAE461257}"/>
                </a:ext>
              </a:extLst>
            </p:cNvPr>
            <p:cNvGrpSpPr/>
            <p:nvPr/>
          </p:nvGrpSpPr>
          <p:grpSpPr>
            <a:xfrm>
              <a:off x="4900323" y="3847912"/>
              <a:ext cx="1350986" cy="485650"/>
              <a:chOff x="1025305" y="1379955"/>
              <a:chExt cx="4784192" cy="696582"/>
            </a:xfrm>
          </p:grpSpPr>
          <p:sp>
            <p:nvSpPr>
              <p:cNvPr id="15" name="Rectangle: Rounded Corners 14">
                <a:extLst>
                  <a:ext uri="{FF2B5EF4-FFF2-40B4-BE49-F238E27FC236}">
                    <a16:creationId xmlns:a16="http://schemas.microsoft.com/office/drawing/2014/main" id="{1A303DA3-8A18-4824-B9EE-4EA7FBE6B87B}"/>
                  </a:ext>
                </a:extLst>
              </p:cNvPr>
              <p:cNvSpPr/>
              <p:nvPr/>
            </p:nvSpPr>
            <p:spPr>
              <a:xfrm>
                <a:off x="1025305" y="1379955"/>
                <a:ext cx="4784192" cy="675367"/>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Google Shape;356;p33">
                <a:extLst>
                  <a:ext uri="{FF2B5EF4-FFF2-40B4-BE49-F238E27FC236}">
                    <a16:creationId xmlns:a16="http://schemas.microsoft.com/office/drawing/2014/main" id="{9098176C-9D88-4C4A-B50C-BA7449EA4107}"/>
                  </a:ext>
                </a:extLst>
              </p:cNvPr>
              <p:cNvSpPr txBox="1">
                <a:spLocks/>
              </p:cNvSpPr>
              <p:nvPr/>
            </p:nvSpPr>
            <p:spPr>
              <a:xfrm flipH="1">
                <a:off x="1104501" y="1608621"/>
                <a:ext cx="4704996"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Lo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lắng</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grpSp>
      <p:grpSp>
        <p:nvGrpSpPr>
          <p:cNvPr id="22" name="Group 21">
            <a:extLst>
              <a:ext uri="{FF2B5EF4-FFF2-40B4-BE49-F238E27FC236}">
                <a16:creationId xmlns:a16="http://schemas.microsoft.com/office/drawing/2014/main" id="{F7EB2B55-A90B-4B66-8BE2-A9B87E4D65ED}"/>
              </a:ext>
            </a:extLst>
          </p:cNvPr>
          <p:cNvGrpSpPr/>
          <p:nvPr/>
        </p:nvGrpSpPr>
        <p:grpSpPr>
          <a:xfrm>
            <a:off x="3044706" y="1075546"/>
            <a:ext cx="1783423" cy="2053046"/>
            <a:chOff x="6885324" y="1846237"/>
            <a:chExt cx="2098307" cy="2415535"/>
          </a:xfrm>
        </p:grpSpPr>
        <p:pic>
          <p:nvPicPr>
            <p:cNvPr id="6" name="Picture 2">
              <a:extLst>
                <a:ext uri="{FF2B5EF4-FFF2-40B4-BE49-F238E27FC236}">
                  <a16:creationId xmlns:a16="http://schemas.microsoft.com/office/drawing/2014/main" id="{B1294DE6-A6C7-46F8-8A1D-D3040359BB7B}"/>
                </a:ext>
              </a:extLst>
            </p:cNvPr>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74184" b="98440" l="3723" r="34929">
                          <a14:foregroundMark x1="15957" y1="78582" x2="19504" y2="98440"/>
                          <a14:foregroundMark x1="19504" y1="98440" x2="19504" y2="98440"/>
                          <a14:foregroundMark x1="11170" y1="87092" x2="23227" y2="87234"/>
                          <a14:foregroundMark x1="13298" y1="85532" x2="13298" y2="87660"/>
                        </a14:backgroundRemoval>
                      </a14:imgEffect>
                    </a14:imgLayer>
                  </a14:imgProps>
                </a:ext>
                <a:ext uri="{28A0092B-C50C-407E-A947-70E740481C1C}">
                  <a14:useLocalDpi xmlns:a14="http://schemas.microsoft.com/office/drawing/2010/main" val="0"/>
                </a:ext>
              </a:extLst>
            </a:blip>
            <a:srcRect l="-192" t="71423" r="61119" b="-8"/>
            <a:stretch/>
          </p:blipFill>
          <p:spPr bwMode="auto">
            <a:xfrm>
              <a:off x="6885324" y="1846237"/>
              <a:ext cx="2098307" cy="191885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F83A201E-5F93-4114-8214-159DC9003D8C}"/>
                </a:ext>
              </a:extLst>
            </p:cNvPr>
            <p:cNvGrpSpPr/>
            <p:nvPr/>
          </p:nvGrpSpPr>
          <p:grpSpPr>
            <a:xfrm>
              <a:off x="7123501" y="3789302"/>
              <a:ext cx="1350986" cy="472470"/>
              <a:chOff x="1044483" y="1295889"/>
              <a:chExt cx="4784192" cy="677678"/>
            </a:xfrm>
          </p:grpSpPr>
          <p:sp>
            <p:nvSpPr>
              <p:cNvPr id="18" name="Rectangle: Rounded Corners 17">
                <a:extLst>
                  <a:ext uri="{FF2B5EF4-FFF2-40B4-BE49-F238E27FC236}">
                    <a16:creationId xmlns:a16="http://schemas.microsoft.com/office/drawing/2014/main" id="{D4859DF3-4ECB-4DF6-BC05-36B96206D2DB}"/>
                  </a:ext>
                </a:extLst>
              </p:cNvPr>
              <p:cNvSpPr/>
              <p:nvPr/>
            </p:nvSpPr>
            <p:spPr>
              <a:xfrm>
                <a:off x="1044483" y="1295889"/>
                <a:ext cx="4784192" cy="677678"/>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Google Shape;356;p33">
                <a:extLst>
                  <a:ext uri="{FF2B5EF4-FFF2-40B4-BE49-F238E27FC236}">
                    <a16:creationId xmlns:a16="http://schemas.microsoft.com/office/drawing/2014/main" id="{549CCD18-5007-4C1B-8607-BADD86435A5D}"/>
                  </a:ext>
                </a:extLst>
              </p:cNvPr>
              <p:cNvSpPr txBox="1">
                <a:spLocks/>
              </p:cNvSpPr>
              <p:nvPr/>
            </p:nvSpPr>
            <p:spPr>
              <a:xfrm flipH="1">
                <a:off x="1123680" y="1476252"/>
                <a:ext cx="4704995"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Sợ</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hãi</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grpSp>
      <p:grpSp>
        <p:nvGrpSpPr>
          <p:cNvPr id="29" name="Group 28">
            <a:extLst>
              <a:ext uri="{FF2B5EF4-FFF2-40B4-BE49-F238E27FC236}">
                <a16:creationId xmlns:a16="http://schemas.microsoft.com/office/drawing/2014/main" id="{4C1BE072-9244-4308-84E8-FEA5A5FDF8B5}"/>
              </a:ext>
            </a:extLst>
          </p:cNvPr>
          <p:cNvGrpSpPr/>
          <p:nvPr/>
        </p:nvGrpSpPr>
        <p:grpSpPr>
          <a:xfrm>
            <a:off x="6484689" y="1354980"/>
            <a:ext cx="1627235" cy="2050589"/>
            <a:chOff x="2400868" y="2119100"/>
            <a:chExt cx="1684041" cy="2122174"/>
          </a:xfrm>
        </p:grpSpPr>
        <p:pic>
          <p:nvPicPr>
            <p:cNvPr id="30" name="Picture 2">
              <a:extLst>
                <a:ext uri="{FF2B5EF4-FFF2-40B4-BE49-F238E27FC236}">
                  <a16:creationId xmlns:a16="http://schemas.microsoft.com/office/drawing/2014/main" id="{C0789EA5-1127-4EE6-843C-75E2FF914D15}"/>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4823" b="97447" l="9752" r="89894">
                          <a14:foregroundMark x1="53228" y1="20906" x2="56206" y2="25248"/>
                          <a14:foregroundMark x1="42199" y1="4823" x2="51412" y2="18257"/>
                          <a14:foregroundMark x1="32092" y1="57305" x2="63009" y2="84891"/>
                          <a14:foregroundMark x1="76773" y1="78582" x2="88830" y2="95319"/>
                          <a14:foregroundMark x1="88830" y1="95319" x2="89362" y2="97447"/>
                          <a14:backgroundMark x1="43085" y1="27660" x2="53723" y2="40851"/>
                          <a14:backgroundMark x1="52727" y1="81112" x2="52660" y2="83830"/>
                          <a14:backgroundMark x1="53723" y1="40851" x2="52988" y2="70557"/>
                          <a14:backgroundMark x1="35461" y1="32057" x2="56738" y2="16312"/>
                          <a14:backgroundMark x1="50177" y1="31915" x2="62057" y2="36170"/>
                          <a14:backgroundMark x1="52837" y1="3546" x2="52837" y2="3830"/>
                          <a14:backgroundMark x1="62411" y1="85106" x2="67553" y2="93617"/>
                          <a14:backgroundMark x1="77128" y1="74610" x2="89362" y2="74752"/>
                        </a14:backgroundRemoval>
                      </a14:imgEffect>
                    </a14:imgLayer>
                  </a14:imgProps>
                </a:ext>
                <a:ext uri="{28A0092B-C50C-407E-A947-70E740481C1C}">
                  <a14:useLocalDpi xmlns:a14="http://schemas.microsoft.com/office/drawing/2010/main" val="0"/>
                </a:ext>
              </a:extLst>
            </a:blip>
            <a:srcRect l="67213" t="73397" b="1"/>
            <a:stretch/>
          </p:blipFill>
          <p:spPr bwMode="auto">
            <a:xfrm>
              <a:off x="2400868" y="2119100"/>
              <a:ext cx="1684041" cy="1707999"/>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DCBD1E61-4FD4-43C0-8C6C-37F1A4451E09}"/>
                </a:ext>
              </a:extLst>
            </p:cNvPr>
            <p:cNvGrpSpPr/>
            <p:nvPr/>
          </p:nvGrpSpPr>
          <p:grpSpPr>
            <a:xfrm>
              <a:off x="2687975" y="3835973"/>
              <a:ext cx="1350986" cy="405301"/>
              <a:chOff x="1044483" y="1362832"/>
              <a:chExt cx="4784192" cy="581336"/>
            </a:xfrm>
          </p:grpSpPr>
          <p:sp>
            <p:nvSpPr>
              <p:cNvPr id="32" name="Rectangle: Rounded Corners 31">
                <a:extLst>
                  <a:ext uri="{FF2B5EF4-FFF2-40B4-BE49-F238E27FC236}">
                    <a16:creationId xmlns:a16="http://schemas.microsoft.com/office/drawing/2014/main" id="{E27D5FE4-999B-48CA-B2BB-FD4613F0C81C}"/>
                  </a:ext>
                </a:extLst>
              </p:cNvPr>
              <p:cNvSpPr/>
              <p:nvPr/>
            </p:nvSpPr>
            <p:spPr>
              <a:xfrm>
                <a:off x="1044483" y="1362832"/>
                <a:ext cx="4784192" cy="581334"/>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Google Shape;356;p33">
                <a:extLst>
                  <a:ext uri="{FF2B5EF4-FFF2-40B4-BE49-F238E27FC236}">
                    <a16:creationId xmlns:a16="http://schemas.microsoft.com/office/drawing/2014/main" id="{1E67ABB5-D06F-4438-8D95-B90CD8CC09EF}"/>
                  </a:ext>
                </a:extLst>
              </p:cNvPr>
              <p:cNvSpPr txBox="1">
                <a:spLocks/>
              </p:cNvSpPr>
              <p:nvPr/>
            </p:nvSpPr>
            <p:spPr>
              <a:xfrm flipH="1">
                <a:off x="1123680" y="1476252"/>
                <a:ext cx="4704995"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Vui</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vẻ</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grpSp>
      <p:grpSp>
        <p:nvGrpSpPr>
          <p:cNvPr id="34" name="Group 33">
            <a:extLst>
              <a:ext uri="{FF2B5EF4-FFF2-40B4-BE49-F238E27FC236}">
                <a16:creationId xmlns:a16="http://schemas.microsoft.com/office/drawing/2014/main" id="{03912B88-1158-4780-B7CD-9C81B37002BB}"/>
              </a:ext>
            </a:extLst>
          </p:cNvPr>
          <p:cNvGrpSpPr/>
          <p:nvPr/>
        </p:nvGrpSpPr>
        <p:grpSpPr>
          <a:xfrm>
            <a:off x="427868" y="4335072"/>
            <a:ext cx="3321950" cy="670508"/>
            <a:chOff x="1044483" y="1362832"/>
            <a:chExt cx="4784192" cy="658071"/>
          </a:xfrm>
        </p:grpSpPr>
        <p:sp>
          <p:nvSpPr>
            <p:cNvPr id="35" name="Rectangle: Rounded Corners 34">
              <a:extLst>
                <a:ext uri="{FF2B5EF4-FFF2-40B4-BE49-F238E27FC236}">
                  <a16:creationId xmlns:a16="http://schemas.microsoft.com/office/drawing/2014/main" id="{AD98BE9E-D5D9-469C-8ADF-255B2A60CB2C}"/>
                </a:ext>
              </a:extLst>
            </p:cNvPr>
            <p:cNvSpPr/>
            <p:nvPr/>
          </p:nvSpPr>
          <p:spPr>
            <a:xfrm>
              <a:off x="1044483" y="1362832"/>
              <a:ext cx="4784192" cy="581334"/>
            </a:xfrm>
            <a:prstGeom prst="roundRect">
              <a:avLst>
                <a:gd name="adj" fmla="val 1173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 name="Google Shape;356;p33">
              <a:extLst>
                <a:ext uri="{FF2B5EF4-FFF2-40B4-BE49-F238E27FC236}">
                  <a16:creationId xmlns:a16="http://schemas.microsoft.com/office/drawing/2014/main" id="{4FBDF58A-1CAD-416D-A225-9438F5E54EFB}"/>
                </a:ext>
              </a:extLst>
            </p:cNvPr>
            <p:cNvSpPr txBox="1">
              <a:spLocks/>
            </p:cNvSpPr>
            <p:nvPr/>
          </p:nvSpPr>
          <p:spPr>
            <a:xfrm flipH="1">
              <a:off x="1084081" y="1552987"/>
              <a:ext cx="4704997"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Trạng</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thái</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có</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hại</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cho</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p>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quan</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thần</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kinh</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1BC1B76D-3BCE-4416-8039-7EA35FB08840}"/>
              </a:ext>
            </a:extLst>
          </p:cNvPr>
          <p:cNvGrpSpPr/>
          <p:nvPr/>
        </p:nvGrpSpPr>
        <p:grpSpPr>
          <a:xfrm>
            <a:off x="5500902" y="4344293"/>
            <a:ext cx="3321950" cy="661287"/>
            <a:chOff x="1044483" y="1362832"/>
            <a:chExt cx="4784192" cy="649022"/>
          </a:xfrm>
        </p:grpSpPr>
        <p:sp>
          <p:nvSpPr>
            <p:cNvPr id="38" name="Rectangle: Rounded Corners 37">
              <a:extLst>
                <a:ext uri="{FF2B5EF4-FFF2-40B4-BE49-F238E27FC236}">
                  <a16:creationId xmlns:a16="http://schemas.microsoft.com/office/drawing/2014/main" id="{ADDC2C23-D41F-4A6B-98B7-441AC1582FE5}"/>
                </a:ext>
              </a:extLst>
            </p:cNvPr>
            <p:cNvSpPr/>
            <p:nvPr/>
          </p:nvSpPr>
          <p:spPr>
            <a:xfrm>
              <a:off x="1044483" y="1362832"/>
              <a:ext cx="4784192" cy="581334"/>
            </a:xfrm>
            <a:prstGeom prst="roundRect">
              <a:avLst>
                <a:gd name="adj" fmla="val 11731"/>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Google Shape;356;p33">
              <a:extLst>
                <a:ext uri="{FF2B5EF4-FFF2-40B4-BE49-F238E27FC236}">
                  <a16:creationId xmlns:a16="http://schemas.microsoft.com/office/drawing/2014/main" id="{A1D1079D-16FE-4E14-9230-DAC3934442CE}"/>
                </a:ext>
              </a:extLst>
            </p:cNvPr>
            <p:cNvSpPr txBox="1">
              <a:spLocks/>
            </p:cNvSpPr>
            <p:nvPr/>
          </p:nvSpPr>
          <p:spPr>
            <a:xfrm flipH="1">
              <a:off x="1084081" y="1543938"/>
              <a:ext cx="4704997"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Trạng</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thái</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có</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lợi</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cho</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p>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quan</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thần</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kinh</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sp>
        <p:nvSpPr>
          <p:cNvPr id="10" name="Arrow: Right 9">
            <a:extLst>
              <a:ext uri="{FF2B5EF4-FFF2-40B4-BE49-F238E27FC236}">
                <a16:creationId xmlns:a16="http://schemas.microsoft.com/office/drawing/2014/main" id="{2379893B-84ED-43D2-A031-824D410F812F}"/>
              </a:ext>
            </a:extLst>
          </p:cNvPr>
          <p:cNvSpPr/>
          <p:nvPr/>
        </p:nvSpPr>
        <p:spPr>
          <a:xfrm>
            <a:off x="5643182" y="3733827"/>
            <a:ext cx="559998" cy="27727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0B55258-57AF-44CB-9902-4408B7650E02}"/>
              </a:ext>
            </a:extLst>
          </p:cNvPr>
          <p:cNvSpPr txBox="1"/>
          <p:nvPr/>
        </p:nvSpPr>
        <p:spPr>
          <a:xfrm>
            <a:off x="6248177" y="3567440"/>
            <a:ext cx="2547180" cy="707886"/>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mái</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8382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69" name="Google Shape;359;p33">
            <a:extLst>
              <a:ext uri="{FF2B5EF4-FFF2-40B4-BE49-F238E27FC236}">
                <a16:creationId xmlns:a16="http://schemas.microsoft.com/office/drawing/2014/main" id="{8931F6B8-D3EF-45DD-B301-0056106CED73}"/>
              </a:ext>
            </a:extLst>
          </p:cNvPr>
          <p:cNvSpPr/>
          <p:nvPr/>
        </p:nvSpPr>
        <p:spPr>
          <a:xfrm>
            <a:off x="6786236" y="3111372"/>
            <a:ext cx="2820600" cy="2820000"/>
          </a:xfrm>
          <a:prstGeom prst="ellipse">
            <a:avLst/>
          </a:prstGeom>
          <a:solidFill>
            <a:srgbClr val="75C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36"/>
          <p:cNvSpPr txBox="1">
            <a:spLocks noGrp="1"/>
          </p:cNvSpPr>
          <p:nvPr>
            <p:ph type="ctrTitle"/>
          </p:nvPr>
        </p:nvSpPr>
        <p:spPr>
          <a:xfrm>
            <a:off x="1430860" y="321906"/>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a:latin typeface="+mj-lt"/>
                <a:ea typeface="Segoe UI Black" panose="020B0A02040204020203" pitchFamily="34" charset="0"/>
              </a:rPr>
              <a:t>KẾT LUẬN</a:t>
            </a:r>
            <a:endParaRPr sz="2800" b="1" dirty="0">
              <a:solidFill>
                <a:schemeClr val="dk1"/>
              </a:solidFill>
              <a:latin typeface="+mj-lt"/>
              <a:ea typeface="Segoe UI Black" panose="020B0A02040204020203" pitchFamily="34" charset="0"/>
            </a:endParaRPr>
          </a:p>
        </p:txBody>
      </p:sp>
      <p:grpSp>
        <p:nvGrpSpPr>
          <p:cNvPr id="14" name="Google Shape;1268;p37">
            <a:extLst>
              <a:ext uri="{FF2B5EF4-FFF2-40B4-BE49-F238E27FC236}">
                <a16:creationId xmlns:a16="http://schemas.microsoft.com/office/drawing/2014/main" id="{CB16971B-22C4-4DAC-85C3-75337921E7E9}"/>
              </a:ext>
            </a:extLst>
          </p:cNvPr>
          <p:cNvGrpSpPr/>
          <p:nvPr/>
        </p:nvGrpSpPr>
        <p:grpSpPr>
          <a:xfrm>
            <a:off x="6974608" y="1696181"/>
            <a:ext cx="1477063" cy="3170546"/>
            <a:chOff x="6435050" y="1025875"/>
            <a:chExt cx="1554725" cy="3337250"/>
          </a:xfrm>
        </p:grpSpPr>
        <p:sp>
          <p:nvSpPr>
            <p:cNvPr id="15" name="Google Shape;1269;p37">
              <a:extLst>
                <a:ext uri="{FF2B5EF4-FFF2-40B4-BE49-F238E27FC236}">
                  <a16:creationId xmlns:a16="http://schemas.microsoft.com/office/drawing/2014/main" id="{79F3DB4D-2D6E-4705-A068-AE0532AB9741}"/>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70;p37">
              <a:extLst>
                <a:ext uri="{FF2B5EF4-FFF2-40B4-BE49-F238E27FC236}">
                  <a16:creationId xmlns:a16="http://schemas.microsoft.com/office/drawing/2014/main" id="{EBDB538A-5197-49D0-80C6-393C687D6D30}"/>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71;p37">
              <a:extLst>
                <a:ext uri="{FF2B5EF4-FFF2-40B4-BE49-F238E27FC236}">
                  <a16:creationId xmlns:a16="http://schemas.microsoft.com/office/drawing/2014/main" id="{9AC84F1F-B547-4AAC-9339-234804E14769}"/>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72;p37">
              <a:extLst>
                <a:ext uri="{FF2B5EF4-FFF2-40B4-BE49-F238E27FC236}">
                  <a16:creationId xmlns:a16="http://schemas.microsoft.com/office/drawing/2014/main" id="{13672609-ADD7-44D3-8BDC-86680A221126}"/>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73;p37">
              <a:extLst>
                <a:ext uri="{FF2B5EF4-FFF2-40B4-BE49-F238E27FC236}">
                  <a16:creationId xmlns:a16="http://schemas.microsoft.com/office/drawing/2014/main" id="{C5934A24-2C3B-4755-8231-1D117164CB0F}"/>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74;p37">
              <a:extLst>
                <a:ext uri="{FF2B5EF4-FFF2-40B4-BE49-F238E27FC236}">
                  <a16:creationId xmlns:a16="http://schemas.microsoft.com/office/drawing/2014/main" id="{CD0F08CD-E218-4E4A-8127-2493D130B400}"/>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75;p37">
              <a:extLst>
                <a:ext uri="{FF2B5EF4-FFF2-40B4-BE49-F238E27FC236}">
                  <a16:creationId xmlns:a16="http://schemas.microsoft.com/office/drawing/2014/main" id="{1DC316B0-EC23-4894-9612-5B69BB9949DC}"/>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76;p37">
              <a:extLst>
                <a:ext uri="{FF2B5EF4-FFF2-40B4-BE49-F238E27FC236}">
                  <a16:creationId xmlns:a16="http://schemas.microsoft.com/office/drawing/2014/main" id="{06553AB2-8217-4162-8E78-0F11AE89DA42}"/>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77;p37">
              <a:extLst>
                <a:ext uri="{FF2B5EF4-FFF2-40B4-BE49-F238E27FC236}">
                  <a16:creationId xmlns:a16="http://schemas.microsoft.com/office/drawing/2014/main" id="{B11F43F8-6AE3-43BE-9409-71C6A11630C2}"/>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78;p37">
              <a:extLst>
                <a:ext uri="{FF2B5EF4-FFF2-40B4-BE49-F238E27FC236}">
                  <a16:creationId xmlns:a16="http://schemas.microsoft.com/office/drawing/2014/main" id="{3EE6CF38-0FB4-497B-93BF-C6620C0860B5}"/>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79;p37">
              <a:extLst>
                <a:ext uri="{FF2B5EF4-FFF2-40B4-BE49-F238E27FC236}">
                  <a16:creationId xmlns:a16="http://schemas.microsoft.com/office/drawing/2014/main" id="{76135D11-2599-4403-9A4D-A445A1B8A9B7}"/>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80;p37">
              <a:extLst>
                <a:ext uri="{FF2B5EF4-FFF2-40B4-BE49-F238E27FC236}">
                  <a16:creationId xmlns:a16="http://schemas.microsoft.com/office/drawing/2014/main" id="{85455B47-15A1-402E-9D67-DD0FD4AE862C}"/>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81;p37">
              <a:extLst>
                <a:ext uri="{FF2B5EF4-FFF2-40B4-BE49-F238E27FC236}">
                  <a16:creationId xmlns:a16="http://schemas.microsoft.com/office/drawing/2014/main" id="{7B0A08D0-D4FF-49B4-96B4-AD0CBB5665BA}"/>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82;p37">
              <a:extLst>
                <a:ext uri="{FF2B5EF4-FFF2-40B4-BE49-F238E27FC236}">
                  <a16:creationId xmlns:a16="http://schemas.microsoft.com/office/drawing/2014/main" id="{FA08F507-D218-4615-8C69-7878512147A7}"/>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83;p37">
              <a:extLst>
                <a:ext uri="{FF2B5EF4-FFF2-40B4-BE49-F238E27FC236}">
                  <a16:creationId xmlns:a16="http://schemas.microsoft.com/office/drawing/2014/main" id="{6B7D9FA7-EA85-450F-B87A-9491B0A1F1C9}"/>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84;p37">
              <a:extLst>
                <a:ext uri="{FF2B5EF4-FFF2-40B4-BE49-F238E27FC236}">
                  <a16:creationId xmlns:a16="http://schemas.microsoft.com/office/drawing/2014/main" id="{CFC5300C-B92C-46F6-850A-2D84AAB1DE9F}"/>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85;p37">
              <a:extLst>
                <a:ext uri="{FF2B5EF4-FFF2-40B4-BE49-F238E27FC236}">
                  <a16:creationId xmlns:a16="http://schemas.microsoft.com/office/drawing/2014/main" id="{BB3A2503-BA51-4A9C-BE95-8A2747C6F02B}"/>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86;p37">
              <a:extLst>
                <a:ext uri="{FF2B5EF4-FFF2-40B4-BE49-F238E27FC236}">
                  <a16:creationId xmlns:a16="http://schemas.microsoft.com/office/drawing/2014/main" id="{8CCA78E5-4C9A-47C6-9846-3471E2DE8AF4}"/>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87;p37">
              <a:extLst>
                <a:ext uri="{FF2B5EF4-FFF2-40B4-BE49-F238E27FC236}">
                  <a16:creationId xmlns:a16="http://schemas.microsoft.com/office/drawing/2014/main" id="{8DF017B4-BC53-4850-B5D6-4DFCE27FCB46}"/>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88;p37">
              <a:extLst>
                <a:ext uri="{FF2B5EF4-FFF2-40B4-BE49-F238E27FC236}">
                  <a16:creationId xmlns:a16="http://schemas.microsoft.com/office/drawing/2014/main" id="{DD9B58DE-9499-4396-8993-9EBDE7C5E01C}"/>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89;p37">
              <a:extLst>
                <a:ext uri="{FF2B5EF4-FFF2-40B4-BE49-F238E27FC236}">
                  <a16:creationId xmlns:a16="http://schemas.microsoft.com/office/drawing/2014/main" id="{30ABDECE-2495-427D-ABA1-9598976299B0}"/>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90;p37">
              <a:extLst>
                <a:ext uri="{FF2B5EF4-FFF2-40B4-BE49-F238E27FC236}">
                  <a16:creationId xmlns:a16="http://schemas.microsoft.com/office/drawing/2014/main" id="{6AD1AEA2-FD80-4523-A6F4-DDB068387A63}"/>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91;p37">
              <a:extLst>
                <a:ext uri="{FF2B5EF4-FFF2-40B4-BE49-F238E27FC236}">
                  <a16:creationId xmlns:a16="http://schemas.microsoft.com/office/drawing/2014/main" id="{AFBE6394-06C2-4FCA-AC0E-F21B16094227}"/>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92;p37">
              <a:extLst>
                <a:ext uri="{FF2B5EF4-FFF2-40B4-BE49-F238E27FC236}">
                  <a16:creationId xmlns:a16="http://schemas.microsoft.com/office/drawing/2014/main" id="{B3703867-EF43-4660-95BA-FBFB2105DFED}"/>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93;p37">
              <a:extLst>
                <a:ext uri="{FF2B5EF4-FFF2-40B4-BE49-F238E27FC236}">
                  <a16:creationId xmlns:a16="http://schemas.microsoft.com/office/drawing/2014/main" id="{417186B2-2742-4FCE-9A48-AB7F57922915}"/>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94;p37">
              <a:extLst>
                <a:ext uri="{FF2B5EF4-FFF2-40B4-BE49-F238E27FC236}">
                  <a16:creationId xmlns:a16="http://schemas.microsoft.com/office/drawing/2014/main" id="{844B3826-2577-4072-A21F-36864EA41334}"/>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95;p37">
              <a:extLst>
                <a:ext uri="{FF2B5EF4-FFF2-40B4-BE49-F238E27FC236}">
                  <a16:creationId xmlns:a16="http://schemas.microsoft.com/office/drawing/2014/main" id="{D96DEC9A-3BEA-46FC-BCEF-63882C37CDE9}"/>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96;p37">
              <a:extLst>
                <a:ext uri="{FF2B5EF4-FFF2-40B4-BE49-F238E27FC236}">
                  <a16:creationId xmlns:a16="http://schemas.microsoft.com/office/drawing/2014/main" id="{7FAA6F1C-4604-4B09-BA9F-C17613A43DCB}"/>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97;p37">
              <a:extLst>
                <a:ext uri="{FF2B5EF4-FFF2-40B4-BE49-F238E27FC236}">
                  <a16:creationId xmlns:a16="http://schemas.microsoft.com/office/drawing/2014/main" id="{D84D4550-5578-48E5-9684-F1EDE3C6331F}"/>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98;p37">
              <a:extLst>
                <a:ext uri="{FF2B5EF4-FFF2-40B4-BE49-F238E27FC236}">
                  <a16:creationId xmlns:a16="http://schemas.microsoft.com/office/drawing/2014/main" id="{9703E67F-AB6D-4BBE-BDF8-B659D811E6CF}"/>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99;p37">
              <a:extLst>
                <a:ext uri="{FF2B5EF4-FFF2-40B4-BE49-F238E27FC236}">
                  <a16:creationId xmlns:a16="http://schemas.microsoft.com/office/drawing/2014/main" id="{F3AD213F-BA1B-40AF-BC30-CAFCD5FC5633}"/>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00;p37">
              <a:extLst>
                <a:ext uri="{FF2B5EF4-FFF2-40B4-BE49-F238E27FC236}">
                  <a16:creationId xmlns:a16="http://schemas.microsoft.com/office/drawing/2014/main" id="{4D435D66-A5B8-4E8F-9D32-C1E1E4D333A2}"/>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01;p37">
              <a:extLst>
                <a:ext uri="{FF2B5EF4-FFF2-40B4-BE49-F238E27FC236}">
                  <a16:creationId xmlns:a16="http://schemas.microsoft.com/office/drawing/2014/main" id="{D5C42A63-1FCE-4364-BB98-0A8FD11EBDC2}"/>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02;p37">
              <a:extLst>
                <a:ext uri="{FF2B5EF4-FFF2-40B4-BE49-F238E27FC236}">
                  <a16:creationId xmlns:a16="http://schemas.microsoft.com/office/drawing/2014/main" id="{1BCE2453-0213-4A7A-8C32-5FE107DA144B}"/>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03;p37">
              <a:extLst>
                <a:ext uri="{FF2B5EF4-FFF2-40B4-BE49-F238E27FC236}">
                  <a16:creationId xmlns:a16="http://schemas.microsoft.com/office/drawing/2014/main" id="{C6FF37B9-F57F-4DDB-9206-4341DFBAF11D}"/>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04;p37">
              <a:extLst>
                <a:ext uri="{FF2B5EF4-FFF2-40B4-BE49-F238E27FC236}">
                  <a16:creationId xmlns:a16="http://schemas.microsoft.com/office/drawing/2014/main" id="{F765DBA5-C5C0-4890-8C48-7041D5499952}"/>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05;p37">
              <a:extLst>
                <a:ext uri="{FF2B5EF4-FFF2-40B4-BE49-F238E27FC236}">
                  <a16:creationId xmlns:a16="http://schemas.microsoft.com/office/drawing/2014/main" id="{DEF1B36D-2BDA-42C9-B9E4-C8B96E6F18FD}"/>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06;p37">
              <a:extLst>
                <a:ext uri="{FF2B5EF4-FFF2-40B4-BE49-F238E27FC236}">
                  <a16:creationId xmlns:a16="http://schemas.microsoft.com/office/drawing/2014/main" id="{C79D3FD6-F41A-42DE-9B07-5E9BFCD662AB}"/>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07;p37">
              <a:extLst>
                <a:ext uri="{FF2B5EF4-FFF2-40B4-BE49-F238E27FC236}">
                  <a16:creationId xmlns:a16="http://schemas.microsoft.com/office/drawing/2014/main" id="{560FCCDF-CE6C-4EA6-B05C-CB159636BB67}"/>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08;p37">
              <a:extLst>
                <a:ext uri="{FF2B5EF4-FFF2-40B4-BE49-F238E27FC236}">
                  <a16:creationId xmlns:a16="http://schemas.microsoft.com/office/drawing/2014/main" id="{6C7C9C06-E0D0-4319-AD44-A4CF3503BA50}"/>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09;p37">
              <a:extLst>
                <a:ext uri="{FF2B5EF4-FFF2-40B4-BE49-F238E27FC236}">
                  <a16:creationId xmlns:a16="http://schemas.microsoft.com/office/drawing/2014/main" id="{20BCDDA6-7CBF-4D01-8F60-5BDB6DA145E7}"/>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10;p37">
              <a:extLst>
                <a:ext uri="{FF2B5EF4-FFF2-40B4-BE49-F238E27FC236}">
                  <a16:creationId xmlns:a16="http://schemas.microsoft.com/office/drawing/2014/main" id="{9FF0FEB4-D653-4969-8DA3-3E38DD7CBB30}"/>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11;p37">
              <a:extLst>
                <a:ext uri="{FF2B5EF4-FFF2-40B4-BE49-F238E27FC236}">
                  <a16:creationId xmlns:a16="http://schemas.microsoft.com/office/drawing/2014/main" id="{57A5BCF8-D55D-469E-A2A8-E97DA306C841}"/>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12;p37">
              <a:extLst>
                <a:ext uri="{FF2B5EF4-FFF2-40B4-BE49-F238E27FC236}">
                  <a16:creationId xmlns:a16="http://schemas.microsoft.com/office/drawing/2014/main" id="{D3103F5D-4645-4A9F-AFE6-1070A647E596}"/>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13;p37">
              <a:extLst>
                <a:ext uri="{FF2B5EF4-FFF2-40B4-BE49-F238E27FC236}">
                  <a16:creationId xmlns:a16="http://schemas.microsoft.com/office/drawing/2014/main" id="{DD6B4334-A792-4990-BAF8-5D861B32D665}"/>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14;p37">
              <a:extLst>
                <a:ext uri="{FF2B5EF4-FFF2-40B4-BE49-F238E27FC236}">
                  <a16:creationId xmlns:a16="http://schemas.microsoft.com/office/drawing/2014/main" id="{0696E92D-84A6-4E32-856F-139E658D748B}"/>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15;p37">
              <a:extLst>
                <a:ext uri="{FF2B5EF4-FFF2-40B4-BE49-F238E27FC236}">
                  <a16:creationId xmlns:a16="http://schemas.microsoft.com/office/drawing/2014/main" id="{5B06BE03-A498-405F-84DC-4283922C18E0}"/>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16;p37">
              <a:extLst>
                <a:ext uri="{FF2B5EF4-FFF2-40B4-BE49-F238E27FC236}">
                  <a16:creationId xmlns:a16="http://schemas.microsoft.com/office/drawing/2014/main" id="{43D244F9-607F-497C-87E1-EE0C709849D2}"/>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17;p37">
              <a:extLst>
                <a:ext uri="{FF2B5EF4-FFF2-40B4-BE49-F238E27FC236}">
                  <a16:creationId xmlns:a16="http://schemas.microsoft.com/office/drawing/2014/main" id="{FF9016CC-8FE8-416D-9710-A7C148C6BBF4}"/>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18;p37">
              <a:extLst>
                <a:ext uri="{FF2B5EF4-FFF2-40B4-BE49-F238E27FC236}">
                  <a16:creationId xmlns:a16="http://schemas.microsoft.com/office/drawing/2014/main" id="{34D16B58-7E0C-48C0-AA8C-79641FA74402}"/>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19;p37">
              <a:extLst>
                <a:ext uri="{FF2B5EF4-FFF2-40B4-BE49-F238E27FC236}">
                  <a16:creationId xmlns:a16="http://schemas.microsoft.com/office/drawing/2014/main" id="{263C2212-0C13-4350-A956-7A5A123B278D}"/>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 name="TextBox 2">
            <a:extLst>
              <a:ext uri="{FF2B5EF4-FFF2-40B4-BE49-F238E27FC236}">
                <a16:creationId xmlns:a16="http://schemas.microsoft.com/office/drawing/2014/main" id="{D6254F58-0DD9-4832-98A5-3489A0BFF8EA}"/>
              </a:ext>
            </a:extLst>
          </p:cNvPr>
          <p:cNvSpPr txBox="1"/>
          <p:nvPr/>
        </p:nvSpPr>
        <p:spPr>
          <a:xfrm>
            <a:off x="662781" y="1413247"/>
            <a:ext cx="5682797" cy="142167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b="1" i="1" dirty="0">
                <a:solidFill>
                  <a:schemeClr val="tx1"/>
                </a:solidFill>
                <a:latin typeface="Times New Roman" panose="02020603050405020304" pitchFamily="18" charset="0"/>
              </a:rPr>
              <a:t>Chúng ta cần luôn vui vẻ với người khác. Điều đó có lợi cho cơ quan thần kinh của chính chúng ta và người khác.</a:t>
            </a:r>
            <a:endParaRPr lang="en-US" sz="2000" b="1" dirty="0">
              <a:solidFill>
                <a:schemeClr val="tx1"/>
              </a:solidFill>
            </a:endParaRPr>
          </a:p>
        </p:txBody>
      </p:sp>
      <p:sp>
        <p:nvSpPr>
          <p:cNvPr id="70" name="TextBox 69">
            <a:extLst>
              <a:ext uri="{FF2B5EF4-FFF2-40B4-BE49-F238E27FC236}">
                <a16:creationId xmlns:a16="http://schemas.microsoft.com/office/drawing/2014/main" id="{239FD115-CE8F-440F-9A4F-8A1F37967B32}"/>
              </a:ext>
            </a:extLst>
          </p:cNvPr>
          <p:cNvSpPr txBox="1"/>
          <p:nvPr/>
        </p:nvSpPr>
        <p:spPr>
          <a:xfrm>
            <a:off x="649719" y="2858439"/>
            <a:ext cx="5682797" cy="188333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b="1" i="1" dirty="0">
                <a:solidFill>
                  <a:schemeClr val="tx1"/>
                </a:solidFill>
                <a:latin typeface="Times New Roman" panose="02020603050405020304" pitchFamily="18" charset="0"/>
              </a:rPr>
              <a:t>Sự tức giận, sợ hãi hay lo lắng sẽ không tốt cho cơ quan thần kinh. Vì thế chúng ta cần tạo không khí vui vẻ, giúp đỡ, chia sẻ niềm vui với bạn bè.</a:t>
            </a:r>
            <a:endParaRPr lang="en-US" sz="2000" b="1" dirty="0">
              <a:solidFill>
                <a:schemeClr val="tx1"/>
              </a:solidFill>
            </a:endParaRPr>
          </a:p>
        </p:txBody>
      </p:sp>
    </p:spTree>
    <p:extLst>
      <p:ext uri="{BB962C8B-B14F-4D97-AF65-F5344CB8AC3E}">
        <p14:creationId xmlns:p14="http://schemas.microsoft.com/office/powerpoint/2010/main" val="415467956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20E26E9D-EEEE-4165-8618-30365A1C5E19}"/>
              </a:ext>
            </a:extLst>
          </p:cNvPr>
          <p:cNvSpPr txBox="1"/>
          <p:nvPr/>
        </p:nvSpPr>
        <p:spPr>
          <a:xfrm>
            <a:off x="1666383" y="357355"/>
            <a:ext cx="6158956"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Sắp</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xếp</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các</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đồ</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vật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dưới</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đây</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thành</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3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nhóm</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F373CBB-E9D2-4595-B0E6-187E9A496A49}"/>
              </a:ext>
            </a:extLst>
          </p:cNvPr>
          <p:cNvSpPr txBox="1"/>
          <p:nvPr/>
        </p:nvSpPr>
        <p:spPr>
          <a:xfrm>
            <a:off x="5295732" y="1949372"/>
            <a:ext cx="3444008" cy="1978106"/>
          </a:xfrm>
          <a:prstGeom prst="rect">
            <a:avLst/>
          </a:prstGeom>
          <a:noFill/>
        </p:spPr>
        <p:txBody>
          <a:bodyPr wrap="square" rtlCol="0">
            <a:spAutoFit/>
          </a:bodyPr>
          <a:lstStyle/>
          <a:p>
            <a:pPr marL="285750" marR="0" indent="-285750" algn="just">
              <a:lnSpc>
                <a:spcPct val="115000"/>
              </a:lnSpc>
              <a:spcBef>
                <a:spcPts val="0"/>
              </a:spcBef>
              <a:spcAft>
                <a:spcPts val="0"/>
              </a:spcAft>
              <a:buFont typeface="Arial" panose="020B0604020202020204" pitchFamily="34" charset="0"/>
              <a:buChar char="•"/>
            </a:pPr>
            <a:r>
              <a:rPr lang="en-US" sz="1800" i="1" dirty="0" err="1">
                <a:latin typeface="Times New Roman" panose="02020603050405020304" pitchFamily="18" charset="0"/>
                <a:ea typeface="Times New Roman" panose="02020603050405020304" pitchFamily="18" charset="0"/>
              </a:rPr>
              <a:t>Nhóm</a:t>
            </a:r>
            <a:r>
              <a:rPr lang="en-US" sz="1800" i="1" dirty="0">
                <a:latin typeface="Times New Roman" panose="02020603050405020304" pitchFamily="18" charset="0"/>
                <a:ea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rPr>
              <a:t>có</a:t>
            </a:r>
            <a:r>
              <a:rPr lang="en-US" sz="1800" i="1" dirty="0">
                <a:latin typeface="Times New Roman" panose="02020603050405020304" pitchFamily="18" charset="0"/>
                <a:ea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rPr>
              <a:t>lợi</a:t>
            </a:r>
            <a:r>
              <a:rPr lang="en-US" sz="1800" i="1" dirty="0">
                <a:latin typeface="Times New Roman" panose="02020603050405020304" pitchFamily="18" charset="0"/>
                <a:ea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rPr>
              <a:t>cho</a:t>
            </a:r>
            <a:r>
              <a:rPr lang="en-US" sz="1800" i="1" dirty="0">
                <a:latin typeface="Times New Roman" panose="02020603050405020304" pitchFamily="18" charset="0"/>
                <a:ea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rPr>
              <a:t>cơ</a:t>
            </a:r>
            <a:r>
              <a:rPr lang="en-US" sz="1800" i="1" dirty="0">
                <a:latin typeface="Times New Roman" panose="02020603050405020304" pitchFamily="18" charset="0"/>
                <a:ea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rPr>
              <a:t>quan</a:t>
            </a:r>
            <a:r>
              <a:rPr lang="en-US" sz="1800" i="1" dirty="0">
                <a:latin typeface="Times New Roman" panose="02020603050405020304" pitchFamily="18" charset="0"/>
                <a:ea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rPr>
              <a:t>thần</a:t>
            </a:r>
            <a:r>
              <a:rPr lang="en-US" sz="1800" i="1" dirty="0">
                <a:latin typeface="Times New Roman" panose="02020603050405020304" pitchFamily="18" charset="0"/>
                <a:ea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rPr>
              <a:t>kinh</a:t>
            </a:r>
            <a:r>
              <a:rPr lang="en-US" sz="1800" i="1" dirty="0">
                <a:latin typeface="Times New Roman" panose="02020603050405020304" pitchFamily="18" charset="0"/>
                <a:ea typeface="Times New Roman" panose="02020603050405020304" pitchFamily="18" charset="0"/>
              </a:rPr>
              <a:t>.</a:t>
            </a:r>
          </a:p>
          <a:p>
            <a:pPr marL="285750" marR="0" indent="-285750" algn="just">
              <a:lnSpc>
                <a:spcPct val="115000"/>
              </a:lnSpc>
              <a:spcBef>
                <a:spcPts val="0"/>
              </a:spcBef>
              <a:spcAft>
                <a:spcPts val="0"/>
              </a:spcAft>
              <a:buFont typeface="Arial" panose="020B0604020202020204" pitchFamily="34" charset="0"/>
              <a:buChar char="•"/>
            </a:pPr>
            <a:r>
              <a:rPr lang="en-US" sz="1800" i="1" dirty="0" err="1">
                <a:effectLst/>
                <a:latin typeface="Times New Roman" panose="02020603050405020304" pitchFamily="18" charset="0"/>
                <a:ea typeface="Calibri" panose="020F0502020204030204" pitchFamily="34" charset="0"/>
              </a:rPr>
              <a:t>Nhóm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cơ</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quan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thần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kinh</a:t>
            </a:r>
            <a:endParaRPr lang="en-US" sz="1800" i="1" dirty="0">
              <a:effectLst/>
              <a:latin typeface="Times New Roman" panose="02020603050405020304" pitchFamily="18" charset="0"/>
              <a:ea typeface="Calibri" panose="020F0502020204030204" pitchFamily="34" charset="0"/>
            </a:endParaRPr>
          </a:p>
          <a:p>
            <a:pPr marL="285750" marR="0" indent="-285750" algn="just">
              <a:lnSpc>
                <a:spcPct val="115000"/>
              </a:lnSpc>
              <a:spcBef>
                <a:spcPts val="0"/>
              </a:spcBef>
              <a:spcAft>
                <a:spcPts val="0"/>
              </a:spcAft>
              <a:buFont typeface="Arial" panose="020B0604020202020204" pitchFamily="34" charset="0"/>
              <a:buChar char="•"/>
            </a:pPr>
            <a:r>
              <a:rPr lang="en-US" sz="1800" i="1" dirty="0" err="1">
                <a:latin typeface="Times New Roman" panose="02020603050405020304" pitchFamily="18" charset="0"/>
                <a:ea typeface="Calibri" panose="020F0502020204030204" pitchFamily="34" charset="0"/>
              </a:rPr>
              <a:t>Nhóm</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rất</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nguy</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hiểm</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đối</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với</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cơ</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quan</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thần</a:t>
            </a:r>
            <a:r>
              <a:rPr lang="en-US" sz="1800" i="1" dirty="0">
                <a:latin typeface="Times New Roman" panose="02020603050405020304" pitchFamily="18" charset="0"/>
                <a:ea typeface="Calibri" panose="020F0502020204030204" pitchFamily="34" charset="0"/>
              </a:rPr>
              <a:t> </a:t>
            </a:r>
            <a:r>
              <a:rPr lang="en-US" sz="1800" i="1" dirty="0" err="1">
                <a:latin typeface="Times New Roman" panose="02020603050405020304" pitchFamily="18" charset="0"/>
                <a:ea typeface="Calibri" panose="020F0502020204030204" pitchFamily="34" charset="0"/>
              </a:rPr>
              <a:t>kinh</a:t>
            </a:r>
            <a:r>
              <a:rPr lang="en-US" sz="1800" i="1" dirty="0">
                <a:latin typeface="Times New Roman" panose="02020603050405020304" pitchFamily="18" charset="0"/>
                <a:ea typeface="Calibri" panose="020F0502020204030204" pitchFamily="34" charset="0"/>
              </a:rPr>
              <a:t>.</a:t>
            </a:r>
            <a:endParaRPr lang="en-US" sz="1800" i="1" dirty="0">
              <a:effectLst/>
              <a:latin typeface="Times New Roman" panose="02020603050405020304" pitchFamily="18" charset="0"/>
              <a:ea typeface="Calibri" panose="020F0502020204030204" pitchFamily="34" charset="0"/>
            </a:endParaRPr>
          </a:p>
        </p:txBody>
      </p:sp>
      <p:pic>
        <p:nvPicPr>
          <p:cNvPr id="5" name="Picture 4">
            <a:extLst>
              <a:ext uri="{FF2B5EF4-FFF2-40B4-BE49-F238E27FC236}">
                <a16:creationId xmlns:a16="http://schemas.microsoft.com/office/drawing/2014/main" id="{48D285E6-D951-4690-979A-1C814B5789FE}"/>
              </a:ext>
            </a:extLst>
          </p:cNvPr>
          <p:cNvPicPr>
            <a:picLocks noChangeAspect="1"/>
          </p:cNvPicPr>
          <p:nvPr/>
        </p:nvPicPr>
        <p:blipFill>
          <a:blip r:embed="rId3"/>
          <a:stretch>
            <a:fillRect/>
          </a:stretch>
        </p:blipFill>
        <p:spPr>
          <a:xfrm>
            <a:off x="227529" y="1550394"/>
            <a:ext cx="4931614" cy="2988224"/>
          </a:xfrm>
          <a:prstGeom prst="rect">
            <a:avLst/>
          </a:prstGeom>
        </p:spPr>
      </p:pic>
    </p:spTree>
    <p:extLst>
      <p:ext uri="{BB962C8B-B14F-4D97-AF65-F5344CB8AC3E}">
        <p14:creationId xmlns:p14="http://schemas.microsoft.com/office/powerpoint/2010/main" val="5271208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20E26E9D-EEEE-4165-8618-30365A1C5E19}"/>
              </a:ext>
            </a:extLst>
          </p:cNvPr>
          <p:cNvSpPr txBox="1"/>
          <p:nvPr/>
        </p:nvSpPr>
        <p:spPr>
          <a:xfrm>
            <a:off x="1666383" y="357355"/>
            <a:ext cx="6158956"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Sắp</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xếp</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các</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đồ</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vật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dưới</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đây</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thành</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3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nhóm</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8D285E6-D951-4690-979A-1C814B5789FE}"/>
              </a:ext>
            </a:extLst>
          </p:cNvPr>
          <p:cNvPicPr>
            <a:picLocks noChangeAspect="1"/>
          </p:cNvPicPr>
          <p:nvPr/>
        </p:nvPicPr>
        <p:blipFill rotWithShape="1">
          <a:blip r:embed="rId3"/>
          <a:srcRect t="50000" r="69553" b="6838"/>
          <a:stretch/>
        </p:blipFill>
        <p:spPr>
          <a:xfrm>
            <a:off x="3030438" y="1231973"/>
            <a:ext cx="1369827" cy="1176647"/>
          </a:xfrm>
          <a:prstGeom prst="rect">
            <a:avLst/>
          </a:prstGeom>
        </p:spPr>
      </p:pic>
      <p:pic>
        <p:nvPicPr>
          <p:cNvPr id="6" name="Picture 5">
            <a:extLst>
              <a:ext uri="{FF2B5EF4-FFF2-40B4-BE49-F238E27FC236}">
                <a16:creationId xmlns:a16="http://schemas.microsoft.com/office/drawing/2014/main" id="{DF5570C9-B964-4725-9CB5-7061EE4A5D9A}"/>
              </a:ext>
            </a:extLst>
          </p:cNvPr>
          <p:cNvPicPr>
            <a:picLocks noChangeAspect="1"/>
          </p:cNvPicPr>
          <p:nvPr/>
        </p:nvPicPr>
        <p:blipFill rotWithShape="1">
          <a:blip r:embed="rId3"/>
          <a:srcRect l="68414" t="5100" r="1138" b="53026"/>
          <a:stretch/>
        </p:blipFill>
        <p:spPr>
          <a:xfrm>
            <a:off x="2829421" y="2571750"/>
            <a:ext cx="1501541" cy="1251285"/>
          </a:xfrm>
          <a:prstGeom prst="rect">
            <a:avLst/>
          </a:prstGeom>
        </p:spPr>
      </p:pic>
      <p:pic>
        <p:nvPicPr>
          <p:cNvPr id="7" name="Picture 6">
            <a:extLst>
              <a:ext uri="{FF2B5EF4-FFF2-40B4-BE49-F238E27FC236}">
                <a16:creationId xmlns:a16="http://schemas.microsoft.com/office/drawing/2014/main" id="{03A7E4A6-EAFD-4D9B-B94A-BE42F96C54D9}"/>
              </a:ext>
            </a:extLst>
          </p:cNvPr>
          <p:cNvPicPr>
            <a:picLocks noChangeAspect="1"/>
          </p:cNvPicPr>
          <p:nvPr/>
        </p:nvPicPr>
        <p:blipFill rotWithShape="1">
          <a:blip r:embed="rId3"/>
          <a:srcRect l="34683" t="3020" r="31943" b="53818"/>
          <a:stretch/>
        </p:blipFill>
        <p:spPr>
          <a:xfrm>
            <a:off x="3883793" y="3986165"/>
            <a:ext cx="1376413" cy="1078593"/>
          </a:xfrm>
          <a:prstGeom prst="rect">
            <a:avLst/>
          </a:prstGeom>
        </p:spPr>
      </p:pic>
      <p:pic>
        <p:nvPicPr>
          <p:cNvPr id="8" name="Picture 7">
            <a:extLst>
              <a:ext uri="{FF2B5EF4-FFF2-40B4-BE49-F238E27FC236}">
                <a16:creationId xmlns:a16="http://schemas.microsoft.com/office/drawing/2014/main" id="{7977D00D-54AF-4543-8489-D11EB78A7468}"/>
              </a:ext>
            </a:extLst>
          </p:cNvPr>
          <p:cNvPicPr>
            <a:picLocks noChangeAspect="1"/>
          </p:cNvPicPr>
          <p:nvPr/>
        </p:nvPicPr>
        <p:blipFill rotWithShape="1">
          <a:blip r:embed="rId3"/>
          <a:srcRect l="-807" t="4361" r="66067" b="53765"/>
          <a:stretch/>
        </p:blipFill>
        <p:spPr>
          <a:xfrm>
            <a:off x="6313340" y="2571750"/>
            <a:ext cx="1611099" cy="1176646"/>
          </a:xfrm>
          <a:prstGeom prst="rect">
            <a:avLst/>
          </a:prstGeom>
        </p:spPr>
      </p:pic>
      <p:pic>
        <p:nvPicPr>
          <p:cNvPr id="9" name="Picture 8">
            <a:extLst>
              <a:ext uri="{FF2B5EF4-FFF2-40B4-BE49-F238E27FC236}">
                <a16:creationId xmlns:a16="http://schemas.microsoft.com/office/drawing/2014/main" id="{FF7F4392-0AD7-4600-888C-99D9A8586902}"/>
              </a:ext>
            </a:extLst>
          </p:cNvPr>
          <p:cNvPicPr>
            <a:picLocks noChangeAspect="1"/>
          </p:cNvPicPr>
          <p:nvPr/>
        </p:nvPicPr>
        <p:blipFill rotWithShape="1">
          <a:blip r:embed="rId3"/>
          <a:srcRect l="66852" t="53026" r="1139" b="3812"/>
          <a:stretch/>
        </p:blipFill>
        <p:spPr>
          <a:xfrm>
            <a:off x="4602114" y="2576850"/>
            <a:ext cx="1440074" cy="1176646"/>
          </a:xfrm>
          <a:prstGeom prst="rect">
            <a:avLst/>
          </a:prstGeom>
        </p:spPr>
      </p:pic>
      <p:pic>
        <p:nvPicPr>
          <p:cNvPr id="10" name="Picture 9">
            <a:extLst>
              <a:ext uri="{FF2B5EF4-FFF2-40B4-BE49-F238E27FC236}">
                <a16:creationId xmlns:a16="http://schemas.microsoft.com/office/drawing/2014/main" id="{69A554BE-1A05-4690-B4D3-506753E658E9}"/>
              </a:ext>
            </a:extLst>
          </p:cNvPr>
          <p:cNvPicPr>
            <a:picLocks noChangeAspect="1"/>
          </p:cNvPicPr>
          <p:nvPr/>
        </p:nvPicPr>
        <p:blipFill rotWithShape="1">
          <a:blip r:embed="rId3"/>
          <a:srcRect l="31800" t="50906" r="34825" b="5932"/>
          <a:stretch/>
        </p:blipFill>
        <p:spPr>
          <a:xfrm>
            <a:off x="4617056" y="1281964"/>
            <a:ext cx="1501541" cy="1176647"/>
          </a:xfrm>
          <a:prstGeom prst="rect">
            <a:avLst/>
          </a:prstGeom>
        </p:spPr>
      </p:pic>
      <p:sp>
        <p:nvSpPr>
          <p:cNvPr id="12" name="TextBox 11">
            <a:extLst>
              <a:ext uri="{FF2B5EF4-FFF2-40B4-BE49-F238E27FC236}">
                <a16:creationId xmlns:a16="http://schemas.microsoft.com/office/drawing/2014/main" id="{4D774FB4-92ED-4736-B6FF-B74BDDB968B7}"/>
              </a:ext>
            </a:extLst>
          </p:cNvPr>
          <p:cNvSpPr txBox="1"/>
          <p:nvPr/>
        </p:nvSpPr>
        <p:spPr>
          <a:xfrm>
            <a:off x="636296" y="1578787"/>
            <a:ext cx="1369827" cy="483017"/>
          </a:xfrm>
          <a:prstGeom prst="rect">
            <a:avLst/>
          </a:prstGeom>
          <a:noFill/>
        </p:spPr>
        <p:txBody>
          <a:bodyPr wrap="square" rtlCol="0">
            <a:spAutoFit/>
          </a:bodyPr>
          <a:lstStyle/>
          <a:p>
            <a:pPr marR="0" algn="just">
              <a:lnSpc>
                <a:spcPct val="115000"/>
              </a:lnSpc>
              <a:spcBef>
                <a:spcPts val="0"/>
              </a:spcBef>
              <a:spcAft>
                <a:spcPts val="0"/>
              </a:spcAft>
            </a:pPr>
            <a:r>
              <a:rPr lang="en-US" sz="2400" b="1" dirty="0">
                <a:solidFill>
                  <a:schemeClr val="accent4">
                    <a:lumMod val="75000"/>
                  </a:schemeClr>
                </a:solidFill>
                <a:effectLst/>
                <a:latin typeface="Times New Roman" panose="02020603050405020304" pitchFamily="18" charset="0"/>
                <a:ea typeface="Calibri" panose="020F0502020204030204" pitchFamily="34" charset="0"/>
              </a:rPr>
              <a:t>1. </a:t>
            </a:r>
            <a:r>
              <a:rPr lang="en-US" sz="2400" b="1" dirty="0" err="1">
                <a:solidFill>
                  <a:schemeClr val="accent4">
                    <a:lumMod val="75000"/>
                  </a:schemeClr>
                </a:solidFill>
                <a:effectLst/>
                <a:latin typeface="Times New Roman" panose="02020603050405020304" pitchFamily="18" charset="0"/>
                <a:ea typeface="Calibri" panose="020F0502020204030204" pitchFamily="34" charset="0"/>
              </a:rPr>
              <a:t>C</a:t>
            </a:r>
            <a:r>
              <a:rPr lang="en-US" sz="2400" b="1" dirty="0" err="1">
                <a:solidFill>
                  <a:schemeClr val="accent4">
                    <a:lumMod val="75000"/>
                  </a:schemeClr>
                </a:solidFill>
                <a:latin typeface="Times New Roman" panose="02020603050405020304" pitchFamily="18" charset="0"/>
                <a:ea typeface="Calibri" panose="020F0502020204030204" pitchFamily="34" charset="0"/>
              </a:rPr>
              <a:t>ó</a:t>
            </a:r>
            <a:r>
              <a:rPr lang="en-US" sz="2400" b="1" dirty="0">
                <a:solidFill>
                  <a:schemeClr val="accent4">
                    <a:lumMod val="75000"/>
                  </a:schemeClr>
                </a:solidFill>
                <a:latin typeface="Times New Roman" panose="02020603050405020304" pitchFamily="18" charset="0"/>
                <a:ea typeface="Calibri" panose="020F0502020204030204" pitchFamily="34" charset="0"/>
              </a:rPr>
              <a:t> </a:t>
            </a:r>
            <a:r>
              <a:rPr lang="en-US" sz="2400" b="1" dirty="0" err="1">
                <a:solidFill>
                  <a:schemeClr val="accent4">
                    <a:lumMod val="75000"/>
                  </a:schemeClr>
                </a:solidFill>
                <a:latin typeface="Times New Roman" panose="02020603050405020304" pitchFamily="18" charset="0"/>
                <a:ea typeface="Calibri" panose="020F0502020204030204" pitchFamily="34" charset="0"/>
              </a:rPr>
              <a:t>lợi</a:t>
            </a:r>
            <a:endParaRPr lang="en-US" sz="2400" b="1" dirty="0">
              <a:solidFill>
                <a:schemeClr val="accent4">
                  <a:lumMod val="75000"/>
                </a:schemeClr>
              </a:solidFill>
              <a:effectLst/>
              <a:latin typeface="Times New Roman" panose="02020603050405020304" pitchFamily="18" charset="0"/>
              <a:ea typeface="Calibri" panose="020F0502020204030204" pitchFamily="34" charset="0"/>
            </a:endParaRPr>
          </a:p>
        </p:txBody>
      </p:sp>
      <p:sp>
        <p:nvSpPr>
          <p:cNvPr id="13" name="TextBox 12">
            <a:extLst>
              <a:ext uri="{FF2B5EF4-FFF2-40B4-BE49-F238E27FC236}">
                <a16:creationId xmlns:a16="http://schemas.microsoft.com/office/drawing/2014/main" id="{A3F83970-339D-456A-B072-01BB21A27387}"/>
              </a:ext>
            </a:extLst>
          </p:cNvPr>
          <p:cNvSpPr txBox="1"/>
          <p:nvPr/>
        </p:nvSpPr>
        <p:spPr>
          <a:xfrm>
            <a:off x="636294" y="2821571"/>
            <a:ext cx="1369827" cy="483017"/>
          </a:xfrm>
          <a:prstGeom prst="rect">
            <a:avLst/>
          </a:prstGeom>
          <a:noFill/>
        </p:spPr>
        <p:txBody>
          <a:bodyPr wrap="square" rtlCol="0">
            <a:spAutoFit/>
          </a:bodyPr>
          <a:lstStyle/>
          <a:p>
            <a:pPr marR="0" algn="just">
              <a:lnSpc>
                <a:spcPct val="115000"/>
              </a:lnSpc>
              <a:spcBef>
                <a:spcPts val="0"/>
              </a:spcBef>
              <a:spcAft>
                <a:spcPts val="0"/>
              </a:spcAft>
            </a:pPr>
            <a:r>
              <a:rPr lang="en-US" sz="2400" b="1" dirty="0">
                <a:solidFill>
                  <a:schemeClr val="tx2">
                    <a:lumMod val="25000"/>
                  </a:schemeClr>
                </a:solidFill>
                <a:latin typeface="Times New Roman" panose="02020603050405020304" pitchFamily="18" charset="0"/>
                <a:ea typeface="Calibri" panose="020F0502020204030204" pitchFamily="34" charset="0"/>
              </a:rPr>
              <a:t>2</a:t>
            </a:r>
            <a:r>
              <a:rPr lang="en-US" sz="2400" b="1" dirty="0">
                <a:solidFill>
                  <a:schemeClr val="tx2">
                    <a:lumMod val="25000"/>
                  </a:schemeClr>
                </a:solidFill>
                <a:effectLst/>
                <a:latin typeface="Times New Roman" panose="02020603050405020304" pitchFamily="18" charset="0"/>
                <a:ea typeface="Calibri" panose="020F0502020204030204" pitchFamily="34" charset="0"/>
              </a:rPr>
              <a:t>. </a:t>
            </a:r>
            <a:r>
              <a:rPr lang="en-US" sz="2400" b="1" dirty="0" err="1">
                <a:solidFill>
                  <a:schemeClr val="tx2">
                    <a:lumMod val="25000"/>
                  </a:schemeClr>
                </a:solidFill>
                <a:effectLst/>
                <a:latin typeface="Times New Roman" panose="02020603050405020304" pitchFamily="18" charset="0"/>
                <a:ea typeface="Calibri" panose="020F0502020204030204" pitchFamily="34" charset="0"/>
              </a:rPr>
              <a:t>C</a:t>
            </a:r>
            <a:r>
              <a:rPr lang="en-US" sz="2400" b="1" dirty="0" err="1">
                <a:solidFill>
                  <a:schemeClr val="tx2">
                    <a:lumMod val="25000"/>
                  </a:schemeClr>
                </a:solidFill>
                <a:latin typeface="Times New Roman" panose="02020603050405020304" pitchFamily="18" charset="0"/>
                <a:ea typeface="Calibri" panose="020F0502020204030204" pitchFamily="34" charset="0"/>
              </a:rPr>
              <a:t>ó</a:t>
            </a:r>
            <a:r>
              <a:rPr lang="en-US" sz="2400" b="1" dirty="0">
                <a:solidFill>
                  <a:schemeClr val="tx2">
                    <a:lumMod val="25000"/>
                  </a:schemeClr>
                </a:solidFill>
                <a:latin typeface="Times New Roman" panose="02020603050405020304" pitchFamily="18" charset="0"/>
                <a:ea typeface="Calibri" panose="020F0502020204030204" pitchFamily="34" charset="0"/>
              </a:rPr>
              <a:t> </a:t>
            </a:r>
            <a:r>
              <a:rPr lang="en-US" sz="2400" b="1" dirty="0" err="1">
                <a:solidFill>
                  <a:schemeClr val="tx2">
                    <a:lumMod val="25000"/>
                  </a:schemeClr>
                </a:solidFill>
                <a:latin typeface="Times New Roman" panose="02020603050405020304" pitchFamily="18" charset="0"/>
                <a:ea typeface="Calibri" panose="020F0502020204030204" pitchFamily="34" charset="0"/>
              </a:rPr>
              <a:t>hại</a:t>
            </a:r>
            <a:endParaRPr lang="en-US" sz="2400" b="1" dirty="0">
              <a:solidFill>
                <a:schemeClr val="tx2">
                  <a:lumMod val="25000"/>
                </a:schemeClr>
              </a:solidFill>
              <a:effectLst/>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2B817A69-C82E-4EE3-A7D2-B7F5B7020920}"/>
              </a:ext>
            </a:extLst>
          </p:cNvPr>
          <p:cNvSpPr txBox="1"/>
          <p:nvPr/>
        </p:nvSpPr>
        <p:spPr>
          <a:xfrm>
            <a:off x="636295" y="4311543"/>
            <a:ext cx="2857676" cy="483017"/>
          </a:xfrm>
          <a:prstGeom prst="rect">
            <a:avLst/>
          </a:prstGeom>
          <a:noFill/>
        </p:spPr>
        <p:txBody>
          <a:bodyPr wrap="square" rtlCol="0">
            <a:spAutoFit/>
          </a:bodyPr>
          <a:lstStyle/>
          <a:p>
            <a:pPr marR="0" algn="just">
              <a:lnSpc>
                <a:spcPct val="115000"/>
              </a:lnSpc>
              <a:spcBef>
                <a:spcPts val="0"/>
              </a:spcBef>
              <a:spcAft>
                <a:spcPts val="0"/>
              </a:spcAft>
            </a:pPr>
            <a:r>
              <a:rPr lang="en-US" sz="2400" b="1" dirty="0">
                <a:solidFill>
                  <a:srgbClr val="FF0000"/>
                </a:solidFill>
                <a:latin typeface="Times New Roman" panose="02020603050405020304" pitchFamily="18" charset="0"/>
                <a:ea typeface="Calibri" panose="020F0502020204030204" pitchFamily="34" charset="0"/>
              </a:rPr>
              <a:t>3. </a:t>
            </a:r>
            <a:r>
              <a:rPr lang="en-US" sz="2400" b="1" dirty="0" err="1">
                <a:solidFill>
                  <a:srgbClr val="FF0000"/>
                </a:solidFill>
                <a:latin typeface="Times New Roman" panose="02020603050405020304" pitchFamily="18" charset="0"/>
                <a:ea typeface="Calibri" panose="020F0502020204030204" pitchFamily="34" charset="0"/>
              </a:rPr>
              <a:t>Rất</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nguy</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hiểm</a:t>
            </a:r>
            <a:endParaRPr lang="en-US" sz="2400" b="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61539947"/>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241B8D8-1D5F-4004-B377-AF377A29885C}"/>
              </a:ext>
            </a:extLst>
          </p:cNvPr>
          <p:cNvSpPr/>
          <p:nvPr/>
        </p:nvSpPr>
        <p:spPr>
          <a:xfrm>
            <a:off x="568510" y="3032551"/>
            <a:ext cx="6405393" cy="937261"/>
          </a:xfrm>
          <a:prstGeom prst="roundRect">
            <a:avLst>
              <a:gd name="adj" fmla="val 87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a:latin typeface="Times New Roman" panose="02020603050405020304" pitchFamily="18" charset="0"/>
                <a:cs typeface="Times New Roman" panose="02020603050405020304" pitchFamily="18" charset="0"/>
              </a:rPr>
              <a:t>2. </a:t>
            </a:r>
            <a:r>
              <a:rPr lang="en-US" sz="2200" b="1" i="1" dirty="0" err="1">
                <a:latin typeface="Times New Roman" panose="02020603050405020304" pitchFamily="18" charset="0"/>
                <a:cs typeface="Times New Roman" panose="02020603050405020304" pitchFamily="18" charset="0"/>
              </a:rPr>
              <a:t>Bộ</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phận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nào</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trong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cơ</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quan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thần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kinh</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kiểm</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soát</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mọi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suy</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nghĩ</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và</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hoạt</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động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của</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cơ</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thể</a:t>
            </a:r>
            <a:r>
              <a:rPr lang="en-US" sz="2200" b="1" i="1" dirty="0">
                <a:latin typeface="Times New Roman" panose="02020603050405020304" pitchFamily="18" charset="0"/>
                <a:cs typeface="Times New Roman" panose="02020603050405020304" pitchFamily="18" charset="0"/>
              </a:rPr>
              <a:t>?</a:t>
            </a:r>
          </a:p>
        </p:txBody>
      </p:sp>
      <p:sp>
        <p:nvSpPr>
          <p:cNvPr id="3" name="Title 2">
            <a:extLst>
              <a:ext uri="{FF2B5EF4-FFF2-40B4-BE49-F238E27FC236}">
                <a16:creationId xmlns:a16="http://schemas.microsoft.com/office/drawing/2014/main" id="{F87E57C4-7FF7-4C6E-AC06-494181799ACE}"/>
              </a:ext>
            </a:extLst>
          </p:cNvPr>
          <p:cNvSpPr>
            <a:spLocks noGrp="1"/>
          </p:cNvSpPr>
          <p:nvPr>
            <p:ph type="ctrTitle"/>
          </p:nvPr>
        </p:nvSpPr>
        <p:spPr/>
        <p:txBody>
          <a:bodyPr/>
          <a:lstStyle/>
          <a:p>
            <a:r>
              <a:rPr lang="en-US" sz="2800" b="1" dirty="0" err="1">
                <a:latin typeface="Times New Roman" panose="02020603050405020304" pitchFamily="18" charset="0"/>
                <a:cs typeface="Times New Roman" panose="02020603050405020304" pitchFamily="18" charset="0"/>
              </a:rPr>
              <a:t>Khởi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endParaRPr lang="en-US" sz="2800" b="1"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CBFCC715-44C7-4644-8051-E40251B98ED8}"/>
              </a:ext>
            </a:extLst>
          </p:cNvPr>
          <p:cNvSpPr/>
          <p:nvPr/>
        </p:nvSpPr>
        <p:spPr>
          <a:xfrm>
            <a:off x="568510" y="1044340"/>
            <a:ext cx="6405393" cy="937261"/>
          </a:xfrm>
          <a:prstGeom prst="roundRect">
            <a:avLst>
              <a:gd name="adj" fmla="val 87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a:latin typeface="Times New Roman" panose="02020603050405020304" pitchFamily="18" charset="0"/>
                <a:cs typeface="Times New Roman" panose="02020603050405020304" pitchFamily="18" charset="0"/>
              </a:rPr>
              <a:t>1. </a:t>
            </a:r>
            <a:r>
              <a:rPr lang="en-US" sz="2200" b="1" i="1" dirty="0" err="1">
                <a:latin typeface="Times New Roman" panose="02020603050405020304" pitchFamily="18" charset="0"/>
                <a:cs typeface="Times New Roman" panose="02020603050405020304" pitchFamily="18" charset="0"/>
              </a:rPr>
              <a:t>Cơ</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quan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thần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kinh</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gồm</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những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bộ</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phận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nào</a:t>
            </a:r>
            <a:r>
              <a:rPr lang="en-US" sz="2200" b="1" i="1" dirty="0">
                <a:latin typeface="Times New Roman" panose="02020603050405020304" pitchFamily="18" charset="0"/>
                <a:cs typeface="Times New Roman" panose="02020603050405020304" pitchFamily="18" charset="0"/>
              </a:rPr>
              <a:t>?</a:t>
            </a:r>
          </a:p>
        </p:txBody>
      </p:sp>
      <p:sp>
        <p:nvSpPr>
          <p:cNvPr id="8" name="Google Shape;266;p30">
            <a:extLst>
              <a:ext uri="{FF2B5EF4-FFF2-40B4-BE49-F238E27FC236}">
                <a16:creationId xmlns:a16="http://schemas.microsoft.com/office/drawing/2014/main" id="{19C129E6-F58D-47E1-8DD1-0A77A52D4B77}"/>
              </a:ext>
            </a:extLst>
          </p:cNvPr>
          <p:cNvSpPr txBox="1">
            <a:spLocks/>
          </p:cNvSpPr>
          <p:nvPr/>
        </p:nvSpPr>
        <p:spPr>
          <a:xfrm>
            <a:off x="568510" y="1995809"/>
            <a:ext cx="7327414" cy="1249386"/>
          </a:xfrm>
          <a:prstGeom prst="rect">
            <a:avLst/>
          </a:prstGeom>
          <a:noFill/>
          <a:ln>
            <a:noFill/>
          </a:ln>
        </p:spPr>
        <p:txBody>
          <a:bodyPr spcFirstLastPara="1" wrap="square" lIns="91425" tIns="182875" rIns="91425" bIns="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1pPr>
            <a:lvl2pPr marL="914400" marR="0" lvl="1"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2pPr>
            <a:lvl3pPr marL="1371600" marR="0" lvl="2"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3pPr>
            <a:lvl4pPr marL="1828800" marR="0" lvl="3"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4pPr>
            <a:lvl5pPr marL="2286000" marR="0" lvl="4"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5pPr>
            <a:lvl6pPr marL="2743200" marR="0" lvl="5"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6pPr>
            <a:lvl7pPr marL="3200400" marR="0" lvl="6"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7pPr>
            <a:lvl8pPr marL="3657600" marR="0" lvl="7"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8pPr>
            <a:lvl9pPr marL="4114800" marR="0" lvl="8" indent="-317500" algn="l" rtl="0">
              <a:lnSpc>
                <a:spcPct val="100000"/>
              </a:lnSpc>
              <a:spcBef>
                <a:spcPts val="1600"/>
              </a:spcBef>
              <a:spcAft>
                <a:spcPts val="1600"/>
              </a:spcAft>
              <a:buClr>
                <a:srgbClr val="20124D"/>
              </a:buClr>
              <a:buSzPts val="1400"/>
              <a:buFont typeface="Abel"/>
              <a:buNone/>
              <a:defRPr sz="1600" b="0" i="0" u="none" strike="noStrike" cap="none">
                <a:solidFill>
                  <a:srgbClr val="20124D"/>
                </a:solidFill>
                <a:latin typeface="Abel"/>
                <a:ea typeface="Abel"/>
                <a:cs typeface="Abel"/>
                <a:sym typeface="Abel"/>
              </a:defRPr>
            </a:lvl9pPr>
          </a:lstStyle>
          <a:p>
            <a:pPr marL="0" indent="0">
              <a:spcAft>
                <a:spcPts val="1600"/>
              </a:spcAft>
            </a:pP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gồm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não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tủy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sống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dây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kinh</a:t>
            </a:r>
            <a:r>
              <a:rPr lang="en-US" sz="2200" b="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
        <p:nvSpPr>
          <p:cNvPr id="9" name="Google Shape;266;p30">
            <a:extLst>
              <a:ext uri="{FF2B5EF4-FFF2-40B4-BE49-F238E27FC236}">
                <a16:creationId xmlns:a16="http://schemas.microsoft.com/office/drawing/2014/main" id="{10F53B4D-DA82-40C6-9AFE-ACC10C770E72}"/>
              </a:ext>
            </a:extLst>
          </p:cNvPr>
          <p:cNvSpPr txBox="1">
            <a:spLocks/>
          </p:cNvSpPr>
          <p:nvPr/>
        </p:nvSpPr>
        <p:spPr>
          <a:xfrm>
            <a:off x="568510" y="3942866"/>
            <a:ext cx="7327414" cy="1249386"/>
          </a:xfrm>
          <a:prstGeom prst="rect">
            <a:avLst/>
          </a:prstGeom>
          <a:noFill/>
          <a:ln>
            <a:noFill/>
          </a:ln>
        </p:spPr>
        <p:txBody>
          <a:bodyPr spcFirstLastPara="1" wrap="square" lIns="91425" tIns="182875" rIns="91425" bIns="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1pPr>
            <a:lvl2pPr marL="914400" marR="0" lvl="1"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2pPr>
            <a:lvl3pPr marL="1371600" marR="0" lvl="2"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3pPr>
            <a:lvl4pPr marL="1828800" marR="0" lvl="3"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4pPr>
            <a:lvl5pPr marL="2286000" marR="0" lvl="4"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5pPr>
            <a:lvl6pPr marL="2743200" marR="0" lvl="5"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6pPr>
            <a:lvl7pPr marL="3200400" marR="0" lvl="6"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7pPr>
            <a:lvl8pPr marL="3657600" marR="0" lvl="7"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8pPr>
            <a:lvl9pPr marL="4114800" marR="0" lvl="8" indent="-317500" algn="l" rtl="0">
              <a:lnSpc>
                <a:spcPct val="100000"/>
              </a:lnSpc>
              <a:spcBef>
                <a:spcPts val="1600"/>
              </a:spcBef>
              <a:spcAft>
                <a:spcPts val="1600"/>
              </a:spcAft>
              <a:buClr>
                <a:srgbClr val="20124D"/>
              </a:buClr>
              <a:buSzPts val="1400"/>
              <a:buFont typeface="Abel"/>
              <a:buNone/>
              <a:defRPr sz="1600" b="0" i="0" u="none" strike="noStrike" cap="none">
                <a:solidFill>
                  <a:srgbClr val="20124D"/>
                </a:solidFill>
                <a:latin typeface="Abel"/>
                <a:ea typeface="Abel"/>
                <a:cs typeface="Abel"/>
                <a:sym typeface="Abel"/>
              </a:defRPr>
            </a:lvl9pPr>
          </a:lstStyle>
          <a:p>
            <a:pPr marL="0" indent="0">
              <a:spcAft>
                <a:spcPts val="1600"/>
              </a:spcAft>
            </a:pPr>
            <a:r>
              <a:rPr lang="en-US" sz="2200" b="1" dirty="0" err="1">
                <a:latin typeface="Times New Roman" panose="02020603050405020304" pitchFamily="18" charset="0"/>
                <a:cs typeface="Times New Roman" panose="02020603050405020304" pitchFamily="18" charset="0"/>
              </a:rPr>
              <a:t>Bộ</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phận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não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kiểm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soát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mọi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suy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54265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98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0-#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98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50" fill="hold"/>
                                        <p:tgtEl>
                                          <p:spTgt spid="9"/>
                                        </p:tgtEl>
                                        <p:attrNameLst>
                                          <p:attrName>ppt_x</p:attrName>
                                        </p:attrNameLst>
                                      </p:cBhvr>
                                      <p:tavLst>
                                        <p:tav tm="0">
                                          <p:val>
                                            <p:strVal val="0-#ppt_w/2"/>
                                          </p:val>
                                        </p:tav>
                                        <p:tav tm="100000">
                                          <p:val>
                                            <p:strVal val="#ppt_x"/>
                                          </p:val>
                                        </p:tav>
                                      </p:tavLst>
                                    </p:anim>
                                    <p:anim calcmode="lin" valueType="num">
                                      <p:cBhvr additive="base">
                                        <p:cTn id="14"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P spid="9" grpId="0" uiExpan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71" name="Picture 2" descr="Pink Lines Sticker by Léa Binda">
            <a:extLst>
              <a:ext uri="{FF2B5EF4-FFF2-40B4-BE49-F238E27FC236}">
                <a16:creationId xmlns:a16="http://schemas.microsoft.com/office/drawing/2014/main" id="{F020BA87-2792-4B7B-9993-956F6F1799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170" y="2643299"/>
            <a:ext cx="6063894" cy="22234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2" name="Rectangle: Rounded Corners 71">
            <a:extLst>
              <a:ext uri="{FF2B5EF4-FFF2-40B4-BE49-F238E27FC236}">
                <a16:creationId xmlns:a16="http://schemas.microsoft.com/office/drawing/2014/main" id="{A3F2EF3D-FD31-4919-8B7D-E4B6EE0B776A}"/>
              </a:ext>
            </a:extLst>
          </p:cNvPr>
          <p:cNvSpPr/>
          <p:nvPr/>
        </p:nvSpPr>
        <p:spPr>
          <a:xfrm>
            <a:off x="649155" y="1159592"/>
            <a:ext cx="5323410" cy="1467316"/>
          </a:xfrm>
          <a:prstGeom prst="roundRect">
            <a:avLst>
              <a:gd name="adj" fmla="val 153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Google Shape;359;p33">
            <a:extLst>
              <a:ext uri="{FF2B5EF4-FFF2-40B4-BE49-F238E27FC236}">
                <a16:creationId xmlns:a16="http://schemas.microsoft.com/office/drawing/2014/main" id="{8931F6B8-D3EF-45DD-B301-0056106CED73}"/>
              </a:ext>
            </a:extLst>
          </p:cNvPr>
          <p:cNvSpPr/>
          <p:nvPr/>
        </p:nvSpPr>
        <p:spPr>
          <a:xfrm>
            <a:off x="6786236" y="3111372"/>
            <a:ext cx="2820600" cy="2820000"/>
          </a:xfrm>
          <a:prstGeom prst="ellipse">
            <a:avLst/>
          </a:prstGeom>
          <a:solidFill>
            <a:srgbClr val="75C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36"/>
          <p:cNvSpPr txBox="1">
            <a:spLocks noGrp="1"/>
          </p:cNvSpPr>
          <p:nvPr>
            <p:ph type="ctrTitle"/>
          </p:nvPr>
        </p:nvSpPr>
        <p:spPr>
          <a:xfrm>
            <a:off x="1430860" y="321906"/>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dirty="0">
                <a:latin typeface="+mj-lt"/>
                <a:ea typeface="Segoe UI Black" panose="020B0A02040204020203" pitchFamily="34" charset="0"/>
              </a:rPr>
              <a:t>KẾT LUẬN</a:t>
            </a:r>
            <a:endParaRPr sz="2800" b="1" dirty="0">
              <a:solidFill>
                <a:schemeClr val="dk1"/>
              </a:solidFill>
              <a:latin typeface="+mj-lt"/>
              <a:ea typeface="Segoe UI Black" panose="020B0A02040204020203" pitchFamily="34" charset="0"/>
            </a:endParaRPr>
          </a:p>
        </p:txBody>
      </p:sp>
      <p:grpSp>
        <p:nvGrpSpPr>
          <p:cNvPr id="14" name="Google Shape;1268;p37">
            <a:extLst>
              <a:ext uri="{FF2B5EF4-FFF2-40B4-BE49-F238E27FC236}">
                <a16:creationId xmlns:a16="http://schemas.microsoft.com/office/drawing/2014/main" id="{CB16971B-22C4-4DAC-85C3-75337921E7E9}"/>
              </a:ext>
            </a:extLst>
          </p:cNvPr>
          <p:cNvGrpSpPr/>
          <p:nvPr/>
        </p:nvGrpSpPr>
        <p:grpSpPr>
          <a:xfrm>
            <a:off x="6974608" y="1696181"/>
            <a:ext cx="1477063" cy="3170546"/>
            <a:chOff x="6435050" y="1025875"/>
            <a:chExt cx="1554725" cy="3337250"/>
          </a:xfrm>
        </p:grpSpPr>
        <p:sp>
          <p:nvSpPr>
            <p:cNvPr id="15" name="Google Shape;1269;p37">
              <a:extLst>
                <a:ext uri="{FF2B5EF4-FFF2-40B4-BE49-F238E27FC236}">
                  <a16:creationId xmlns:a16="http://schemas.microsoft.com/office/drawing/2014/main" id="{79F3DB4D-2D6E-4705-A068-AE0532AB9741}"/>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70;p37">
              <a:extLst>
                <a:ext uri="{FF2B5EF4-FFF2-40B4-BE49-F238E27FC236}">
                  <a16:creationId xmlns:a16="http://schemas.microsoft.com/office/drawing/2014/main" id="{EBDB538A-5197-49D0-80C6-393C687D6D30}"/>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71;p37">
              <a:extLst>
                <a:ext uri="{FF2B5EF4-FFF2-40B4-BE49-F238E27FC236}">
                  <a16:creationId xmlns:a16="http://schemas.microsoft.com/office/drawing/2014/main" id="{9AC84F1F-B547-4AAC-9339-234804E14769}"/>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72;p37">
              <a:extLst>
                <a:ext uri="{FF2B5EF4-FFF2-40B4-BE49-F238E27FC236}">
                  <a16:creationId xmlns:a16="http://schemas.microsoft.com/office/drawing/2014/main" id="{13672609-ADD7-44D3-8BDC-86680A221126}"/>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73;p37">
              <a:extLst>
                <a:ext uri="{FF2B5EF4-FFF2-40B4-BE49-F238E27FC236}">
                  <a16:creationId xmlns:a16="http://schemas.microsoft.com/office/drawing/2014/main" id="{C5934A24-2C3B-4755-8231-1D117164CB0F}"/>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74;p37">
              <a:extLst>
                <a:ext uri="{FF2B5EF4-FFF2-40B4-BE49-F238E27FC236}">
                  <a16:creationId xmlns:a16="http://schemas.microsoft.com/office/drawing/2014/main" id="{CD0F08CD-E218-4E4A-8127-2493D130B400}"/>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75;p37">
              <a:extLst>
                <a:ext uri="{FF2B5EF4-FFF2-40B4-BE49-F238E27FC236}">
                  <a16:creationId xmlns:a16="http://schemas.microsoft.com/office/drawing/2014/main" id="{1DC316B0-EC23-4894-9612-5B69BB9949DC}"/>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76;p37">
              <a:extLst>
                <a:ext uri="{FF2B5EF4-FFF2-40B4-BE49-F238E27FC236}">
                  <a16:creationId xmlns:a16="http://schemas.microsoft.com/office/drawing/2014/main" id="{06553AB2-8217-4162-8E78-0F11AE89DA42}"/>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77;p37">
              <a:extLst>
                <a:ext uri="{FF2B5EF4-FFF2-40B4-BE49-F238E27FC236}">
                  <a16:creationId xmlns:a16="http://schemas.microsoft.com/office/drawing/2014/main" id="{B11F43F8-6AE3-43BE-9409-71C6A11630C2}"/>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78;p37">
              <a:extLst>
                <a:ext uri="{FF2B5EF4-FFF2-40B4-BE49-F238E27FC236}">
                  <a16:creationId xmlns:a16="http://schemas.microsoft.com/office/drawing/2014/main" id="{3EE6CF38-0FB4-497B-93BF-C6620C0860B5}"/>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79;p37">
              <a:extLst>
                <a:ext uri="{FF2B5EF4-FFF2-40B4-BE49-F238E27FC236}">
                  <a16:creationId xmlns:a16="http://schemas.microsoft.com/office/drawing/2014/main" id="{76135D11-2599-4403-9A4D-A445A1B8A9B7}"/>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80;p37">
              <a:extLst>
                <a:ext uri="{FF2B5EF4-FFF2-40B4-BE49-F238E27FC236}">
                  <a16:creationId xmlns:a16="http://schemas.microsoft.com/office/drawing/2014/main" id="{85455B47-15A1-402E-9D67-DD0FD4AE862C}"/>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81;p37">
              <a:extLst>
                <a:ext uri="{FF2B5EF4-FFF2-40B4-BE49-F238E27FC236}">
                  <a16:creationId xmlns:a16="http://schemas.microsoft.com/office/drawing/2014/main" id="{7B0A08D0-D4FF-49B4-96B4-AD0CBB5665BA}"/>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82;p37">
              <a:extLst>
                <a:ext uri="{FF2B5EF4-FFF2-40B4-BE49-F238E27FC236}">
                  <a16:creationId xmlns:a16="http://schemas.microsoft.com/office/drawing/2014/main" id="{FA08F507-D218-4615-8C69-7878512147A7}"/>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83;p37">
              <a:extLst>
                <a:ext uri="{FF2B5EF4-FFF2-40B4-BE49-F238E27FC236}">
                  <a16:creationId xmlns:a16="http://schemas.microsoft.com/office/drawing/2014/main" id="{6B7D9FA7-EA85-450F-B87A-9491B0A1F1C9}"/>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84;p37">
              <a:extLst>
                <a:ext uri="{FF2B5EF4-FFF2-40B4-BE49-F238E27FC236}">
                  <a16:creationId xmlns:a16="http://schemas.microsoft.com/office/drawing/2014/main" id="{CFC5300C-B92C-46F6-850A-2D84AAB1DE9F}"/>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85;p37">
              <a:extLst>
                <a:ext uri="{FF2B5EF4-FFF2-40B4-BE49-F238E27FC236}">
                  <a16:creationId xmlns:a16="http://schemas.microsoft.com/office/drawing/2014/main" id="{BB3A2503-BA51-4A9C-BE95-8A2747C6F02B}"/>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86;p37">
              <a:extLst>
                <a:ext uri="{FF2B5EF4-FFF2-40B4-BE49-F238E27FC236}">
                  <a16:creationId xmlns:a16="http://schemas.microsoft.com/office/drawing/2014/main" id="{8CCA78E5-4C9A-47C6-9846-3471E2DE8AF4}"/>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87;p37">
              <a:extLst>
                <a:ext uri="{FF2B5EF4-FFF2-40B4-BE49-F238E27FC236}">
                  <a16:creationId xmlns:a16="http://schemas.microsoft.com/office/drawing/2014/main" id="{8DF017B4-BC53-4850-B5D6-4DFCE27FCB46}"/>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88;p37">
              <a:extLst>
                <a:ext uri="{FF2B5EF4-FFF2-40B4-BE49-F238E27FC236}">
                  <a16:creationId xmlns:a16="http://schemas.microsoft.com/office/drawing/2014/main" id="{DD9B58DE-9499-4396-8993-9EBDE7C5E01C}"/>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89;p37">
              <a:extLst>
                <a:ext uri="{FF2B5EF4-FFF2-40B4-BE49-F238E27FC236}">
                  <a16:creationId xmlns:a16="http://schemas.microsoft.com/office/drawing/2014/main" id="{30ABDECE-2495-427D-ABA1-9598976299B0}"/>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90;p37">
              <a:extLst>
                <a:ext uri="{FF2B5EF4-FFF2-40B4-BE49-F238E27FC236}">
                  <a16:creationId xmlns:a16="http://schemas.microsoft.com/office/drawing/2014/main" id="{6AD1AEA2-FD80-4523-A6F4-DDB068387A63}"/>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91;p37">
              <a:extLst>
                <a:ext uri="{FF2B5EF4-FFF2-40B4-BE49-F238E27FC236}">
                  <a16:creationId xmlns:a16="http://schemas.microsoft.com/office/drawing/2014/main" id="{AFBE6394-06C2-4FCA-AC0E-F21B16094227}"/>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92;p37">
              <a:extLst>
                <a:ext uri="{FF2B5EF4-FFF2-40B4-BE49-F238E27FC236}">
                  <a16:creationId xmlns:a16="http://schemas.microsoft.com/office/drawing/2014/main" id="{B3703867-EF43-4660-95BA-FBFB2105DFED}"/>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93;p37">
              <a:extLst>
                <a:ext uri="{FF2B5EF4-FFF2-40B4-BE49-F238E27FC236}">
                  <a16:creationId xmlns:a16="http://schemas.microsoft.com/office/drawing/2014/main" id="{417186B2-2742-4FCE-9A48-AB7F57922915}"/>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94;p37">
              <a:extLst>
                <a:ext uri="{FF2B5EF4-FFF2-40B4-BE49-F238E27FC236}">
                  <a16:creationId xmlns:a16="http://schemas.microsoft.com/office/drawing/2014/main" id="{844B3826-2577-4072-A21F-36864EA41334}"/>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95;p37">
              <a:extLst>
                <a:ext uri="{FF2B5EF4-FFF2-40B4-BE49-F238E27FC236}">
                  <a16:creationId xmlns:a16="http://schemas.microsoft.com/office/drawing/2014/main" id="{D96DEC9A-3BEA-46FC-BCEF-63882C37CDE9}"/>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96;p37">
              <a:extLst>
                <a:ext uri="{FF2B5EF4-FFF2-40B4-BE49-F238E27FC236}">
                  <a16:creationId xmlns:a16="http://schemas.microsoft.com/office/drawing/2014/main" id="{7FAA6F1C-4604-4B09-BA9F-C17613A43DCB}"/>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97;p37">
              <a:extLst>
                <a:ext uri="{FF2B5EF4-FFF2-40B4-BE49-F238E27FC236}">
                  <a16:creationId xmlns:a16="http://schemas.microsoft.com/office/drawing/2014/main" id="{D84D4550-5578-48E5-9684-F1EDE3C6331F}"/>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98;p37">
              <a:extLst>
                <a:ext uri="{FF2B5EF4-FFF2-40B4-BE49-F238E27FC236}">
                  <a16:creationId xmlns:a16="http://schemas.microsoft.com/office/drawing/2014/main" id="{9703E67F-AB6D-4BBE-BDF8-B659D811E6CF}"/>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99;p37">
              <a:extLst>
                <a:ext uri="{FF2B5EF4-FFF2-40B4-BE49-F238E27FC236}">
                  <a16:creationId xmlns:a16="http://schemas.microsoft.com/office/drawing/2014/main" id="{F3AD213F-BA1B-40AF-BC30-CAFCD5FC5633}"/>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00;p37">
              <a:extLst>
                <a:ext uri="{FF2B5EF4-FFF2-40B4-BE49-F238E27FC236}">
                  <a16:creationId xmlns:a16="http://schemas.microsoft.com/office/drawing/2014/main" id="{4D435D66-A5B8-4E8F-9D32-C1E1E4D333A2}"/>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01;p37">
              <a:extLst>
                <a:ext uri="{FF2B5EF4-FFF2-40B4-BE49-F238E27FC236}">
                  <a16:creationId xmlns:a16="http://schemas.microsoft.com/office/drawing/2014/main" id="{D5C42A63-1FCE-4364-BB98-0A8FD11EBDC2}"/>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02;p37">
              <a:extLst>
                <a:ext uri="{FF2B5EF4-FFF2-40B4-BE49-F238E27FC236}">
                  <a16:creationId xmlns:a16="http://schemas.microsoft.com/office/drawing/2014/main" id="{1BCE2453-0213-4A7A-8C32-5FE107DA144B}"/>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03;p37">
              <a:extLst>
                <a:ext uri="{FF2B5EF4-FFF2-40B4-BE49-F238E27FC236}">
                  <a16:creationId xmlns:a16="http://schemas.microsoft.com/office/drawing/2014/main" id="{C6FF37B9-F57F-4DDB-9206-4341DFBAF11D}"/>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04;p37">
              <a:extLst>
                <a:ext uri="{FF2B5EF4-FFF2-40B4-BE49-F238E27FC236}">
                  <a16:creationId xmlns:a16="http://schemas.microsoft.com/office/drawing/2014/main" id="{F765DBA5-C5C0-4890-8C48-7041D5499952}"/>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05;p37">
              <a:extLst>
                <a:ext uri="{FF2B5EF4-FFF2-40B4-BE49-F238E27FC236}">
                  <a16:creationId xmlns:a16="http://schemas.microsoft.com/office/drawing/2014/main" id="{DEF1B36D-2BDA-42C9-B9E4-C8B96E6F18FD}"/>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06;p37">
              <a:extLst>
                <a:ext uri="{FF2B5EF4-FFF2-40B4-BE49-F238E27FC236}">
                  <a16:creationId xmlns:a16="http://schemas.microsoft.com/office/drawing/2014/main" id="{C79D3FD6-F41A-42DE-9B07-5E9BFCD662AB}"/>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07;p37">
              <a:extLst>
                <a:ext uri="{FF2B5EF4-FFF2-40B4-BE49-F238E27FC236}">
                  <a16:creationId xmlns:a16="http://schemas.microsoft.com/office/drawing/2014/main" id="{560FCCDF-CE6C-4EA6-B05C-CB159636BB67}"/>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08;p37">
              <a:extLst>
                <a:ext uri="{FF2B5EF4-FFF2-40B4-BE49-F238E27FC236}">
                  <a16:creationId xmlns:a16="http://schemas.microsoft.com/office/drawing/2014/main" id="{6C7C9C06-E0D0-4319-AD44-A4CF3503BA50}"/>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09;p37">
              <a:extLst>
                <a:ext uri="{FF2B5EF4-FFF2-40B4-BE49-F238E27FC236}">
                  <a16:creationId xmlns:a16="http://schemas.microsoft.com/office/drawing/2014/main" id="{20BCDDA6-7CBF-4D01-8F60-5BDB6DA145E7}"/>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10;p37">
              <a:extLst>
                <a:ext uri="{FF2B5EF4-FFF2-40B4-BE49-F238E27FC236}">
                  <a16:creationId xmlns:a16="http://schemas.microsoft.com/office/drawing/2014/main" id="{9FF0FEB4-D653-4969-8DA3-3E38DD7CBB30}"/>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11;p37">
              <a:extLst>
                <a:ext uri="{FF2B5EF4-FFF2-40B4-BE49-F238E27FC236}">
                  <a16:creationId xmlns:a16="http://schemas.microsoft.com/office/drawing/2014/main" id="{57A5BCF8-D55D-469E-A2A8-E97DA306C841}"/>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12;p37">
              <a:extLst>
                <a:ext uri="{FF2B5EF4-FFF2-40B4-BE49-F238E27FC236}">
                  <a16:creationId xmlns:a16="http://schemas.microsoft.com/office/drawing/2014/main" id="{D3103F5D-4645-4A9F-AFE6-1070A647E596}"/>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13;p37">
              <a:extLst>
                <a:ext uri="{FF2B5EF4-FFF2-40B4-BE49-F238E27FC236}">
                  <a16:creationId xmlns:a16="http://schemas.microsoft.com/office/drawing/2014/main" id="{DD6B4334-A792-4990-BAF8-5D861B32D665}"/>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14;p37">
              <a:extLst>
                <a:ext uri="{FF2B5EF4-FFF2-40B4-BE49-F238E27FC236}">
                  <a16:creationId xmlns:a16="http://schemas.microsoft.com/office/drawing/2014/main" id="{0696E92D-84A6-4E32-856F-139E658D748B}"/>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15;p37">
              <a:extLst>
                <a:ext uri="{FF2B5EF4-FFF2-40B4-BE49-F238E27FC236}">
                  <a16:creationId xmlns:a16="http://schemas.microsoft.com/office/drawing/2014/main" id="{5B06BE03-A498-405F-84DC-4283922C18E0}"/>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16;p37">
              <a:extLst>
                <a:ext uri="{FF2B5EF4-FFF2-40B4-BE49-F238E27FC236}">
                  <a16:creationId xmlns:a16="http://schemas.microsoft.com/office/drawing/2014/main" id="{43D244F9-607F-497C-87E1-EE0C709849D2}"/>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17;p37">
              <a:extLst>
                <a:ext uri="{FF2B5EF4-FFF2-40B4-BE49-F238E27FC236}">
                  <a16:creationId xmlns:a16="http://schemas.microsoft.com/office/drawing/2014/main" id="{FF9016CC-8FE8-416D-9710-A7C148C6BBF4}"/>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18;p37">
              <a:extLst>
                <a:ext uri="{FF2B5EF4-FFF2-40B4-BE49-F238E27FC236}">
                  <a16:creationId xmlns:a16="http://schemas.microsoft.com/office/drawing/2014/main" id="{34D16B58-7E0C-48C0-AA8C-79641FA74402}"/>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19;p37">
              <a:extLst>
                <a:ext uri="{FF2B5EF4-FFF2-40B4-BE49-F238E27FC236}">
                  <a16:creationId xmlns:a16="http://schemas.microsoft.com/office/drawing/2014/main" id="{263C2212-0C13-4350-A956-7A5A123B278D}"/>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 name="TextBox 2">
            <a:extLst>
              <a:ext uri="{FF2B5EF4-FFF2-40B4-BE49-F238E27FC236}">
                <a16:creationId xmlns:a16="http://schemas.microsoft.com/office/drawing/2014/main" id="{D6254F58-0DD9-4832-98A5-3489A0BFF8EA}"/>
              </a:ext>
            </a:extLst>
          </p:cNvPr>
          <p:cNvSpPr txBox="1"/>
          <p:nvPr/>
        </p:nvSpPr>
        <p:spPr>
          <a:xfrm>
            <a:off x="662781" y="1413247"/>
            <a:ext cx="5682797" cy="96000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b="1" i="1" dirty="0">
                <a:solidFill>
                  <a:schemeClr val="tx1"/>
                </a:solidFill>
                <a:latin typeface="Times New Roman" panose="02020603050405020304" pitchFamily="18" charset="0"/>
              </a:rPr>
              <a:t>Chúng ta cần làm gì để bảo vệ cơ quan thần kinh?</a:t>
            </a:r>
            <a:endParaRPr lang="en-US" sz="2000" b="1" dirty="0">
              <a:solidFill>
                <a:schemeClr val="tx1"/>
              </a:solidFill>
            </a:endParaRPr>
          </a:p>
        </p:txBody>
      </p:sp>
      <p:sp>
        <p:nvSpPr>
          <p:cNvPr id="70" name="TextBox 69">
            <a:extLst>
              <a:ext uri="{FF2B5EF4-FFF2-40B4-BE49-F238E27FC236}">
                <a16:creationId xmlns:a16="http://schemas.microsoft.com/office/drawing/2014/main" id="{239FD115-CE8F-440F-9A4F-8A1F37967B32}"/>
              </a:ext>
            </a:extLst>
          </p:cNvPr>
          <p:cNvSpPr txBox="1"/>
          <p:nvPr/>
        </p:nvSpPr>
        <p:spPr>
          <a:xfrm>
            <a:off x="647262" y="3132714"/>
            <a:ext cx="5682797" cy="1421671"/>
          </a:xfrm>
          <a:prstGeom prst="rect">
            <a:avLst/>
          </a:prstGeom>
          <a:noFill/>
        </p:spPr>
        <p:txBody>
          <a:bodyPr wrap="square" rtlCol="0">
            <a:spAutoFit/>
          </a:bodyPr>
          <a:lstStyle/>
          <a:p>
            <a:pPr>
              <a:lnSpc>
                <a:spcPct val="150000"/>
              </a:lnSpc>
            </a:pPr>
            <a:r>
              <a:rPr lang="nl-NL" sz="2000" b="1" i="1" dirty="0">
                <a:solidFill>
                  <a:schemeClr val="tx1"/>
                </a:solidFill>
                <a:latin typeface="Times New Roman" panose="02020603050405020304" pitchFamily="18" charset="0"/>
              </a:rPr>
              <a:t>Chúng ta cần phải luyện tập thể dục, sống vui vẻ, ăn uống đủ chất, điều độ để bảo vệ cơ quan thần kinh.</a:t>
            </a:r>
            <a:endParaRPr lang="en-US" sz="2000" b="1" dirty="0">
              <a:solidFill>
                <a:schemeClr val="tx1"/>
              </a:solidFill>
            </a:endParaRPr>
          </a:p>
        </p:txBody>
      </p:sp>
    </p:spTree>
    <p:extLst>
      <p:ext uri="{BB962C8B-B14F-4D97-AF65-F5344CB8AC3E}">
        <p14:creationId xmlns:p14="http://schemas.microsoft.com/office/powerpoint/2010/main" val="366820012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C8B9-53EA-497C-9AC5-4D4E4538BA45}"/>
              </a:ext>
            </a:extLst>
          </p:cNvPr>
          <p:cNvSpPr>
            <a:spLocks noGrp="1"/>
          </p:cNvSpPr>
          <p:nvPr>
            <p:ph type="ctrTitle"/>
          </p:nvPr>
        </p:nvSpPr>
        <p:spPr/>
        <p:txBody>
          <a:bodyPr/>
          <a:lstStyle/>
          <a:p>
            <a:r>
              <a:rPr lang="en-US" b="1" dirty="0" err="1">
                <a:solidFill>
                  <a:schemeClr val="tx2">
                    <a:lumMod val="25000"/>
                  </a:schemeClr>
                </a:solidFill>
                <a:latin typeface="Times New Roman" panose="02020603050405020304" pitchFamily="18" charset="0"/>
                <a:cs typeface="Times New Roman" panose="02020603050405020304" pitchFamily="18" charset="0"/>
              </a:rPr>
              <a:t>Vệ</a:t>
            </a:r>
            <a:r>
              <a:rPr lang="en-US" b="1" dirty="0">
                <a:solidFill>
                  <a:schemeClr val="tx2">
                    <a:lumMod val="25000"/>
                  </a:schemeClr>
                </a:solidFill>
                <a:latin typeface="Times New Roman" panose="02020603050405020304" pitchFamily="18" charset="0"/>
                <a:cs typeface="Times New Roman" panose="02020603050405020304" pitchFamily="18" charset="0"/>
              </a:rPr>
              <a:t> </a:t>
            </a:r>
            <a:r>
              <a:rPr lang="en-US" b="1" dirty="0" err="1">
                <a:solidFill>
                  <a:schemeClr val="tx2">
                    <a:lumMod val="25000"/>
                  </a:schemeClr>
                </a:solidFill>
                <a:latin typeface="Times New Roman" panose="02020603050405020304" pitchFamily="18" charset="0"/>
                <a:cs typeface="Times New Roman" panose="02020603050405020304" pitchFamily="18" charset="0"/>
              </a:rPr>
              <a:t>sinh</a:t>
            </a:r>
            <a:r>
              <a:rPr lang="en-US" b="1" dirty="0">
                <a:solidFill>
                  <a:schemeClr val="tx2">
                    <a:lumMod val="25000"/>
                  </a:schemeClr>
                </a:solidFill>
                <a:latin typeface="Times New Roman" panose="02020603050405020304" pitchFamily="18" charset="0"/>
                <a:cs typeface="Times New Roman" panose="02020603050405020304" pitchFamily="18" charset="0"/>
              </a:rPr>
              <a:t> </a:t>
            </a:r>
            <a:r>
              <a:rPr lang="en-US" b="1" dirty="0" err="1">
                <a:solidFill>
                  <a:schemeClr val="tx2">
                    <a:lumMod val="25000"/>
                  </a:schemeClr>
                </a:solidFill>
                <a:latin typeface="Times New Roman" panose="02020603050405020304" pitchFamily="18" charset="0"/>
                <a:cs typeface="Times New Roman" panose="02020603050405020304" pitchFamily="18" charset="0"/>
              </a:rPr>
              <a:t>thần</a:t>
            </a:r>
            <a:r>
              <a:rPr lang="en-US" b="1" dirty="0">
                <a:solidFill>
                  <a:schemeClr val="tx2">
                    <a:lumMod val="25000"/>
                  </a:schemeClr>
                </a:solidFill>
                <a:latin typeface="Times New Roman" panose="02020603050405020304" pitchFamily="18" charset="0"/>
                <a:cs typeface="Times New Roman" panose="02020603050405020304" pitchFamily="18" charset="0"/>
              </a:rPr>
              <a:t> </a:t>
            </a:r>
            <a:r>
              <a:rPr lang="en-US" b="1" dirty="0" err="1">
                <a:solidFill>
                  <a:schemeClr val="tx2">
                    <a:lumMod val="25000"/>
                  </a:schemeClr>
                </a:solidFill>
                <a:latin typeface="Times New Roman" panose="02020603050405020304" pitchFamily="18" charset="0"/>
                <a:cs typeface="Times New Roman" panose="02020603050405020304" pitchFamily="18" charset="0"/>
              </a:rPr>
              <a:t>kinh</a:t>
            </a:r>
            <a:r>
              <a:rPr lang="en-US" b="1" dirty="0">
                <a:solidFill>
                  <a:schemeClr val="tx2">
                    <a:lumMod val="25000"/>
                  </a:schemeClr>
                </a:solidFill>
                <a:latin typeface="Times New Roman" panose="02020603050405020304" pitchFamily="18" charset="0"/>
                <a:cs typeface="Times New Roman" panose="02020603050405020304" pitchFamily="18" charset="0"/>
              </a:rPr>
              <a:t> (</a:t>
            </a:r>
            <a:r>
              <a:rPr lang="en-US" b="1" dirty="0" err="1">
                <a:solidFill>
                  <a:schemeClr val="tx2">
                    <a:lumMod val="25000"/>
                  </a:schemeClr>
                </a:solidFill>
                <a:latin typeface="Times New Roman" panose="02020603050405020304" pitchFamily="18" charset="0"/>
                <a:cs typeface="Times New Roman" panose="02020603050405020304" pitchFamily="18" charset="0"/>
              </a:rPr>
              <a:t>tiếp</a:t>
            </a:r>
            <a:r>
              <a:rPr lang="en-US" b="1" dirty="0">
                <a:solidFill>
                  <a:schemeClr val="tx2">
                    <a:lumMod val="25000"/>
                  </a:schemeClr>
                </a:solidFill>
                <a:latin typeface="Times New Roman" panose="02020603050405020304" pitchFamily="18" charset="0"/>
                <a:cs typeface="Times New Roman" panose="02020603050405020304" pitchFamily="18" charset="0"/>
              </a:rPr>
              <a:t> </a:t>
            </a:r>
            <a:r>
              <a:rPr lang="en-US" b="1" dirty="0" err="1">
                <a:solidFill>
                  <a:schemeClr val="tx2">
                    <a:lumMod val="25000"/>
                  </a:schemeClr>
                </a:solidFill>
                <a:latin typeface="Times New Roman" panose="02020603050405020304" pitchFamily="18" charset="0"/>
                <a:cs typeface="Times New Roman" panose="02020603050405020304" pitchFamily="18" charset="0"/>
              </a:rPr>
              <a:t>theo</a:t>
            </a:r>
            <a:r>
              <a:rPr lang="en-US" b="1" dirty="0">
                <a:solidFill>
                  <a:schemeClr val="tx2">
                    <a:lumMod val="25000"/>
                  </a:schemeClr>
                </a:solidFill>
                <a:latin typeface="Times New Roman" panose="02020603050405020304" pitchFamily="18" charset="0"/>
                <a:cs typeface="Times New Roman" panose="02020603050405020304" pitchFamily="18" charset="0"/>
              </a:rPr>
              <a:t>)</a:t>
            </a:r>
          </a:p>
        </p:txBody>
      </p:sp>
      <p:pic>
        <p:nvPicPr>
          <p:cNvPr id="2050" name="Picture 2" descr="Good Night Sticker by MusuSart">
            <a:extLst>
              <a:ext uri="{FF2B5EF4-FFF2-40B4-BE49-F238E27FC236}">
                <a16:creationId xmlns:a16="http://schemas.microsoft.com/office/drawing/2014/main" id="{B26DBF7B-900E-45C8-A1B4-D99FFD6C671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14475"/>
            <a:ext cx="4572000" cy="3629025"/>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505;p36">
            <a:extLst>
              <a:ext uri="{FF2B5EF4-FFF2-40B4-BE49-F238E27FC236}">
                <a16:creationId xmlns:a16="http://schemas.microsoft.com/office/drawing/2014/main" id="{E8BF02BC-A7B4-4AB8-81EB-866D849E4FB7}"/>
              </a:ext>
            </a:extLst>
          </p:cNvPr>
          <p:cNvSpPr txBox="1">
            <a:spLocks/>
          </p:cNvSpPr>
          <p:nvPr/>
        </p:nvSpPr>
        <p:spPr>
          <a:xfrm>
            <a:off x="647910" y="2490901"/>
            <a:ext cx="3567956" cy="124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Staatliches"/>
              <a:buNone/>
              <a:defRPr sz="2400" b="0" i="0" u="none" strike="noStrike" cap="none">
                <a:solidFill>
                  <a:schemeClr val="dk1"/>
                </a:solidFill>
                <a:latin typeface="Staatliches"/>
                <a:ea typeface="Staatliches"/>
                <a:cs typeface="Staatliches"/>
                <a:sym typeface="Staatliches"/>
              </a:defRPr>
            </a:lvl1pPr>
            <a:lvl2pPr marR="0" lvl="1"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2pPr>
            <a:lvl3pPr marR="0" lvl="2"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3pPr>
            <a:lvl4pPr marR="0" lvl="3"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4pPr>
            <a:lvl5pPr marR="0" lvl="4"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5pPr>
            <a:lvl6pPr marR="0" lvl="5"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6pPr>
            <a:lvl7pPr marR="0" lvl="6"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7pPr>
            <a:lvl8pPr marR="0" lvl="7"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8pPr>
            <a:lvl9pPr marR="0" lvl="8" algn="ctr" rtl="0">
              <a:lnSpc>
                <a:spcPct val="100000"/>
              </a:lnSpc>
              <a:spcBef>
                <a:spcPts val="0"/>
              </a:spcBef>
              <a:spcAft>
                <a:spcPts val="0"/>
              </a:spcAft>
              <a:buClr>
                <a:schemeClr val="dk1"/>
              </a:buClr>
              <a:buSzPts val="3600"/>
              <a:buFont typeface="Staatliches"/>
              <a:buNone/>
              <a:defRPr sz="3600" b="0" i="0" u="none" strike="noStrike" cap="none">
                <a:solidFill>
                  <a:schemeClr val="dk1"/>
                </a:solidFill>
                <a:latin typeface="Staatliches"/>
                <a:ea typeface="Staatliches"/>
                <a:cs typeface="Staatliches"/>
                <a:sym typeface="Staatliches"/>
              </a:defRPr>
            </a:lvl9pPr>
          </a:lstStyle>
          <a:p>
            <a:pPr algn="l"/>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Vai</a:t>
            </a:r>
            <a:r>
              <a:rPr lang="en-US" sz="2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trò</a:t>
            </a:r>
            <a:r>
              <a:rPr lang="en-US" sz="2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của</a:t>
            </a:r>
            <a:r>
              <a:rPr lang="en-US" sz="2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giấc</a:t>
            </a:r>
            <a:r>
              <a:rPr lang="en-US" sz="2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ngủ</a:t>
            </a:r>
            <a:r>
              <a:rPr lang="en-US" sz="2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đối</a:t>
            </a:r>
            <a:r>
              <a:rPr lang="en-US" sz="2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với</a:t>
            </a:r>
            <a:r>
              <a:rPr lang="en-US" sz="2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sức</a:t>
            </a:r>
            <a:r>
              <a:rPr lang="en-US" sz="28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b="1" dirty="0" err="1">
                <a:latin typeface="Times New Roman" panose="02020603050405020304" pitchFamily="18" charset="0"/>
                <a:ea typeface="Segoe UI Black" panose="020B0A02040204020203" pitchFamily="34" charset="0"/>
                <a:cs typeface="Times New Roman" panose="02020603050405020304" pitchFamily="18" charset="0"/>
              </a:rPr>
              <a:t>khỏe</a:t>
            </a:r>
            <a:endParaRPr lang="vi-VN" sz="2800" b="1" dirty="0">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94625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DF769DD-86B7-41A1-988D-23B7AA0E761A}"/>
              </a:ext>
            </a:extLst>
          </p:cNvPr>
          <p:cNvSpPr/>
          <p:nvPr/>
        </p:nvSpPr>
        <p:spPr>
          <a:xfrm>
            <a:off x="261257" y="1164657"/>
            <a:ext cx="5417648" cy="717526"/>
          </a:xfrm>
          <a:prstGeom prst="roundRect">
            <a:avLst>
              <a:gd name="adj"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Google Shape;266;p30"/>
          <p:cNvSpPr txBox="1">
            <a:spLocks noGrp="1"/>
          </p:cNvSpPr>
          <p:nvPr>
            <p:ph type="subTitle" idx="1"/>
          </p:nvPr>
        </p:nvSpPr>
        <p:spPr>
          <a:xfrm>
            <a:off x="340058" y="1289075"/>
            <a:ext cx="5057826" cy="453104"/>
          </a:xfrm>
          <a:prstGeom prst="rect">
            <a:avLst/>
          </a:prstGeom>
        </p:spPr>
        <p:txBody>
          <a:bodyPr spcFirstLastPara="1" wrap="square" lIns="91425" tIns="182875" rIns="91425" bIns="0" anchor="ctr" anchorCtr="0">
            <a:noAutofit/>
          </a:bodyPr>
          <a:lstStyle/>
          <a:p>
            <a:pPr marL="0" lvl="0" indent="0" algn="l" rtl="0">
              <a:spcBef>
                <a:spcPts val="0"/>
              </a:spcBef>
              <a:spcAft>
                <a:spcPts val="1600"/>
              </a:spcAft>
            </a:pPr>
            <a:r>
              <a:rPr lang="en-US" sz="2200" b="1" dirty="0">
                <a:latin typeface="Times New Roman" panose="02020603050405020304" pitchFamily="18" charset="0"/>
                <a:cs typeface="Times New Roman" panose="02020603050405020304" pitchFamily="18" charset="0"/>
              </a:rPr>
              <a:t>1. Theo </a:t>
            </a:r>
            <a:r>
              <a:rPr lang="en-US" sz="2200" b="1" dirty="0" err="1">
                <a:latin typeface="Times New Roman" panose="02020603050405020304" pitchFamily="18" charset="0"/>
                <a:cs typeface="Times New Roman" panose="02020603050405020304" pitchFamily="18" charset="0"/>
              </a:rPr>
              <a:t>em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ngủ</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nào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nghỉ</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ngơi</a:t>
            </a:r>
            <a:r>
              <a:rPr lang="en-US" sz="2200" b="1" dirty="0">
                <a:latin typeface="Times New Roman" panose="02020603050405020304" pitchFamily="18" charset="0"/>
                <a:cs typeface="Times New Roman" panose="02020603050405020304" pitchFamily="18" charset="0"/>
              </a:rPr>
              <a:t>?</a:t>
            </a:r>
          </a:p>
        </p:txBody>
      </p:sp>
      <p:sp>
        <p:nvSpPr>
          <p:cNvPr id="12" name="Google Shape;356;p33">
            <a:extLst>
              <a:ext uri="{FF2B5EF4-FFF2-40B4-BE49-F238E27FC236}">
                <a16:creationId xmlns:a16="http://schemas.microsoft.com/office/drawing/2014/main" id="{9915B118-0A5F-4D4C-BB8B-7E6605D8B913}"/>
              </a:ext>
            </a:extLst>
          </p:cNvPr>
          <p:cNvSpPr txBox="1">
            <a:spLocks/>
          </p:cNvSpPr>
          <p:nvPr/>
        </p:nvSpPr>
        <p:spPr>
          <a:xfrm flipH="1">
            <a:off x="1925095" y="-104840"/>
            <a:ext cx="5293811" cy="90861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Vai</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trò</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của</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giấc</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ngủ</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đối</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với</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quan</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thần</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kinh</a:t>
            </a:r>
            <a:endParaRPr lang="vi-VN"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3C35075-8A77-426E-92AB-44C2C1D0909C}"/>
              </a:ext>
            </a:extLst>
          </p:cNvPr>
          <p:cNvSpPr/>
          <p:nvPr/>
        </p:nvSpPr>
        <p:spPr>
          <a:xfrm>
            <a:off x="340058" y="3126606"/>
            <a:ext cx="5417648" cy="717526"/>
          </a:xfrm>
          <a:prstGeom prst="roundRect">
            <a:avLst>
              <a:gd name="adj"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Google Shape;266;p30">
            <a:extLst>
              <a:ext uri="{FF2B5EF4-FFF2-40B4-BE49-F238E27FC236}">
                <a16:creationId xmlns:a16="http://schemas.microsoft.com/office/drawing/2014/main" id="{CFFDB629-46BD-4E68-B443-C3111371BA68}"/>
              </a:ext>
            </a:extLst>
          </p:cNvPr>
          <p:cNvSpPr txBox="1">
            <a:spLocks/>
          </p:cNvSpPr>
          <p:nvPr/>
        </p:nvSpPr>
        <p:spPr>
          <a:xfrm>
            <a:off x="418859" y="3251024"/>
            <a:ext cx="5057826" cy="453104"/>
          </a:xfrm>
          <a:prstGeom prst="rect">
            <a:avLst/>
          </a:prstGeom>
          <a:noFill/>
          <a:ln>
            <a:noFill/>
          </a:ln>
        </p:spPr>
        <p:txBody>
          <a:bodyPr spcFirstLastPara="1" wrap="square" lIns="91425" tIns="182875" rIns="91425" bIns="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1pPr>
            <a:lvl2pPr marL="914400" marR="0" lvl="1"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2pPr>
            <a:lvl3pPr marL="1371600" marR="0" lvl="2"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3pPr>
            <a:lvl4pPr marL="1828800" marR="0" lvl="3"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4pPr>
            <a:lvl5pPr marL="2286000" marR="0" lvl="4"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5pPr>
            <a:lvl6pPr marL="2743200" marR="0" lvl="5"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6pPr>
            <a:lvl7pPr marL="3200400" marR="0" lvl="6"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7pPr>
            <a:lvl8pPr marL="3657600" marR="0" lvl="7"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8pPr>
            <a:lvl9pPr marL="4114800" marR="0" lvl="8" indent="-317500" algn="l" rtl="0">
              <a:lnSpc>
                <a:spcPct val="100000"/>
              </a:lnSpc>
              <a:spcBef>
                <a:spcPts val="1600"/>
              </a:spcBef>
              <a:spcAft>
                <a:spcPts val="1600"/>
              </a:spcAft>
              <a:buClr>
                <a:srgbClr val="20124D"/>
              </a:buClr>
              <a:buSzPts val="1400"/>
              <a:buFont typeface="Abel"/>
              <a:buNone/>
              <a:defRPr sz="1600" b="0" i="0" u="none" strike="noStrike" cap="none">
                <a:solidFill>
                  <a:srgbClr val="20124D"/>
                </a:solidFill>
                <a:latin typeface="Abel"/>
                <a:ea typeface="Abel"/>
                <a:cs typeface="Abel"/>
                <a:sym typeface="Abel"/>
              </a:defRPr>
            </a:lvl9pPr>
          </a:lstStyle>
          <a:p>
            <a:pPr marL="0" indent="0">
              <a:spcAft>
                <a:spcPts val="1600"/>
              </a:spcAft>
            </a:pPr>
            <a:r>
              <a:rPr lang="en-US" sz="2200" b="1" dirty="0">
                <a:latin typeface="Times New Roman" panose="02020603050405020304" pitchFamily="18" charset="0"/>
                <a:cs typeface="Times New Roman" panose="02020603050405020304" pitchFamily="18" charset="0"/>
              </a:rPr>
              <a:t>2. </a:t>
            </a:r>
            <a:r>
              <a:rPr lang="en-US" sz="2200" b="1" dirty="0" err="1">
                <a:latin typeface="Times New Roman" panose="02020603050405020304" pitchFamily="18" charset="0"/>
                <a:cs typeface="Times New Roman" panose="02020603050405020304" pitchFamily="18" charset="0"/>
              </a:rPr>
              <a:t>Chúng</a:t>
            </a:r>
            <a:r>
              <a:rPr lang="en-US" sz="2200" b="1" dirty="0">
                <a:latin typeface="Times New Roman" panose="02020603050405020304" pitchFamily="18" charset="0"/>
                <a:cs typeface="Times New Roman" panose="02020603050405020304" pitchFamily="18" charset="0"/>
              </a:rPr>
              <a:t> ta </a:t>
            </a:r>
            <a:r>
              <a:rPr lang="en-US" sz="2200" b="1" dirty="0" err="1">
                <a:latin typeface="Times New Roman" panose="02020603050405020304" pitchFamily="18" charset="0"/>
                <a:cs typeface="Times New Roman" panose="02020603050405020304" pitchFamily="18" charset="0"/>
              </a:rPr>
              <a:t>nên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ngủ</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khoảng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mấy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giờ</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một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ngày</a:t>
            </a:r>
            <a:r>
              <a:rPr lang="en-US" sz="2200" b="1" dirty="0">
                <a:latin typeface="Times New Roman" panose="02020603050405020304" pitchFamily="18" charset="0"/>
                <a:cs typeface="Times New Roman" panose="02020603050405020304" pitchFamily="18" charset="0"/>
              </a:rPr>
              <a:t>?</a:t>
            </a:r>
          </a:p>
        </p:txBody>
      </p:sp>
      <p:sp>
        <p:nvSpPr>
          <p:cNvPr id="15" name="Google Shape;266;p30">
            <a:extLst>
              <a:ext uri="{FF2B5EF4-FFF2-40B4-BE49-F238E27FC236}">
                <a16:creationId xmlns:a16="http://schemas.microsoft.com/office/drawing/2014/main" id="{F0C4E044-1D3C-4104-8D9C-EA90F14E67A1}"/>
              </a:ext>
            </a:extLst>
          </p:cNvPr>
          <p:cNvSpPr txBox="1">
            <a:spLocks/>
          </p:cNvSpPr>
          <p:nvPr/>
        </p:nvSpPr>
        <p:spPr>
          <a:xfrm>
            <a:off x="340058" y="2219446"/>
            <a:ext cx="5057826" cy="453104"/>
          </a:xfrm>
          <a:prstGeom prst="rect">
            <a:avLst/>
          </a:prstGeom>
          <a:noFill/>
          <a:ln>
            <a:noFill/>
          </a:ln>
        </p:spPr>
        <p:txBody>
          <a:bodyPr spcFirstLastPara="1" wrap="square" lIns="91425" tIns="182875" rIns="91425" bIns="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1pPr>
            <a:lvl2pPr marL="914400" marR="0" lvl="1"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2pPr>
            <a:lvl3pPr marL="1371600" marR="0" lvl="2"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3pPr>
            <a:lvl4pPr marL="1828800" marR="0" lvl="3"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4pPr>
            <a:lvl5pPr marL="2286000" marR="0" lvl="4"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5pPr>
            <a:lvl6pPr marL="2743200" marR="0" lvl="5"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6pPr>
            <a:lvl7pPr marL="3200400" marR="0" lvl="6"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7pPr>
            <a:lvl8pPr marL="3657600" marR="0" lvl="7"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8pPr>
            <a:lvl9pPr marL="4114800" marR="0" lvl="8" indent="-317500" algn="l" rtl="0">
              <a:lnSpc>
                <a:spcPct val="100000"/>
              </a:lnSpc>
              <a:spcBef>
                <a:spcPts val="1600"/>
              </a:spcBef>
              <a:spcAft>
                <a:spcPts val="1600"/>
              </a:spcAft>
              <a:buClr>
                <a:srgbClr val="20124D"/>
              </a:buClr>
              <a:buSzPts val="1400"/>
              <a:buFont typeface="Abel"/>
              <a:buNone/>
              <a:defRPr sz="1600" b="0" i="0" u="none" strike="noStrike" cap="none">
                <a:solidFill>
                  <a:srgbClr val="20124D"/>
                </a:solidFill>
                <a:latin typeface="Abel"/>
                <a:ea typeface="Abel"/>
                <a:cs typeface="Abel"/>
                <a:sym typeface="Abel"/>
              </a:defRPr>
            </a:lvl9pPr>
          </a:lstStyle>
          <a:p>
            <a:pPr marL="0" indent="0">
              <a:spcAft>
                <a:spcPts val="1600"/>
              </a:spcAft>
            </a:pP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Khi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ngủ</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cơ</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quan</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thần</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kinh</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của</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cơ</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thể</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được</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nghỉ</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ngơi</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a:t>
            </a:r>
          </a:p>
        </p:txBody>
      </p:sp>
      <p:sp>
        <p:nvSpPr>
          <p:cNvPr id="19" name="Google Shape;266;p30">
            <a:extLst>
              <a:ext uri="{FF2B5EF4-FFF2-40B4-BE49-F238E27FC236}">
                <a16:creationId xmlns:a16="http://schemas.microsoft.com/office/drawing/2014/main" id="{25B25B0B-052C-4F6A-A28B-80BD16B0904A}"/>
              </a:ext>
            </a:extLst>
          </p:cNvPr>
          <p:cNvSpPr txBox="1">
            <a:spLocks/>
          </p:cNvSpPr>
          <p:nvPr/>
        </p:nvSpPr>
        <p:spPr>
          <a:xfrm>
            <a:off x="340058" y="4249174"/>
            <a:ext cx="5057826" cy="453104"/>
          </a:xfrm>
          <a:prstGeom prst="rect">
            <a:avLst/>
          </a:prstGeom>
          <a:noFill/>
          <a:ln>
            <a:noFill/>
          </a:ln>
        </p:spPr>
        <p:txBody>
          <a:bodyPr spcFirstLastPara="1" wrap="square" lIns="91425" tIns="182875" rIns="91425" bIns="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1pPr>
            <a:lvl2pPr marL="914400" marR="0" lvl="1"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2pPr>
            <a:lvl3pPr marL="1371600" marR="0" lvl="2"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3pPr>
            <a:lvl4pPr marL="1828800" marR="0" lvl="3"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4pPr>
            <a:lvl5pPr marL="2286000" marR="0" lvl="4"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5pPr>
            <a:lvl6pPr marL="2743200" marR="0" lvl="5"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6pPr>
            <a:lvl7pPr marL="3200400" marR="0" lvl="6"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7pPr>
            <a:lvl8pPr marL="3657600" marR="0" lvl="7"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8pPr>
            <a:lvl9pPr marL="4114800" marR="0" lvl="8" indent="-317500" algn="l" rtl="0">
              <a:lnSpc>
                <a:spcPct val="100000"/>
              </a:lnSpc>
              <a:spcBef>
                <a:spcPts val="1600"/>
              </a:spcBef>
              <a:spcAft>
                <a:spcPts val="1600"/>
              </a:spcAft>
              <a:buClr>
                <a:srgbClr val="20124D"/>
              </a:buClr>
              <a:buSzPts val="1400"/>
              <a:buFont typeface="Abel"/>
              <a:buNone/>
              <a:defRPr sz="1600" b="0" i="0" u="none" strike="noStrike" cap="none">
                <a:solidFill>
                  <a:srgbClr val="20124D"/>
                </a:solidFill>
                <a:latin typeface="Abel"/>
                <a:ea typeface="Abel"/>
                <a:cs typeface="Abel"/>
                <a:sym typeface="Abel"/>
              </a:defRPr>
            </a:lvl9pPr>
          </a:lstStyle>
          <a:p>
            <a:pPr marL="0" indent="0">
              <a:spcAft>
                <a:spcPts val="1600"/>
              </a:spcAft>
            </a:pP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Chúng</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ta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nên</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ngủ</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khoảng</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7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đến</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8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giờ</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trong</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một</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50000"/>
                    <a:lumOff val="50000"/>
                  </a:schemeClr>
                </a:solidFill>
                <a:latin typeface="Times New Roman" panose="02020603050405020304" pitchFamily="18" charset="0"/>
                <a:cs typeface="Times New Roman" panose="02020603050405020304" pitchFamily="18" charset="0"/>
              </a:rPr>
              <a:t>ngày</a:t>
            </a:r>
            <a:r>
              <a:rPr lang="en-US" sz="2200" b="1" i="1" dirty="0">
                <a:solidFill>
                  <a:schemeClr val="tx1">
                    <a:lumMod val="50000"/>
                    <a:lumOff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3807203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DF769DD-86B7-41A1-988D-23B7AA0E761A}"/>
              </a:ext>
            </a:extLst>
          </p:cNvPr>
          <p:cNvSpPr/>
          <p:nvPr/>
        </p:nvSpPr>
        <p:spPr>
          <a:xfrm>
            <a:off x="261257" y="1164657"/>
            <a:ext cx="5417648" cy="717526"/>
          </a:xfrm>
          <a:prstGeom prst="roundRect">
            <a:avLst>
              <a:gd name="adj"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Google Shape;266;p30"/>
          <p:cNvSpPr txBox="1">
            <a:spLocks noGrp="1"/>
          </p:cNvSpPr>
          <p:nvPr>
            <p:ph type="subTitle" idx="1"/>
          </p:nvPr>
        </p:nvSpPr>
        <p:spPr>
          <a:xfrm>
            <a:off x="340057" y="1289075"/>
            <a:ext cx="5417647" cy="453104"/>
          </a:xfrm>
          <a:prstGeom prst="rect">
            <a:avLst/>
          </a:prstGeom>
        </p:spPr>
        <p:txBody>
          <a:bodyPr spcFirstLastPara="1" wrap="square" lIns="91425" tIns="182875" rIns="91425" bIns="0" anchor="ctr" anchorCtr="0">
            <a:noAutofit/>
          </a:bodyPr>
          <a:lstStyle/>
          <a:p>
            <a:pPr marL="0" lvl="0" indent="0" algn="l" rtl="0">
              <a:spcBef>
                <a:spcPts val="0"/>
              </a:spcBef>
              <a:spcAft>
                <a:spcPts val="1600"/>
              </a:spcAft>
            </a:pPr>
            <a:r>
              <a:rPr lang="en-US" sz="2200" b="1" dirty="0">
                <a:latin typeface="Times New Roman" panose="02020603050405020304" pitchFamily="18" charset="0"/>
                <a:cs typeface="Times New Roman" panose="02020603050405020304" pitchFamily="18" charset="0"/>
              </a:rPr>
              <a:t>3. </a:t>
            </a:r>
            <a:r>
              <a:rPr lang="en-US" sz="2200" b="1" dirty="0" err="1">
                <a:latin typeface="Times New Roman" panose="02020603050405020304" pitchFamily="18" charset="0"/>
                <a:cs typeface="Times New Roman" panose="02020603050405020304" pitchFamily="18" charset="0"/>
              </a:rPr>
              <a:t>Nêu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điều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giấc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ngủ</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tốt</a:t>
            </a:r>
            <a:r>
              <a:rPr lang="en-US" sz="2200" b="1" dirty="0">
                <a:latin typeface="Times New Roman" panose="02020603050405020304" pitchFamily="18" charset="0"/>
                <a:cs typeface="Times New Roman" panose="02020603050405020304" pitchFamily="18" charset="0"/>
              </a:rPr>
              <a:t>.</a:t>
            </a:r>
          </a:p>
        </p:txBody>
      </p:sp>
      <p:pic>
        <p:nvPicPr>
          <p:cNvPr id="17" name="Picture 2" descr="Pink Lines Sticker by Léa Binda">
            <a:extLst>
              <a:ext uri="{FF2B5EF4-FFF2-40B4-BE49-F238E27FC236}">
                <a16:creationId xmlns:a16="http://schemas.microsoft.com/office/drawing/2014/main" id="{147824D2-EC04-4358-A658-3209B497A83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4254" y="2352133"/>
            <a:ext cx="5103927" cy="19748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09F4792-CF0F-48AE-838E-035EA4300D36}"/>
              </a:ext>
            </a:extLst>
          </p:cNvPr>
          <p:cNvSpPr txBox="1"/>
          <p:nvPr/>
        </p:nvSpPr>
        <p:spPr>
          <a:xfrm>
            <a:off x="894235" y="2689772"/>
            <a:ext cx="4309290" cy="1289071"/>
          </a:xfrm>
          <a:prstGeom prst="rect">
            <a:avLst/>
          </a:prstGeom>
          <a:noFill/>
        </p:spPr>
        <p:txBody>
          <a:bodyPr wrap="square" rtlCol="0">
            <a:spAutoFit/>
          </a:bodyPr>
          <a:lstStyle/>
          <a:p>
            <a:pPr>
              <a:lnSpc>
                <a:spcPct val="150000"/>
              </a:lnSpc>
            </a:pP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Để</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có</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giấc</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ngủ</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tốt</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Phòng</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ngủ</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phải</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sạch</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sẽ</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thông</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thoáng</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ngủ</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trong</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màn</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có</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gối</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đầu</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ngủ</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lúc</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9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giờ</a:t>
            </a:r>
            <a:r>
              <a:rPr lang="en-US" sz="18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dirty="0" err="1">
                <a:solidFill>
                  <a:schemeClr val="tx1">
                    <a:lumMod val="50000"/>
                    <a:lumOff val="50000"/>
                  </a:schemeClr>
                </a:solidFill>
                <a:latin typeface="Times New Roman" panose="02020603050405020304" pitchFamily="18" charset="0"/>
                <a:cs typeface="Times New Roman" panose="02020603050405020304" pitchFamily="18" charset="0"/>
              </a:rPr>
              <a:t>tối</a:t>
            </a:r>
            <a:endParaRPr lang="vi-VN" sz="18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Google Shape;356;p33">
            <a:extLst>
              <a:ext uri="{FF2B5EF4-FFF2-40B4-BE49-F238E27FC236}">
                <a16:creationId xmlns:a16="http://schemas.microsoft.com/office/drawing/2014/main" id="{E6352B43-CFD0-403D-AC51-565A7C53AEA9}"/>
              </a:ext>
            </a:extLst>
          </p:cNvPr>
          <p:cNvSpPr txBox="1">
            <a:spLocks/>
          </p:cNvSpPr>
          <p:nvPr/>
        </p:nvSpPr>
        <p:spPr>
          <a:xfrm flipH="1">
            <a:off x="1925095" y="-104840"/>
            <a:ext cx="5293811" cy="90861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Vai</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trò</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của</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giấc</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ngủ</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đối</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với</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quan</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thần</a:t>
            </a:r>
            <a:r>
              <a:rPr lang="en-US"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0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kinh</a:t>
            </a:r>
            <a:endParaRPr lang="vi-VN" sz="20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357848353"/>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69" name="Google Shape;359;p33">
            <a:extLst>
              <a:ext uri="{FF2B5EF4-FFF2-40B4-BE49-F238E27FC236}">
                <a16:creationId xmlns:a16="http://schemas.microsoft.com/office/drawing/2014/main" id="{8931F6B8-D3EF-45DD-B301-0056106CED73}"/>
              </a:ext>
            </a:extLst>
          </p:cNvPr>
          <p:cNvSpPr/>
          <p:nvPr/>
        </p:nvSpPr>
        <p:spPr>
          <a:xfrm>
            <a:off x="6786236" y="3111372"/>
            <a:ext cx="2820600" cy="2820000"/>
          </a:xfrm>
          <a:prstGeom prst="ellipse">
            <a:avLst/>
          </a:prstGeom>
          <a:solidFill>
            <a:srgbClr val="75C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36"/>
          <p:cNvSpPr txBox="1">
            <a:spLocks noGrp="1"/>
          </p:cNvSpPr>
          <p:nvPr>
            <p:ph type="ctrTitle"/>
          </p:nvPr>
        </p:nvSpPr>
        <p:spPr>
          <a:xfrm>
            <a:off x="1430860" y="321906"/>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a:latin typeface="+mj-lt"/>
                <a:ea typeface="Segoe UI Black" panose="020B0A02040204020203" pitchFamily="34" charset="0"/>
              </a:rPr>
              <a:t>KẾT LUẬN</a:t>
            </a:r>
            <a:endParaRPr sz="2800" b="1" dirty="0">
              <a:solidFill>
                <a:schemeClr val="dk1"/>
              </a:solidFill>
              <a:latin typeface="+mj-lt"/>
              <a:ea typeface="Segoe UI Black" panose="020B0A02040204020203" pitchFamily="34" charset="0"/>
            </a:endParaRPr>
          </a:p>
        </p:txBody>
      </p:sp>
      <p:grpSp>
        <p:nvGrpSpPr>
          <p:cNvPr id="14" name="Google Shape;1268;p37">
            <a:extLst>
              <a:ext uri="{FF2B5EF4-FFF2-40B4-BE49-F238E27FC236}">
                <a16:creationId xmlns:a16="http://schemas.microsoft.com/office/drawing/2014/main" id="{CB16971B-22C4-4DAC-85C3-75337921E7E9}"/>
              </a:ext>
            </a:extLst>
          </p:cNvPr>
          <p:cNvGrpSpPr/>
          <p:nvPr/>
        </p:nvGrpSpPr>
        <p:grpSpPr>
          <a:xfrm>
            <a:off x="6974608" y="1696181"/>
            <a:ext cx="1477063" cy="3170546"/>
            <a:chOff x="6435050" y="1025875"/>
            <a:chExt cx="1554725" cy="3337250"/>
          </a:xfrm>
        </p:grpSpPr>
        <p:sp>
          <p:nvSpPr>
            <p:cNvPr id="15" name="Google Shape;1269;p37">
              <a:extLst>
                <a:ext uri="{FF2B5EF4-FFF2-40B4-BE49-F238E27FC236}">
                  <a16:creationId xmlns:a16="http://schemas.microsoft.com/office/drawing/2014/main" id="{79F3DB4D-2D6E-4705-A068-AE0532AB9741}"/>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70;p37">
              <a:extLst>
                <a:ext uri="{FF2B5EF4-FFF2-40B4-BE49-F238E27FC236}">
                  <a16:creationId xmlns:a16="http://schemas.microsoft.com/office/drawing/2014/main" id="{EBDB538A-5197-49D0-80C6-393C687D6D30}"/>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71;p37">
              <a:extLst>
                <a:ext uri="{FF2B5EF4-FFF2-40B4-BE49-F238E27FC236}">
                  <a16:creationId xmlns:a16="http://schemas.microsoft.com/office/drawing/2014/main" id="{9AC84F1F-B547-4AAC-9339-234804E14769}"/>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72;p37">
              <a:extLst>
                <a:ext uri="{FF2B5EF4-FFF2-40B4-BE49-F238E27FC236}">
                  <a16:creationId xmlns:a16="http://schemas.microsoft.com/office/drawing/2014/main" id="{13672609-ADD7-44D3-8BDC-86680A221126}"/>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73;p37">
              <a:extLst>
                <a:ext uri="{FF2B5EF4-FFF2-40B4-BE49-F238E27FC236}">
                  <a16:creationId xmlns:a16="http://schemas.microsoft.com/office/drawing/2014/main" id="{C5934A24-2C3B-4755-8231-1D117164CB0F}"/>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74;p37">
              <a:extLst>
                <a:ext uri="{FF2B5EF4-FFF2-40B4-BE49-F238E27FC236}">
                  <a16:creationId xmlns:a16="http://schemas.microsoft.com/office/drawing/2014/main" id="{CD0F08CD-E218-4E4A-8127-2493D130B400}"/>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75;p37">
              <a:extLst>
                <a:ext uri="{FF2B5EF4-FFF2-40B4-BE49-F238E27FC236}">
                  <a16:creationId xmlns:a16="http://schemas.microsoft.com/office/drawing/2014/main" id="{1DC316B0-EC23-4894-9612-5B69BB9949DC}"/>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76;p37">
              <a:extLst>
                <a:ext uri="{FF2B5EF4-FFF2-40B4-BE49-F238E27FC236}">
                  <a16:creationId xmlns:a16="http://schemas.microsoft.com/office/drawing/2014/main" id="{06553AB2-8217-4162-8E78-0F11AE89DA42}"/>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77;p37">
              <a:extLst>
                <a:ext uri="{FF2B5EF4-FFF2-40B4-BE49-F238E27FC236}">
                  <a16:creationId xmlns:a16="http://schemas.microsoft.com/office/drawing/2014/main" id="{B11F43F8-6AE3-43BE-9409-71C6A11630C2}"/>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78;p37">
              <a:extLst>
                <a:ext uri="{FF2B5EF4-FFF2-40B4-BE49-F238E27FC236}">
                  <a16:creationId xmlns:a16="http://schemas.microsoft.com/office/drawing/2014/main" id="{3EE6CF38-0FB4-497B-93BF-C6620C0860B5}"/>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79;p37">
              <a:extLst>
                <a:ext uri="{FF2B5EF4-FFF2-40B4-BE49-F238E27FC236}">
                  <a16:creationId xmlns:a16="http://schemas.microsoft.com/office/drawing/2014/main" id="{76135D11-2599-4403-9A4D-A445A1B8A9B7}"/>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80;p37">
              <a:extLst>
                <a:ext uri="{FF2B5EF4-FFF2-40B4-BE49-F238E27FC236}">
                  <a16:creationId xmlns:a16="http://schemas.microsoft.com/office/drawing/2014/main" id="{85455B47-15A1-402E-9D67-DD0FD4AE862C}"/>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81;p37">
              <a:extLst>
                <a:ext uri="{FF2B5EF4-FFF2-40B4-BE49-F238E27FC236}">
                  <a16:creationId xmlns:a16="http://schemas.microsoft.com/office/drawing/2014/main" id="{7B0A08D0-D4FF-49B4-96B4-AD0CBB5665BA}"/>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82;p37">
              <a:extLst>
                <a:ext uri="{FF2B5EF4-FFF2-40B4-BE49-F238E27FC236}">
                  <a16:creationId xmlns:a16="http://schemas.microsoft.com/office/drawing/2014/main" id="{FA08F507-D218-4615-8C69-7878512147A7}"/>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83;p37">
              <a:extLst>
                <a:ext uri="{FF2B5EF4-FFF2-40B4-BE49-F238E27FC236}">
                  <a16:creationId xmlns:a16="http://schemas.microsoft.com/office/drawing/2014/main" id="{6B7D9FA7-EA85-450F-B87A-9491B0A1F1C9}"/>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84;p37">
              <a:extLst>
                <a:ext uri="{FF2B5EF4-FFF2-40B4-BE49-F238E27FC236}">
                  <a16:creationId xmlns:a16="http://schemas.microsoft.com/office/drawing/2014/main" id="{CFC5300C-B92C-46F6-850A-2D84AAB1DE9F}"/>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85;p37">
              <a:extLst>
                <a:ext uri="{FF2B5EF4-FFF2-40B4-BE49-F238E27FC236}">
                  <a16:creationId xmlns:a16="http://schemas.microsoft.com/office/drawing/2014/main" id="{BB3A2503-BA51-4A9C-BE95-8A2747C6F02B}"/>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86;p37">
              <a:extLst>
                <a:ext uri="{FF2B5EF4-FFF2-40B4-BE49-F238E27FC236}">
                  <a16:creationId xmlns:a16="http://schemas.microsoft.com/office/drawing/2014/main" id="{8CCA78E5-4C9A-47C6-9846-3471E2DE8AF4}"/>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87;p37">
              <a:extLst>
                <a:ext uri="{FF2B5EF4-FFF2-40B4-BE49-F238E27FC236}">
                  <a16:creationId xmlns:a16="http://schemas.microsoft.com/office/drawing/2014/main" id="{8DF017B4-BC53-4850-B5D6-4DFCE27FCB46}"/>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88;p37">
              <a:extLst>
                <a:ext uri="{FF2B5EF4-FFF2-40B4-BE49-F238E27FC236}">
                  <a16:creationId xmlns:a16="http://schemas.microsoft.com/office/drawing/2014/main" id="{DD9B58DE-9499-4396-8993-9EBDE7C5E01C}"/>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89;p37">
              <a:extLst>
                <a:ext uri="{FF2B5EF4-FFF2-40B4-BE49-F238E27FC236}">
                  <a16:creationId xmlns:a16="http://schemas.microsoft.com/office/drawing/2014/main" id="{30ABDECE-2495-427D-ABA1-9598976299B0}"/>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90;p37">
              <a:extLst>
                <a:ext uri="{FF2B5EF4-FFF2-40B4-BE49-F238E27FC236}">
                  <a16:creationId xmlns:a16="http://schemas.microsoft.com/office/drawing/2014/main" id="{6AD1AEA2-FD80-4523-A6F4-DDB068387A63}"/>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91;p37">
              <a:extLst>
                <a:ext uri="{FF2B5EF4-FFF2-40B4-BE49-F238E27FC236}">
                  <a16:creationId xmlns:a16="http://schemas.microsoft.com/office/drawing/2014/main" id="{AFBE6394-06C2-4FCA-AC0E-F21B16094227}"/>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92;p37">
              <a:extLst>
                <a:ext uri="{FF2B5EF4-FFF2-40B4-BE49-F238E27FC236}">
                  <a16:creationId xmlns:a16="http://schemas.microsoft.com/office/drawing/2014/main" id="{B3703867-EF43-4660-95BA-FBFB2105DFED}"/>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93;p37">
              <a:extLst>
                <a:ext uri="{FF2B5EF4-FFF2-40B4-BE49-F238E27FC236}">
                  <a16:creationId xmlns:a16="http://schemas.microsoft.com/office/drawing/2014/main" id="{417186B2-2742-4FCE-9A48-AB7F57922915}"/>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94;p37">
              <a:extLst>
                <a:ext uri="{FF2B5EF4-FFF2-40B4-BE49-F238E27FC236}">
                  <a16:creationId xmlns:a16="http://schemas.microsoft.com/office/drawing/2014/main" id="{844B3826-2577-4072-A21F-36864EA41334}"/>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95;p37">
              <a:extLst>
                <a:ext uri="{FF2B5EF4-FFF2-40B4-BE49-F238E27FC236}">
                  <a16:creationId xmlns:a16="http://schemas.microsoft.com/office/drawing/2014/main" id="{D96DEC9A-3BEA-46FC-BCEF-63882C37CDE9}"/>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96;p37">
              <a:extLst>
                <a:ext uri="{FF2B5EF4-FFF2-40B4-BE49-F238E27FC236}">
                  <a16:creationId xmlns:a16="http://schemas.microsoft.com/office/drawing/2014/main" id="{7FAA6F1C-4604-4B09-BA9F-C17613A43DCB}"/>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97;p37">
              <a:extLst>
                <a:ext uri="{FF2B5EF4-FFF2-40B4-BE49-F238E27FC236}">
                  <a16:creationId xmlns:a16="http://schemas.microsoft.com/office/drawing/2014/main" id="{D84D4550-5578-48E5-9684-F1EDE3C6331F}"/>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98;p37">
              <a:extLst>
                <a:ext uri="{FF2B5EF4-FFF2-40B4-BE49-F238E27FC236}">
                  <a16:creationId xmlns:a16="http://schemas.microsoft.com/office/drawing/2014/main" id="{9703E67F-AB6D-4BBE-BDF8-B659D811E6CF}"/>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99;p37">
              <a:extLst>
                <a:ext uri="{FF2B5EF4-FFF2-40B4-BE49-F238E27FC236}">
                  <a16:creationId xmlns:a16="http://schemas.microsoft.com/office/drawing/2014/main" id="{F3AD213F-BA1B-40AF-BC30-CAFCD5FC5633}"/>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00;p37">
              <a:extLst>
                <a:ext uri="{FF2B5EF4-FFF2-40B4-BE49-F238E27FC236}">
                  <a16:creationId xmlns:a16="http://schemas.microsoft.com/office/drawing/2014/main" id="{4D435D66-A5B8-4E8F-9D32-C1E1E4D333A2}"/>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01;p37">
              <a:extLst>
                <a:ext uri="{FF2B5EF4-FFF2-40B4-BE49-F238E27FC236}">
                  <a16:creationId xmlns:a16="http://schemas.microsoft.com/office/drawing/2014/main" id="{D5C42A63-1FCE-4364-BB98-0A8FD11EBDC2}"/>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02;p37">
              <a:extLst>
                <a:ext uri="{FF2B5EF4-FFF2-40B4-BE49-F238E27FC236}">
                  <a16:creationId xmlns:a16="http://schemas.microsoft.com/office/drawing/2014/main" id="{1BCE2453-0213-4A7A-8C32-5FE107DA144B}"/>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03;p37">
              <a:extLst>
                <a:ext uri="{FF2B5EF4-FFF2-40B4-BE49-F238E27FC236}">
                  <a16:creationId xmlns:a16="http://schemas.microsoft.com/office/drawing/2014/main" id="{C6FF37B9-F57F-4DDB-9206-4341DFBAF11D}"/>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04;p37">
              <a:extLst>
                <a:ext uri="{FF2B5EF4-FFF2-40B4-BE49-F238E27FC236}">
                  <a16:creationId xmlns:a16="http://schemas.microsoft.com/office/drawing/2014/main" id="{F765DBA5-C5C0-4890-8C48-7041D5499952}"/>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05;p37">
              <a:extLst>
                <a:ext uri="{FF2B5EF4-FFF2-40B4-BE49-F238E27FC236}">
                  <a16:creationId xmlns:a16="http://schemas.microsoft.com/office/drawing/2014/main" id="{DEF1B36D-2BDA-42C9-B9E4-C8B96E6F18FD}"/>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06;p37">
              <a:extLst>
                <a:ext uri="{FF2B5EF4-FFF2-40B4-BE49-F238E27FC236}">
                  <a16:creationId xmlns:a16="http://schemas.microsoft.com/office/drawing/2014/main" id="{C79D3FD6-F41A-42DE-9B07-5E9BFCD662AB}"/>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07;p37">
              <a:extLst>
                <a:ext uri="{FF2B5EF4-FFF2-40B4-BE49-F238E27FC236}">
                  <a16:creationId xmlns:a16="http://schemas.microsoft.com/office/drawing/2014/main" id="{560FCCDF-CE6C-4EA6-B05C-CB159636BB67}"/>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08;p37">
              <a:extLst>
                <a:ext uri="{FF2B5EF4-FFF2-40B4-BE49-F238E27FC236}">
                  <a16:creationId xmlns:a16="http://schemas.microsoft.com/office/drawing/2014/main" id="{6C7C9C06-E0D0-4319-AD44-A4CF3503BA50}"/>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09;p37">
              <a:extLst>
                <a:ext uri="{FF2B5EF4-FFF2-40B4-BE49-F238E27FC236}">
                  <a16:creationId xmlns:a16="http://schemas.microsoft.com/office/drawing/2014/main" id="{20BCDDA6-7CBF-4D01-8F60-5BDB6DA145E7}"/>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10;p37">
              <a:extLst>
                <a:ext uri="{FF2B5EF4-FFF2-40B4-BE49-F238E27FC236}">
                  <a16:creationId xmlns:a16="http://schemas.microsoft.com/office/drawing/2014/main" id="{9FF0FEB4-D653-4969-8DA3-3E38DD7CBB30}"/>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11;p37">
              <a:extLst>
                <a:ext uri="{FF2B5EF4-FFF2-40B4-BE49-F238E27FC236}">
                  <a16:creationId xmlns:a16="http://schemas.microsoft.com/office/drawing/2014/main" id="{57A5BCF8-D55D-469E-A2A8-E97DA306C841}"/>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12;p37">
              <a:extLst>
                <a:ext uri="{FF2B5EF4-FFF2-40B4-BE49-F238E27FC236}">
                  <a16:creationId xmlns:a16="http://schemas.microsoft.com/office/drawing/2014/main" id="{D3103F5D-4645-4A9F-AFE6-1070A647E596}"/>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13;p37">
              <a:extLst>
                <a:ext uri="{FF2B5EF4-FFF2-40B4-BE49-F238E27FC236}">
                  <a16:creationId xmlns:a16="http://schemas.microsoft.com/office/drawing/2014/main" id="{DD6B4334-A792-4990-BAF8-5D861B32D665}"/>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14;p37">
              <a:extLst>
                <a:ext uri="{FF2B5EF4-FFF2-40B4-BE49-F238E27FC236}">
                  <a16:creationId xmlns:a16="http://schemas.microsoft.com/office/drawing/2014/main" id="{0696E92D-84A6-4E32-856F-139E658D748B}"/>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15;p37">
              <a:extLst>
                <a:ext uri="{FF2B5EF4-FFF2-40B4-BE49-F238E27FC236}">
                  <a16:creationId xmlns:a16="http://schemas.microsoft.com/office/drawing/2014/main" id="{5B06BE03-A498-405F-84DC-4283922C18E0}"/>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16;p37">
              <a:extLst>
                <a:ext uri="{FF2B5EF4-FFF2-40B4-BE49-F238E27FC236}">
                  <a16:creationId xmlns:a16="http://schemas.microsoft.com/office/drawing/2014/main" id="{43D244F9-607F-497C-87E1-EE0C709849D2}"/>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17;p37">
              <a:extLst>
                <a:ext uri="{FF2B5EF4-FFF2-40B4-BE49-F238E27FC236}">
                  <a16:creationId xmlns:a16="http://schemas.microsoft.com/office/drawing/2014/main" id="{FF9016CC-8FE8-416D-9710-A7C148C6BBF4}"/>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18;p37">
              <a:extLst>
                <a:ext uri="{FF2B5EF4-FFF2-40B4-BE49-F238E27FC236}">
                  <a16:creationId xmlns:a16="http://schemas.microsoft.com/office/drawing/2014/main" id="{34D16B58-7E0C-48C0-AA8C-79641FA74402}"/>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19;p37">
              <a:extLst>
                <a:ext uri="{FF2B5EF4-FFF2-40B4-BE49-F238E27FC236}">
                  <a16:creationId xmlns:a16="http://schemas.microsoft.com/office/drawing/2014/main" id="{263C2212-0C13-4350-A956-7A5A123B278D}"/>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 name="TextBox 2">
            <a:extLst>
              <a:ext uri="{FF2B5EF4-FFF2-40B4-BE49-F238E27FC236}">
                <a16:creationId xmlns:a16="http://schemas.microsoft.com/office/drawing/2014/main" id="{D6254F58-0DD9-4832-98A5-3489A0BFF8EA}"/>
              </a:ext>
            </a:extLst>
          </p:cNvPr>
          <p:cNvSpPr txBox="1"/>
          <p:nvPr/>
        </p:nvSpPr>
        <p:spPr>
          <a:xfrm>
            <a:off x="621071" y="1141346"/>
            <a:ext cx="5682797" cy="3477875"/>
          </a:xfrm>
          <a:prstGeom prst="rect">
            <a:avLst/>
          </a:prstGeom>
          <a:noFill/>
        </p:spPr>
        <p:txBody>
          <a:bodyPr wrap="square" rtlCol="0">
            <a:spAutoFit/>
          </a:bodyPr>
          <a:lstStyle/>
          <a:p>
            <a:r>
              <a:rPr lang="vi-VN" sz="2000" b="1" dirty="0">
                <a:solidFill>
                  <a:schemeClr val="tx1"/>
                </a:solidFill>
                <a:latin typeface="Times New Roman" panose="02020603050405020304" pitchFamily="18" charset="0"/>
              </a:rPr>
              <a:t>Để có giấc ngủ tốt:</a:t>
            </a:r>
          </a:p>
          <a:p>
            <a:pPr marL="342900" indent="-342900">
              <a:buFont typeface="Arial" panose="020B0604020202020204" pitchFamily="34" charset="0"/>
              <a:buChar char="•"/>
            </a:pPr>
            <a:r>
              <a:rPr lang="vi-VN" sz="2000" i="1" dirty="0">
                <a:solidFill>
                  <a:schemeClr val="tx1"/>
                </a:solidFill>
                <a:latin typeface="Times New Roman" panose="02020603050405020304" pitchFamily="18" charset="0"/>
              </a:rPr>
              <a:t>Tạo thói quen đi ngủ và thức dậy đúng giờ.</a:t>
            </a:r>
          </a:p>
          <a:p>
            <a:pPr marL="342900" indent="-342900">
              <a:buFont typeface="Arial" panose="020B0604020202020204" pitchFamily="34" charset="0"/>
              <a:buChar char="•"/>
            </a:pPr>
            <a:r>
              <a:rPr lang="vi-VN" sz="2000" i="1" dirty="0">
                <a:solidFill>
                  <a:schemeClr val="tx1"/>
                </a:solidFill>
                <a:latin typeface="Times New Roman" panose="02020603050405020304" pitchFamily="18" charset="0"/>
              </a:rPr>
              <a:t>Không ăn quá no, quá đói hoặc uống nước quá nhiều.</a:t>
            </a:r>
          </a:p>
          <a:p>
            <a:pPr marL="342900" indent="-342900">
              <a:buFont typeface="Arial" panose="020B0604020202020204" pitchFamily="34" charset="0"/>
              <a:buChar char="•"/>
            </a:pPr>
            <a:r>
              <a:rPr lang="vi-VN" sz="2000" i="1" dirty="0">
                <a:solidFill>
                  <a:schemeClr val="tx1"/>
                </a:solidFill>
                <a:latin typeface="Times New Roman" panose="02020603050405020304" pitchFamily="18" charset="0"/>
              </a:rPr>
              <a:t>Không dùng các chất kích thích như: thuốc lá, rượu, bia, cà phê, trà đặc…</a:t>
            </a:r>
          </a:p>
          <a:p>
            <a:pPr marL="342900" indent="-342900">
              <a:buFont typeface="Arial" panose="020B0604020202020204" pitchFamily="34" charset="0"/>
              <a:buChar char="•"/>
            </a:pPr>
            <a:r>
              <a:rPr lang="vi-VN" sz="2000" i="1" dirty="0">
                <a:solidFill>
                  <a:schemeClr val="tx1"/>
                </a:solidFill>
                <a:latin typeface="Times New Roman" panose="02020603050405020304" pitchFamily="18" charset="0"/>
              </a:rPr>
              <a:t>Làm vệ sinh cá nhân trước khi đi ngủ.</a:t>
            </a:r>
          </a:p>
          <a:p>
            <a:pPr marL="342900" indent="-342900">
              <a:buFont typeface="Arial" panose="020B0604020202020204" pitchFamily="34" charset="0"/>
              <a:buChar char="•"/>
            </a:pPr>
            <a:r>
              <a:rPr lang="vi-VN" sz="2000" i="1" dirty="0">
                <a:solidFill>
                  <a:schemeClr val="tx1"/>
                </a:solidFill>
                <a:latin typeface="Times New Roman" panose="02020603050405020304" pitchFamily="18" charset="0"/>
              </a:rPr>
              <a:t>Chỗ ngủ sạch sẽ, yên tĩnh, thoáng mát (khi ngủ phải có màn, có chăn đắp khi trời lạnh...)</a:t>
            </a:r>
          </a:p>
          <a:p>
            <a:pPr marL="342900" indent="-342900">
              <a:buFont typeface="Arial" panose="020B0604020202020204" pitchFamily="34" charset="0"/>
              <a:buChar char="•"/>
            </a:pPr>
            <a:r>
              <a:rPr lang="vi-VN" sz="2000" i="1" dirty="0">
                <a:solidFill>
                  <a:schemeClr val="tx1"/>
                </a:solidFill>
                <a:latin typeface="Times New Roman" panose="02020603050405020304" pitchFamily="18" charset="0"/>
              </a:rPr>
              <a:t>Không xem phim có nội dung bạo lực.</a:t>
            </a:r>
            <a:endParaRPr lang="en-US" sz="2000" i="1" dirty="0">
              <a:solidFill>
                <a:schemeClr val="tx1"/>
              </a:solidFill>
              <a:latin typeface="Times New Roman" panose="02020603050405020304" pitchFamily="18" charset="0"/>
            </a:endParaRPr>
          </a:p>
          <a:p>
            <a:pPr marL="342900" indent="-342900">
              <a:buFont typeface="Arial" panose="020B0604020202020204" pitchFamily="34" charset="0"/>
              <a:buChar char="•"/>
            </a:pPr>
            <a:r>
              <a:rPr lang="vi-VN" sz="2000" i="1" dirty="0">
                <a:solidFill>
                  <a:schemeClr val="tx1"/>
                </a:solidFill>
                <a:latin typeface="Times New Roman" panose="02020603050405020304" pitchFamily="18" charset="0"/>
              </a:rPr>
              <a:t>Tư thế ngủ thoải mái, không nằm sấp…</a:t>
            </a:r>
            <a:endParaRPr lang="en-US" sz="2000" i="1" dirty="0">
              <a:solidFill>
                <a:schemeClr val="tx1"/>
              </a:solidFill>
            </a:endParaRPr>
          </a:p>
        </p:txBody>
      </p:sp>
    </p:spTree>
    <p:extLst>
      <p:ext uri="{BB962C8B-B14F-4D97-AF65-F5344CB8AC3E}">
        <p14:creationId xmlns:p14="http://schemas.microsoft.com/office/powerpoint/2010/main" val="410623220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69" name="Google Shape;359;p33">
            <a:extLst>
              <a:ext uri="{FF2B5EF4-FFF2-40B4-BE49-F238E27FC236}">
                <a16:creationId xmlns:a16="http://schemas.microsoft.com/office/drawing/2014/main" id="{8931F6B8-D3EF-45DD-B301-0056106CED73}"/>
              </a:ext>
            </a:extLst>
          </p:cNvPr>
          <p:cNvSpPr/>
          <p:nvPr/>
        </p:nvSpPr>
        <p:spPr>
          <a:xfrm>
            <a:off x="6786236" y="3111372"/>
            <a:ext cx="2820600" cy="2820000"/>
          </a:xfrm>
          <a:prstGeom prst="ellipse">
            <a:avLst/>
          </a:prstGeom>
          <a:solidFill>
            <a:srgbClr val="75C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36"/>
          <p:cNvSpPr txBox="1">
            <a:spLocks noGrp="1"/>
          </p:cNvSpPr>
          <p:nvPr>
            <p:ph type="ctrTitle"/>
          </p:nvPr>
        </p:nvSpPr>
        <p:spPr>
          <a:xfrm>
            <a:off x="1430860" y="321906"/>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a:latin typeface="+mj-lt"/>
                <a:ea typeface="Segoe UI Black" panose="020B0A02040204020203" pitchFamily="34" charset="0"/>
              </a:rPr>
              <a:t>KẾT LUẬN</a:t>
            </a:r>
            <a:endParaRPr sz="2800" b="1" dirty="0">
              <a:solidFill>
                <a:schemeClr val="dk1"/>
              </a:solidFill>
              <a:latin typeface="+mj-lt"/>
              <a:ea typeface="Segoe UI Black" panose="020B0A02040204020203" pitchFamily="34" charset="0"/>
            </a:endParaRPr>
          </a:p>
        </p:txBody>
      </p:sp>
      <p:grpSp>
        <p:nvGrpSpPr>
          <p:cNvPr id="14" name="Google Shape;1268;p37">
            <a:extLst>
              <a:ext uri="{FF2B5EF4-FFF2-40B4-BE49-F238E27FC236}">
                <a16:creationId xmlns:a16="http://schemas.microsoft.com/office/drawing/2014/main" id="{CB16971B-22C4-4DAC-85C3-75337921E7E9}"/>
              </a:ext>
            </a:extLst>
          </p:cNvPr>
          <p:cNvGrpSpPr/>
          <p:nvPr/>
        </p:nvGrpSpPr>
        <p:grpSpPr>
          <a:xfrm>
            <a:off x="6974608" y="1696181"/>
            <a:ext cx="1477063" cy="3170546"/>
            <a:chOff x="6435050" y="1025875"/>
            <a:chExt cx="1554725" cy="3337250"/>
          </a:xfrm>
        </p:grpSpPr>
        <p:sp>
          <p:nvSpPr>
            <p:cNvPr id="15" name="Google Shape;1269;p37">
              <a:extLst>
                <a:ext uri="{FF2B5EF4-FFF2-40B4-BE49-F238E27FC236}">
                  <a16:creationId xmlns:a16="http://schemas.microsoft.com/office/drawing/2014/main" id="{79F3DB4D-2D6E-4705-A068-AE0532AB9741}"/>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70;p37">
              <a:extLst>
                <a:ext uri="{FF2B5EF4-FFF2-40B4-BE49-F238E27FC236}">
                  <a16:creationId xmlns:a16="http://schemas.microsoft.com/office/drawing/2014/main" id="{EBDB538A-5197-49D0-80C6-393C687D6D30}"/>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71;p37">
              <a:extLst>
                <a:ext uri="{FF2B5EF4-FFF2-40B4-BE49-F238E27FC236}">
                  <a16:creationId xmlns:a16="http://schemas.microsoft.com/office/drawing/2014/main" id="{9AC84F1F-B547-4AAC-9339-234804E14769}"/>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72;p37">
              <a:extLst>
                <a:ext uri="{FF2B5EF4-FFF2-40B4-BE49-F238E27FC236}">
                  <a16:creationId xmlns:a16="http://schemas.microsoft.com/office/drawing/2014/main" id="{13672609-ADD7-44D3-8BDC-86680A221126}"/>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73;p37">
              <a:extLst>
                <a:ext uri="{FF2B5EF4-FFF2-40B4-BE49-F238E27FC236}">
                  <a16:creationId xmlns:a16="http://schemas.microsoft.com/office/drawing/2014/main" id="{C5934A24-2C3B-4755-8231-1D117164CB0F}"/>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74;p37">
              <a:extLst>
                <a:ext uri="{FF2B5EF4-FFF2-40B4-BE49-F238E27FC236}">
                  <a16:creationId xmlns:a16="http://schemas.microsoft.com/office/drawing/2014/main" id="{CD0F08CD-E218-4E4A-8127-2493D130B400}"/>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75;p37">
              <a:extLst>
                <a:ext uri="{FF2B5EF4-FFF2-40B4-BE49-F238E27FC236}">
                  <a16:creationId xmlns:a16="http://schemas.microsoft.com/office/drawing/2014/main" id="{1DC316B0-EC23-4894-9612-5B69BB9949DC}"/>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76;p37">
              <a:extLst>
                <a:ext uri="{FF2B5EF4-FFF2-40B4-BE49-F238E27FC236}">
                  <a16:creationId xmlns:a16="http://schemas.microsoft.com/office/drawing/2014/main" id="{06553AB2-8217-4162-8E78-0F11AE89DA42}"/>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77;p37">
              <a:extLst>
                <a:ext uri="{FF2B5EF4-FFF2-40B4-BE49-F238E27FC236}">
                  <a16:creationId xmlns:a16="http://schemas.microsoft.com/office/drawing/2014/main" id="{B11F43F8-6AE3-43BE-9409-71C6A11630C2}"/>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78;p37">
              <a:extLst>
                <a:ext uri="{FF2B5EF4-FFF2-40B4-BE49-F238E27FC236}">
                  <a16:creationId xmlns:a16="http://schemas.microsoft.com/office/drawing/2014/main" id="{3EE6CF38-0FB4-497B-93BF-C6620C0860B5}"/>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79;p37">
              <a:extLst>
                <a:ext uri="{FF2B5EF4-FFF2-40B4-BE49-F238E27FC236}">
                  <a16:creationId xmlns:a16="http://schemas.microsoft.com/office/drawing/2014/main" id="{76135D11-2599-4403-9A4D-A445A1B8A9B7}"/>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80;p37">
              <a:extLst>
                <a:ext uri="{FF2B5EF4-FFF2-40B4-BE49-F238E27FC236}">
                  <a16:creationId xmlns:a16="http://schemas.microsoft.com/office/drawing/2014/main" id="{85455B47-15A1-402E-9D67-DD0FD4AE862C}"/>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81;p37">
              <a:extLst>
                <a:ext uri="{FF2B5EF4-FFF2-40B4-BE49-F238E27FC236}">
                  <a16:creationId xmlns:a16="http://schemas.microsoft.com/office/drawing/2014/main" id="{7B0A08D0-D4FF-49B4-96B4-AD0CBB5665BA}"/>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82;p37">
              <a:extLst>
                <a:ext uri="{FF2B5EF4-FFF2-40B4-BE49-F238E27FC236}">
                  <a16:creationId xmlns:a16="http://schemas.microsoft.com/office/drawing/2014/main" id="{FA08F507-D218-4615-8C69-7878512147A7}"/>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83;p37">
              <a:extLst>
                <a:ext uri="{FF2B5EF4-FFF2-40B4-BE49-F238E27FC236}">
                  <a16:creationId xmlns:a16="http://schemas.microsoft.com/office/drawing/2014/main" id="{6B7D9FA7-EA85-450F-B87A-9491B0A1F1C9}"/>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84;p37">
              <a:extLst>
                <a:ext uri="{FF2B5EF4-FFF2-40B4-BE49-F238E27FC236}">
                  <a16:creationId xmlns:a16="http://schemas.microsoft.com/office/drawing/2014/main" id="{CFC5300C-B92C-46F6-850A-2D84AAB1DE9F}"/>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85;p37">
              <a:extLst>
                <a:ext uri="{FF2B5EF4-FFF2-40B4-BE49-F238E27FC236}">
                  <a16:creationId xmlns:a16="http://schemas.microsoft.com/office/drawing/2014/main" id="{BB3A2503-BA51-4A9C-BE95-8A2747C6F02B}"/>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86;p37">
              <a:extLst>
                <a:ext uri="{FF2B5EF4-FFF2-40B4-BE49-F238E27FC236}">
                  <a16:creationId xmlns:a16="http://schemas.microsoft.com/office/drawing/2014/main" id="{8CCA78E5-4C9A-47C6-9846-3471E2DE8AF4}"/>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87;p37">
              <a:extLst>
                <a:ext uri="{FF2B5EF4-FFF2-40B4-BE49-F238E27FC236}">
                  <a16:creationId xmlns:a16="http://schemas.microsoft.com/office/drawing/2014/main" id="{8DF017B4-BC53-4850-B5D6-4DFCE27FCB46}"/>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88;p37">
              <a:extLst>
                <a:ext uri="{FF2B5EF4-FFF2-40B4-BE49-F238E27FC236}">
                  <a16:creationId xmlns:a16="http://schemas.microsoft.com/office/drawing/2014/main" id="{DD9B58DE-9499-4396-8993-9EBDE7C5E01C}"/>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89;p37">
              <a:extLst>
                <a:ext uri="{FF2B5EF4-FFF2-40B4-BE49-F238E27FC236}">
                  <a16:creationId xmlns:a16="http://schemas.microsoft.com/office/drawing/2014/main" id="{30ABDECE-2495-427D-ABA1-9598976299B0}"/>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90;p37">
              <a:extLst>
                <a:ext uri="{FF2B5EF4-FFF2-40B4-BE49-F238E27FC236}">
                  <a16:creationId xmlns:a16="http://schemas.microsoft.com/office/drawing/2014/main" id="{6AD1AEA2-FD80-4523-A6F4-DDB068387A63}"/>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91;p37">
              <a:extLst>
                <a:ext uri="{FF2B5EF4-FFF2-40B4-BE49-F238E27FC236}">
                  <a16:creationId xmlns:a16="http://schemas.microsoft.com/office/drawing/2014/main" id="{AFBE6394-06C2-4FCA-AC0E-F21B16094227}"/>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92;p37">
              <a:extLst>
                <a:ext uri="{FF2B5EF4-FFF2-40B4-BE49-F238E27FC236}">
                  <a16:creationId xmlns:a16="http://schemas.microsoft.com/office/drawing/2014/main" id="{B3703867-EF43-4660-95BA-FBFB2105DFED}"/>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93;p37">
              <a:extLst>
                <a:ext uri="{FF2B5EF4-FFF2-40B4-BE49-F238E27FC236}">
                  <a16:creationId xmlns:a16="http://schemas.microsoft.com/office/drawing/2014/main" id="{417186B2-2742-4FCE-9A48-AB7F57922915}"/>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94;p37">
              <a:extLst>
                <a:ext uri="{FF2B5EF4-FFF2-40B4-BE49-F238E27FC236}">
                  <a16:creationId xmlns:a16="http://schemas.microsoft.com/office/drawing/2014/main" id="{844B3826-2577-4072-A21F-36864EA41334}"/>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95;p37">
              <a:extLst>
                <a:ext uri="{FF2B5EF4-FFF2-40B4-BE49-F238E27FC236}">
                  <a16:creationId xmlns:a16="http://schemas.microsoft.com/office/drawing/2014/main" id="{D96DEC9A-3BEA-46FC-BCEF-63882C37CDE9}"/>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96;p37">
              <a:extLst>
                <a:ext uri="{FF2B5EF4-FFF2-40B4-BE49-F238E27FC236}">
                  <a16:creationId xmlns:a16="http://schemas.microsoft.com/office/drawing/2014/main" id="{7FAA6F1C-4604-4B09-BA9F-C17613A43DCB}"/>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97;p37">
              <a:extLst>
                <a:ext uri="{FF2B5EF4-FFF2-40B4-BE49-F238E27FC236}">
                  <a16:creationId xmlns:a16="http://schemas.microsoft.com/office/drawing/2014/main" id="{D84D4550-5578-48E5-9684-F1EDE3C6331F}"/>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98;p37">
              <a:extLst>
                <a:ext uri="{FF2B5EF4-FFF2-40B4-BE49-F238E27FC236}">
                  <a16:creationId xmlns:a16="http://schemas.microsoft.com/office/drawing/2014/main" id="{9703E67F-AB6D-4BBE-BDF8-B659D811E6CF}"/>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99;p37">
              <a:extLst>
                <a:ext uri="{FF2B5EF4-FFF2-40B4-BE49-F238E27FC236}">
                  <a16:creationId xmlns:a16="http://schemas.microsoft.com/office/drawing/2014/main" id="{F3AD213F-BA1B-40AF-BC30-CAFCD5FC5633}"/>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00;p37">
              <a:extLst>
                <a:ext uri="{FF2B5EF4-FFF2-40B4-BE49-F238E27FC236}">
                  <a16:creationId xmlns:a16="http://schemas.microsoft.com/office/drawing/2014/main" id="{4D435D66-A5B8-4E8F-9D32-C1E1E4D333A2}"/>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01;p37">
              <a:extLst>
                <a:ext uri="{FF2B5EF4-FFF2-40B4-BE49-F238E27FC236}">
                  <a16:creationId xmlns:a16="http://schemas.microsoft.com/office/drawing/2014/main" id="{D5C42A63-1FCE-4364-BB98-0A8FD11EBDC2}"/>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02;p37">
              <a:extLst>
                <a:ext uri="{FF2B5EF4-FFF2-40B4-BE49-F238E27FC236}">
                  <a16:creationId xmlns:a16="http://schemas.microsoft.com/office/drawing/2014/main" id="{1BCE2453-0213-4A7A-8C32-5FE107DA144B}"/>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03;p37">
              <a:extLst>
                <a:ext uri="{FF2B5EF4-FFF2-40B4-BE49-F238E27FC236}">
                  <a16:creationId xmlns:a16="http://schemas.microsoft.com/office/drawing/2014/main" id="{C6FF37B9-F57F-4DDB-9206-4341DFBAF11D}"/>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04;p37">
              <a:extLst>
                <a:ext uri="{FF2B5EF4-FFF2-40B4-BE49-F238E27FC236}">
                  <a16:creationId xmlns:a16="http://schemas.microsoft.com/office/drawing/2014/main" id="{F765DBA5-C5C0-4890-8C48-7041D5499952}"/>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05;p37">
              <a:extLst>
                <a:ext uri="{FF2B5EF4-FFF2-40B4-BE49-F238E27FC236}">
                  <a16:creationId xmlns:a16="http://schemas.microsoft.com/office/drawing/2014/main" id="{DEF1B36D-2BDA-42C9-B9E4-C8B96E6F18FD}"/>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06;p37">
              <a:extLst>
                <a:ext uri="{FF2B5EF4-FFF2-40B4-BE49-F238E27FC236}">
                  <a16:creationId xmlns:a16="http://schemas.microsoft.com/office/drawing/2014/main" id="{C79D3FD6-F41A-42DE-9B07-5E9BFCD662AB}"/>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07;p37">
              <a:extLst>
                <a:ext uri="{FF2B5EF4-FFF2-40B4-BE49-F238E27FC236}">
                  <a16:creationId xmlns:a16="http://schemas.microsoft.com/office/drawing/2014/main" id="{560FCCDF-CE6C-4EA6-B05C-CB159636BB67}"/>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08;p37">
              <a:extLst>
                <a:ext uri="{FF2B5EF4-FFF2-40B4-BE49-F238E27FC236}">
                  <a16:creationId xmlns:a16="http://schemas.microsoft.com/office/drawing/2014/main" id="{6C7C9C06-E0D0-4319-AD44-A4CF3503BA50}"/>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09;p37">
              <a:extLst>
                <a:ext uri="{FF2B5EF4-FFF2-40B4-BE49-F238E27FC236}">
                  <a16:creationId xmlns:a16="http://schemas.microsoft.com/office/drawing/2014/main" id="{20BCDDA6-7CBF-4D01-8F60-5BDB6DA145E7}"/>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10;p37">
              <a:extLst>
                <a:ext uri="{FF2B5EF4-FFF2-40B4-BE49-F238E27FC236}">
                  <a16:creationId xmlns:a16="http://schemas.microsoft.com/office/drawing/2014/main" id="{9FF0FEB4-D653-4969-8DA3-3E38DD7CBB30}"/>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11;p37">
              <a:extLst>
                <a:ext uri="{FF2B5EF4-FFF2-40B4-BE49-F238E27FC236}">
                  <a16:creationId xmlns:a16="http://schemas.microsoft.com/office/drawing/2014/main" id="{57A5BCF8-D55D-469E-A2A8-E97DA306C841}"/>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12;p37">
              <a:extLst>
                <a:ext uri="{FF2B5EF4-FFF2-40B4-BE49-F238E27FC236}">
                  <a16:creationId xmlns:a16="http://schemas.microsoft.com/office/drawing/2014/main" id="{D3103F5D-4645-4A9F-AFE6-1070A647E596}"/>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13;p37">
              <a:extLst>
                <a:ext uri="{FF2B5EF4-FFF2-40B4-BE49-F238E27FC236}">
                  <a16:creationId xmlns:a16="http://schemas.microsoft.com/office/drawing/2014/main" id="{DD6B4334-A792-4990-BAF8-5D861B32D665}"/>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14;p37">
              <a:extLst>
                <a:ext uri="{FF2B5EF4-FFF2-40B4-BE49-F238E27FC236}">
                  <a16:creationId xmlns:a16="http://schemas.microsoft.com/office/drawing/2014/main" id="{0696E92D-84A6-4E32-856F-139E658D748B}"/>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15;p37">
              <a:extLst>
                <a:ext uri="{FF2B5EF4-FFF2-40B4-BE49-F238E27FC236}">
                  <a16:creationId xmlns:a16="http://schemas.microsoft.com/office/drawing/2014/main" id="{5B06BE03-A498-405F-84DC-4283922C18E0}"/>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16;p37">
              <a:extLst>
                <a:ext uri="{FF2B5EF4-FFF2-40B4-BE49-F238E27FC236}">
                  <a16:creationId xmlns:a16="http://schemas.microsoft.com/office/drawing/2014/main" id="{43D244F9-607F-497C-87E1-EE0C709849D2}"/>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17;p37">
              <a:extLst>
                <a:ext uri="{FF2B5EF4-FFF2-40B4-BE49-F238E27FC236}">
                  <a16:creationId xmlns:a16="http://schemas.microsoft.com/office/drawing/2014/main" id="{FF9016CC-8FE8-416D-9710-A7C148C6BBF4}"/>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18;p37">
              <a:extLst>
                <a:ext uri="{FF2B5EF4-FFF2-40B4-BE49-F238E27FC236}">
                  <a16:creationId xmlns:a16="http://schemas.microsoft.com/office/drawing/2014/main" id="{34D16B58-7E0C-48C0-AA8C-79641FA74402}"/>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19;p37">
              <a:extLst>
                <a:ext uri="{FF2B5EF4-FFF2-40B4-BE49-F238E27FC236}">
                  <a16:creationId xmlns:a16="http://schemas.microsoft.com/office/drawing/2014/main" id="{263C2212-0C13-4350-A956-7A5A123B278D}"/>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 name="TextBox 2">
            <a:extLst>
              <a:ext uri="{FF2B5EF4-FFF2-40B4-BE49-F238E27FC236}">
                <a16:creationId xmlns:a16="http://schemas.microsoft.com/office/drawing/2014/main" id="{D6254F58-0DD9-4832-98A5-3489A0BFF8EA}"/>
              </a:ext>
            </a:extLst>
          </p:cNvPr>
          <p:cNvSpPr txBox="1"/>
          <p:nvPr/>
        </p:nvSpPr>
        <p:spPr>
          <a:xfrm>
            <a:off x="649719" y="2023296"/>
            <a:ext cx="5682797" cy="1883336"/>
          </a:xfrm>
          <a:prstGeom prst="rect">
            <a:avLst/>
          </a:prstGeom>
          <a:noFill/>
        </p:spPr>
        <p:txBody>
          <a:bodyPr wrap="square" rtlCol="0">
            <a:spAutoFit/>
          </a:bodyPr>
          <a:lstStyle/>
          <a:p>
            <a:pPr>
              <a:lnSpc>
                <a:spcPct val="150000"/>
              </a:lnSpc>
            </a:pPr>
            <a:r>
              <a:rPr lang="vi-VN" sz="2000" b="1" i="1" dirty="0">
                <a:solidFill>
                  <a:schemeClr val="tx1"/>
                </a:solidFill>
                <a:latin typeface="Times New Roman" panose="02020603050405020304" pitchFamily="18" charset="0"/>
              </a:rPr>
              <a:t>Khi ngủ, cơ quan thần kinh đặc biệt là bộ não được nghỉ ngơi tốt nhất. Trẻ em càng nhỏ càng cần ngủ nhiều. Từ 10 tuổi trở lên, mỗi người cần ngủ từ 7 đến 8 giờ trong một ngày.</a:t>
            </a:r>
            <a:endParaRPr lang="en-US" sz="2000" b="1" dirty="0">
              <a:solidFill>
                <a:schemeClr val="tx1"/>
              </a:solidFill>
            </a:endParaRPr>
          </a:p>
        </p:txBody>
      </p:sp>
    </p:spTree>
    <p:extLst>
      <p:ext uri="{BB962C8B-B14F-4D97-AF65-F5344CB8AC3E}">
        <p14:creationId xmlns:p14="http://schemas.microsoft.com/office/powerpoint/2010/main" val="404112083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07E7-7D8B-4C51-810B-A5B27D692185}"/>
              </a:ext>
            </a:extLst>
          </p:cNvPr>
          <p:cNvSpPr>
            <a:spLocks noGrp="1"/>
          </p:cNvSpPr>
          <p:nvPr>
            <p:ph type="ctrTitle"/>
          </p:nvPr>
        </p:nvSpPr>
        <p:spPr/>
        <p:txBody>
          <a:bodyPr/>
          <a:lstStyle/>
          <a:p>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F2A2D42-CB46-4FC4-BB81-1DC595B72CE8}"/>
              </a:ext>
            </a:extLst>
          </p:cNvPr>
          <p:cNvSpPr txBox="1"/>
          <p:nvPr/>
        </p:nvSpPr>
        <p:spPr>
          <a:xfrm>
            <a:off x="1655545" y="1087655"/>
            <a:ext cx="6448926" cy="400110"/>
          </a:xfrm>
          <a:prstGeom prst="rect">
            <a:avLst/>
          </a:prstGeom>
          <a:noFill/>
        </p:spPr>
        <p:txBody>
          <a:bodyPr wrap="square" rtlCol="0">
            <a:spAutoFit/>
          </a:bodyPr>
          <a:lstStyle/>
          <a:p>
            <a:r>
              <a:rPr lang="en-US" sz="2000" dirty="0" err="1">
                <a:solidFill>
                  <a:srgbClr val="EC4A34"/>
                </a:solidFill>
                <a:latin typeface="Times New Roman" panose="02020603050405020304" pitchFamily="18" charset="0"/>
                <a:cs typeface="Times New Roman" panose="02020603050405020304" pitchFamily="18" charset="0"/>
              </a:rPr>
              <a:t>Em</a:t>
            </a:r>
            <a:r>
              <a:rPr lang="en-US" sz="2000" dirty="0">
                <a:solidFill>
                  <a:srgbClr val="EC4A34"/>
                </a:solidFill>
                <a:latin typeface="Times New Roman" panose="02020603050405020304" pitchFamily="18" charset="0"/>
                <a:cs typeface="Times New Roman" panose="02020603050405020304" pitchFamily="18" charset="0"/>
              </a:rPr>
              <a:t> </a:t>
            </a:r>
            <a:r>
              <a:rPr lang="en-US" sz="2000" dirty="0" err="1">
                <a:solidFill>
                  <a:srgbClr val="EC4A34"/>
                </a:solidFill>
                <a:latin typeface="Times New Roman" panose="02020603050405020304" pitchFamily="18" charset="0"/>
                <a:cs typeface="Times New Roman" panose="02020603050405020304" pitchFamily="18" charset="0"/>
              </a:rPr>
              <a:t>hãy</a:t>
            </a:r>
            <a:r>
              <a:rPr lang="en-US" sz="2000" dirty="0">
                <a:solidFill>
                  <a:srgbClr val="EC4A34"/>
                </a:solidFill>
                <a:latin typeface="Times New Roman" panose="02020603050405020304" pitchFamily="18" charset="0"/>
                <a:cs typeface="Times New Roman" panose="02020603050405020304" pitchFamily="18" charset="0"/>
              </a:rPr>
              <a:t> </a:t>
            </a:r>
            <a:r>
              <a:rPr lang="en-US" sz="2000" dirty="0" err="1">
                <a:solidFill>
                  <a:srgbClr val="EC4A34"/>
                </a:solidFill>
                <a:latin typeface="Times New Roman" panose="02020603050405020304" pitchFamily="18" charset="0"/>
                <a:cs typeface="Times New Roman" panose="02020603050405020304" pitchFamily="18" charset="0"/>
              </a:rPr>
              <a:t>nối</a:t>
            </a:r>
            <a:r>
              <a:rPr lang="en-US" sz="2000" dirty="0">
                <a:solidFill>
                  <a:srgbClr val="EC4A34"/>
                </a:solidFill>
                <a:latin typeface="Times New Roman" panose="02020603050405020304" pitchFamily="18" charset="0"/>
                <a:cs typeface="Times New Roman" panose="02020603050405020304" pitchFamily="18" charset="0"/>
              </a:rPr>
              <a:t> </a:t>
            </a:r>
            <a:r>
              <a:rPr lang="en-US" sz="2000" u="sng" dirty="0" err="1">
                <a:solidFill>
                  <a:srgbClr val="EC4A34"/>
                </a:solidFill>
                <a:latin typeface="Times New Roman" panose="02020603050405020304" pitchFamily="18" charset="0"/>
                <a:cs typeface="Times New Roman" panose="02020603050405020304" pitchFamily="18" charset="0"/>
              </a:rPr>
              <a:t>thời</a:t>
            </a:r>
            <a:r>
              <a:rPr lang="en-US" sz="2000" u="sng" dirty="0">
                <a:solidFill>
                  <a:srgbClr val="EC4A34"/>
                </a:solidFill>
                <a:latin typeface="Times New Roman" panose="02020603050405020304" pitchFamily="18" charset="0"/>
                <a:cs typeface="Times New Roman" panose="02020603050405020304" pitchFamily="18" charset="0"/>
              </a:rPr>
              <a:t> </a:t>
            </a:r>
            <a:r>
              <a:rPr lang="en-US" sz="2000" u="sng" dirty="0" err="1">
                <a:solidFill>
                  <a:srgbClr val="EC4A34"/>
                </a:solidFill>
                <a:latin typeface="Times New Roman" panose="02020603050405020304" pitchFamily="18" charset="0"/>
                <a:cs typeface="Times New Roman" panose="02020603050405020304" pitchFamily="18" charset="0"/>
              </a:rPr>
              <a:t>gian</a:t>
            </a:r>
            <a:r>
              <a:rPr lang="en-US" sz="2000" u="sng" dirty="0">
                <a:solidFill>
                  <a:srgbClr val="EC4A34"/>
                </a:solidFill>
                <a:latin typeface="Times New Roman" panose="02020603050405020304" pitchFamily="18" charset="0"/>
                <a:cs typeface="Times New Roman" panose="02020603050405020304" pitchFamily="18" charset="0"/>
              </a:rPr>
              <a:t> </a:t>
            </a:r>
            <a:r>
              <a:rPr lang="en-US" sz="2000" dirty="0" err="1">
                <a:solidFill>
                  <a:srgbClr val="EC4A34"/>
                </a:solidFill>
                <a:latin typeface="Times New Roman" panose="02020603050405020304" pitchFamily="18" charset="0"/>
                <a:cs typeface="Times New Roman" panose="02020603050405020304" pitchFamily="18" charset="0"/>
              </a:rPr>
              <a:t>với</a:t>
            </a:r>
            <a:r>
              <a:rPr lang="en-US" sz="2000" dirty="0">
                <a:solidFill>
                  <a:srgbClr val="EC4A34"/>
                </a:solidFill>
                <a:latin typeface="Times New Roman" panose="02020603050405020304" pitchFamily="18" charset="0"/>
                <a:cs typeface="Times New Roman" panose="02020603050405020304" pitchFamily="18" charset="0"/>
              </a:rPr>
              <a:t> </a:t>
            </a:r>
            <a:r>
              <a:rPr lang="en-US" sz="2000" u="sng" dirty="0" err="1">
                <a:solidFill>
                  <a:srgbClr val="EC4A34"/>
                </a:solidFill>
                <a:latin typeface="Times New Roman" panose="02020603050405020304" pitchFamily="18" charset="0"/>
                <a:cs typeface="Times New Roman" panose="02020603050405020304" pitchFamily="18" charset="0"/>
              </a:rPr>
              <a:t>công</a:t>
            </a:r>
            <a:r>
              <a:rPr lang="en-US" sz="2000" u="sng" dirty="0">
                <a:solidFill>
                  <a:srgbClr val="EC4A34"/>
                </a:solidFill>
                <a:latin typeface="Times New Roman" panose="02020603050405020304" pitchFamily="18" charset="0"/>
                <a:cs typeface="Times New Roman" panose="02020603050405020304" pitchFamily="18" charset="0"/>
              </a:rPr>
              <a:t> </a:t>
            </a:r>
            <a:r>
              <a:rPr lang="en-US" sz="2000" u="sng" dirty="0" err="1">
                <a:solidFill>
                  <a:srgbClr val="EC4A34"/>
                </a:solidFill>
                <a:latin typeface="Times New Roman" panose="02020603050405020304" pitchFamily="18" charset="0"/>
                <a:cs typeface="Times New Roman" panose="02020603050405020304" pitchFamily="18" charset="0"/>
              </a:rPr>
              <a:t>việc</a:t>
            </a:r>
            <a:r>
              <a:rPr lang="en-US" sz="2000" u="sng" dirty="0">
                <a:solidFill>
                  <a:srgbClr val="EC4A34"/>
                </a:solidFill>
                <a:latin typeface="Times New Roman" panose="02020603050405020304" pitchFamily="18" charset="0"/>
                <a:cs typeface="Times New Roman" panose="02020603050405020304" pitchFamily="18" charset="0"/>
              </a:rPr>
              <a:t> </a:t>
            </a:r>
            <a:r>
              <a:rPr lang="en-US" sz="2000" u="sng" dirty="0" err="1">
                <a:solidFill>
                  <a:srgbClr val="EC4A34"/>
                </a:solidFill>
                <a:latin typeface="Times New Roman" panose="02020603050405020304" pitchFamily="18" charset="0"/>
                <a:cs typeface="Times New Roman" panose="02020603050405020304" pitchFamily="18" charset="0"/>
              </a:rPr>
              <a:t>hoat</a:t>
            </a:r>
            <a:r>
              <a:rPr lang="en-US" sz="2000" u="sng" dirty="0">
                <a:solidFill>
                  <a:srgbClr val="EC4A34"/>
                </a:solidFill>
                <a:latin typeface="Times New Roman" panose="02020603050405020304" pitchFamily="18" charset="0"/>
                <a:cs typeface="Times New Roman" panose="02020603050405020304" pitchFamily="18" charset="0"/>
              </a:rPr>
              <a:t> </a:t>
            </a:r>
            <a:r>
              <a:rPr lang="en-US" sz="2000" u="sng" dirty="0" err="1">
                <a:solidFill>
                  <a:srgbClr val="EC4A34"/>
                </a:solidFill>
                <a:latin typeface="Times New Roman" panose="02020603050405020304" pitchFamily="18" charset="0"/>
                <a:cs typeface="Times New Roman" panose="02020603050405020304" pitchFamily="18" charset="0"/>
              </a:rPr>
              <a:t>động</a:t>
            </a:r>
            <a:r>
              <a:rPr lang="en-US" sz="2000" u="sng" dirty="0">
                <a:solidFill>
                  <a:srgbClr val="EC4A34"/>
                </a:solidFill>
                <a:latin typeface="Times New Roman" panose="02020603050405020304" pitchFamily="18" charset="0"/>
                <a:cs typeface="Times New Roman" panose="02020603050405020304" pitchFamily="18" charset="0"/>
              </a:rPr>
              <a:t> </a:t>
            </a:r>
            <a:r>
              <a:rPr lang="en-US" sz="2000" dirty="0" err="1">
                <a:solidFill>
                  <a:srgbClr val="EC4A34"/>
                </a:solidFill>
                <a:latin typeface="Times New Roman" panose="02020603050405020304" pitchFamily="18" charset="0"/>
                <a:cs typeface="Times New Roman" panose="02020603050405020304" pitchFamily="18" charset="0"/>
              </a:rPr>
              <a:t>thích</a:t>
            </a:r>
            <a:r>
              <a:rPr lang="en-US" sz="2000" dirty="0">
                <a:solidFill>
                  <a:srgbClr val="EC4A34"/>
                </a:solidFill>
                <a:latin typeface="Times New Roman" panose="02020603050405020304" pitchFamily="18" charset="0"/>
                <a:cs typeface="Times New Roman" panose="02020603050405020304" pitchFamily="18" charset="0"/>
              </a:rPr>
              <a:t> </a:t>
            </a:r>
            <a:r>
              <a:rPr lang="en-US" sz="2000" dirty="0" err="1">
                <a:solidFill>
                  <a:srgbClr val="EC4A34"/>
                </a:solidFill>
                <a:latin typeface="Times New Roman" panose="02020603050405020304" pitchFamily="18" charset="0"/>
                <a:cs typeface="Times New Roman" panose="02020603050405020304" pitchFamily="18" charset="0"/>
              </a:rPr>
              <a:t>hợp</a:t>
            </a:r>
            <a:r>
              <a:rPr lang="en-US" sz="2000" dirty="0">
                <a:solidFill>
                  <a:srgbClr val="EC4A34"/>
                </a:solidFill>
                <a:latin typeface="Times New Roman" panose="02020603050405020304" pitchFamily="18" charset="0"/>
                <a:cs typeface="Times New Roman" panose="02020603050405020304" pitchFamily="18" charset="0"/>
              </a:rPr>
              <a:t> </a:t>
            </a:r>
          </a:p>
        </p:txBody>
      </p:sp>
      <p:graphicFrame>
        <p:nvGraphicFramePr>
          <p:cNvPr id="4" name="Table 4">
            <a:extLst>
              <a:ext uri="{FF2B5EF4-FFF2-40B4-BE49-F238E27FC236}">
                <a16:creationId xmlns:a16="http://schemas.microsoft.com/office/drawing/2014/main" id="{17A76146-BE8A-49AC-B544-67F078718132}"/>
              </a:ext>
            </a:extLst>
          </p:cNvPr>
          <p:cNvGraphicFramePr>
            <a:graphicFrameLocks noGrp="1"/>
          </p:cNvGraphicFramePr>
          <p:nvPr>
            <p:extLst>
              <p:ext uri="{D42A27DB-BD31-4B8C-83A1-F6EECF244321}">
                <p14:modId xmlns:p14="http://schemas.microsoft.com/office/powerpoint/2010/main" val="2480543886"/>
              </p:ext>
            </p:extLst>
          </p:nvPr>
        </p:nvGraphicFramePr>
        <p:xfrm>
          <a:off x="664143" y="1681498"/>
          <a:ext cx="3763479" cy="3295449"/>
        </p:xfrm>
        <a:graphic>
          <a:graphicData uri="http://schemas.openxmlformats.org/drawingml/2006/table">
            <a:tbl>
              <a:tblPr firstRow="1" bandRow="1">
                <a:tableStyleId>{B83595BC-A2FE-4FDE-98AB-2E7BBEDA34A2}</a:tableStyleId>
              </a:tblPr>
              <a:tblGrid>
                <a:gridCol w="972152">
                  <a:extLst>
                    <a:ext uri="{9D8B030D-6E8A-4147-A177-3AD203B41FA5}">
                      <a16:colId xmlns:a16="http://schemas.microsoft.com/office/drawing/2014/main" val="2041109576"/>
                    </a:ext>
                  </a:extLst>
                </a:gridCol>
                <a:gridCol w="2791327">
                  <a:extLst>
                    <a:ext uri="{9D8B030D-6E8A-4147-A177-3AD203B41FA5}">
                      <a16:colId xmlns:a16="http://schemas.microsoft.com/office/drawing/2014/main" val="1717156108"/>
                    </a:ext>
                  </a:extLst>
                </a:gridCol>
              </a:tblGrid>
              <a:tr h="492819">
                <a:tc>
                  <a:txBody>
                    <a:bodyPr/>
                    <a:lstStyle/>
                    <a:p>
                      <a:pPr algn="ct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Buổi</a:t>
                      </a:r>
                      <a:endParaRPr lang="en-US" sz="1800" b="1"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1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endParaRPr lang="en-US" sz="1800" b="1"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35902614"/>
                  </a:ext>
                </a:extLst>
              </a:tr>
              <a:tr h="492819">
                <a:tc>
                  <a:txBody>
                    <a:bodyPr/>
                    <a:lstStyle/>
                    <a:p>
                      <a:r>
                        <a:rPr lang="en-US" sz="1600" dirty="0" err="1">
                          <a:latin typeface="Times New Roman" panose="02020603050405020304" pitchFamily="18" charset="0"/>
                          <a:cs typeface="Times New Roman" panose="02020603050405020304" pitchFamily="18" charset="0"/>
                        </a:rPr>
                        <a:t>Sáng</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6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giờ</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đến</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10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giờ</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40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phút</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6549521"/>
                  </a:ext>
                </a:extLst>
              </a:tr>
              <a:tr h="492819">
                <a:tc>
                  <a:txBody>
                    <a:bodyPr/>
                    <a:lstStyle/>
                    <a:p>
                      <a:r>
                        <a:rPr lang="en-US" sz="1600" dirty="0" err="1">
                          <a:latin typeface="Times New Roman" panose="02020603050405020304" pitchFamily="18" charset="0"/>
                          <a:cs typeface="Times New Roman" panose="02020603050405020304" pitchFamily="18" charset="0"/>
                        </a:rPr>
                        <a:t>Trưa</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10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giờ</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40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phút</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đến</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13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giờ</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30</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79766836"/>
                  </a:ext>
                </a:extLst>
              </a:tr>
              <a:tr h="492819">
                <a:tc>
                  <a:txBody>
                    <a:bodyPr/>
                    <a:lstStyle/>
                    <a:p>
                      <a:r>
                        <a:rPr lang="en-US" sz="1600" dirty="0" err="1">
                          <a:latin typeface="Times New Roman" panose="02020603050405020304" pitchFamily="18" charset="0"/>
                          <a:cs typeface="Times New Roman" panose="02020603050405020304" pitchFamily="18" charset="0"/>
                        </a:rPr>
                        <a:t>Chiều</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13giờ 30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đến</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16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giờ</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8484042"/>
                  </a:ext>
                </a:extLst>
              </a:tr>
              <a:tr h="652763">
                <a:tc>
                  <a:txBody>
                    <a:bodyPr/>
                    <a:lstStyle/>
                    <a:p>
                      <a:r>
                        <a:rPr lang="en-US" sz="1600" dirty="0" err="1">
                          <a:latin typeface="Times New Roman" panose="02020603050405020304" pitchFamily="18" charset="0"/>
                          <a:cs typeface="Times New Roman" panose="02020603050405020304" pitchFamily="18" charset="0"/>
                        </a:rPr>
                        <a:t>Tối</a:t>
                      </a:r>
                      <a:r>
                        <a:rPr lang="en-US" sz="1600" dirty="0">
                          <a:latin typeface="Times New Roman" panose="02020603050405020304" pitchFamily="18" charset="0"/>
                          <a:cs typeface="Times New Roman" panose="02020603050405020304" pitchFamily="18" charset="0"/>
                        </a:rPr>
                        <a:t> </a:t>
                      </a:r>
                    </a:p>
                  </a:txBody>
                  <a:tcPr/>
                </a:tc>
                <a:tc>
                  <a:txBody>
                    <a:bodyPr/>
                    <a:lstStyle/>
                    <a:p>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16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giờ</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đến</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21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giờ</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98879327"/>
                  </a:ext>
                </a:extLst>
              </a:tr>
              <a:tr h="671410">
                <a:tc>
                  <a:txBody>
                    <a:bodyPr/>
                    <a:lstStyle/>
                    <a:p>
                      <a:r>
                        <a:rPr lang="en-US" sz="1600" dirty="0" err="1">
                          <a:latin typeface="Times New Roman" panose="02020603050405020304" pitchFamily="18" charset="0"/>
                          <a:cs typeface="Times New Roman" panose="02020603050405020304" pitchFamily="18" charset="0"/>
                        </a:rPr>
                        <a:t>Đêm</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21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giờ</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đến</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6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giờ</a:t>
                      </a:r>
                      <a:r>
                        <a:rPr lang="en-US" sz="16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6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sáng</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27464303"/>
                  </a:ext>
                </a:extLst>
              </a:tr>
            </a:tbl>
          </a:graphicData>
        </a:graphic>
      </p:graphicFrame>
      <p:graphicFrame>
        <p:nvGraphicFramePr>
          <p:cNvPr id="5" name="Table 5">
            <a:extLst>
              <a:ext uri="{FF2B5EF4-FFF2-40B4-BE49-F238E27FC236}">
                <a16:creationId xmlns:a16="http://schemas.microsoft.com/office/drawing/2014/main" id="{5307D82A-C1C5-4ABC-BC09-4A42F9C4ED72}"/>
              </a:ext>
            </a:extLst>
          </p:cNvPr>
          <p:cNvGraphicFramePr>
            <a:graphicFrameLocks noGrp="1"/>
          </p:cNvGraphicFramePr>
          <p:nvPr>
            <p:extLst>
              <p:ext uri="{D42A27DB-BD31-4B8C-83A1-F6EECF244321}">
                <p14:modId xmlns:p14="http://schemas.microsoft.com/office/powerpoint/2010/main" val="1847695575"/>
              </p:ext>
            </p:extLst>
          </p:nvPr>
        </p:nvGraphicFramePr>
        <p:xfrm>
          <a:off x="5890662" y="1681498"/>
          <a:ext cx="2836243" cy="3295449"/>
        </p:xfrm>
        <a:graphic>
          <a:graphicData uri="http://schemas.openxmlformats.org/drawingml/2006/table">
            <a:tbl>
              <a:tblPr firstRow="1" bandRow="1">
                <a:tableStyleId>{B83595BC-A2FE-4FDE-98AB-2E7BBEDA34A2}</a:tableStyleId>
              </a:tblPr>
              <a:tblGrid>
                <a:gridCol w="2836243">
                  <a:extLst>
                    <a:ext uri="{9D8B030D-6E8A-4147-A177-3AD203B41FA5}">
                      <a16:colId xmlns:a16="http://schemas.microsoft.com/office/drawing/2014/main" val="424050862"/>
                    </a:ext>
                  </a:extLst>
                </a:gridCol>
              </a:tblGrid>
              <a:tr h="519363">
                <a:tc>
                  <a:txBody>
                    <a:bodyPr/>
                    <a:lstStyle/>
                    <a:p>
                      <a:pPr algn="ct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Công</a:t>
                      </a:r>
                      <a:r>
                        <a:rPr lang="en-US" sz="1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việc</a:t>
                      </a:r>
                      <a:r>
                        <a:rPr lang="en-US" sz="1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hoạt</a:t>
                      </a:r>
                      <a:r>
                        <a:rPr lang="en-US" sz="1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động</a:t>
                      </a:r>
                      <a:endParaRPr lang="en-US" sz="1800" b="1"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55785716"/>
                  </a:ext>
                </a:extLst>
              </a:tr>
              <a:tr h="519363">
                <a:tc>
                  <a:txBody>
                    <a:bodyPr/>
                    <a:lstStyle/>
                    <a:p>
                      <a:r>
                        <a:rPr lang="en-US" sz="1600" dirty="0">
                          <a:latin typeface="Times New Roman" panose="02020603050405020304" pitchFamily="18" charset="0"/>
                          <a:cs typeface="Times New Roman" panose="02020603050405020304" pitchFamily="18" charset="0"/>
                        </a:rPr>
                        <a:t>Tan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trưa</a:t>
                      </a:r>
                      <a:r>
                        <a:rPr lang="en-US" sz="1600" dirty="0">
                          <a:latin typeface="Times New Roman" panose="02020603050405020304" pitchFamily="18" charset="0"/>
                          <a:cs typeface="Times New Roman" panose="02020603050405020304" pitchFamily="18" charset="0"/>
                        </a:rPr>
                        <a:t>.</a:t>
                      </a:r>
                    </a:p>
                    <a:p>
                      <a:r>
                        <a:rPr lang="en-US" sz="1600" dirty="0" err="1">
                          <a:latin typeface="Times New Roman" panose="02020603050405020304" pitchFamily="18" charset="0"/>
                          <a:cs typeface="Times New Roman" panose="02020603050405020304" pitchFamily="18" charset="0"/>
                        </a:rPr>
                        <a:t>Ngủ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trưa</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91186015"/>
                  </a:ext>
                </a:extLst>
              </a:tr>
              <a:tr h="5193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6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Arial"/>
                          <a:sym typeface="Arial"/>
                        </a:rPr>
                        <a:t>Chơi thể thao, tắm rửa,</a:t>
                      </a:r>
                      <a:br>
                        <a:rPr kumimoji="0" lang="vi-VN"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br>
                      <a:r>
                        <a:rPr kumimoji="0" lang="vi-VN" sz="16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Arial"/>
                          <a:sym typeface="Arial"/>
                        </a:rPr>
                        <a:t>ăn cơm tối, xem ti vi, học bài.</a:t>
                      </a:r>
                      <a:endParaRPr kumimoji="0" lang="en-US" sz="1600" b="0" i="0" u="none" strike="noStrike" kern="0" cap="none" spc="0" normalizeH="0" baseline="0" noProof="0" dirty="0">
                        <a:ln>
                          <a:noFill/>
                        </a:ln>
                        <a:solidFill>
                          <a:srgbClr val="000000"/>
                        </a:solidFill>
                        <a:effectLst/>
                        <a:uLnTx/>
                        <a:uFillTx/>
                        <a:latin typeface="Calibri Light" panose="020F0302020204030204"/>
                        <a:ea typeface="Arial"/>
                        <a:cs typeface="Arial"/>
                        <a:sym typeface="Arial"/>
                      </a:endParaRPr>
                    </a:p>
                  </a:txBody>
                  <a:tcPr/>
                </a:tc>
                <a:extLst>
                  <a:ext uri="{0D108BD9-81ED-4DB2-BD59-A6C34878D82A}">
                    <a16:rowId xmlns:a16="http://schemas.microsoft.com/office/drawing/2014/main" val="2856709048"/>
                  </a:ext>
                </a:extLst>
              </a:tr>
              <a:tr h="519363">
                <a:tc>
                  <a:txBody>
                    <a:bodyPr/>
                    <a:lstStyle/>
                    <a:p>
                      <a:r>
                        <a:rPr lang="en-US" sz="1600" dirty="0" err="1">
                          <a:latin typeface="Times New Roman" panose="02020603050405020304" pitchFamily="18" charset="0"/>
                          <a:cs typeface="Times New Roman" panose="02020603050405020304" pitchFamily="18" charset="0"/>
                        </a:rPr>
                        <a:t>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chiều</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69624864"/>
                  </a:ext>
                </a:extLst>
              </a:tr>
              <a:tr h="5193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6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Arial"/>
                          <a:sym typeface="Arial"/>
                        </a:rPr>
                        <a:t>Ngủ dậy, đánh răng, rửa</a:t>
                      </a:r>
                      <a:br>
                        <a:rPr kumimoji="0" lang="vi-VN"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br>
                      <a:r>
                        <a:rPr kumimoji="0" lang="vi-VN" sz="1600" b="0" i="0" u="none" strike="noStrike" kern="0" cap="none" spc="0" normalizeH="0" baseline="0" noProof="0" dirty="0">
                          <a:ln>
                            <a:noFill/>
                          </a:ln>
                          <a:solidFill>
                            <a:srgbClr val="000000"/>
                          </a:solidFill>
                          <a:effectLst/>
                          <a:uLnTx/>
                          <a:uFillTx/>
                          <a:latin typeface="Times New Roman" panose="02020603050405020304" pitchFamily="18" charset="0"/>
                          <a:ea typeface="Arial"/>
                          <a:cs typeface="Arial"/>
                          <a:sym typeface="Arial"/>
                        </a:rPr>
                        <a:t>mặt, ăn sáng, đi học ở trường</a:t>
                      </a:r>
                      <a:endParaRPr kumimoji="0" lang="en-US" sz="1600" b="0" i="0" u="none" strike="noStrike" kern="0" cap="none" spc="0" normalizeH="0" baseline="0" noProof="0" dirty="0">
                        <a:ln>
                          <a:noFill/>
                        </a:ln>
                        <a:solidFill>
                          <a:srgbClr val="000000"/>
                        </a:solidFill>
                        <a:effectLst/>
                        <a:uLnTx/>
                        <a:uFillTx/>
                        <a:latin typeface="Calibri Light" panose="020F0302020204030204"/>
                        <a:cs typeface="Arial"/>
                        <a:sym typeface="Arial"/>
                      </a:endParaRPr>
                    </a:p>
                  </a:txBody>
                  <a:tcPr/>
                </a:tc>
                <a:extLst>
                  <a:ext uri="{0D108BD9-81ED-4DB2-BD59-A6C34878D82A}">
                    <a16:rowId xmlns:a16="http://schemas.microsoft.com/office/drawing/2014/main" val="1365516087"/>
                  </a:ext>
                </a:extLst>
              </a:tr>
              <a:tr h="519363">
                <a:tc>
                  <a:txBody>
                    <a:bodyPr/>
                    <a:lstStyle/>
                    <a:p>
                      <a:r>
                        <a:rPr lang="en-US" sz="1600" dirty="0" err="1">
                          <a:latin typeface="Times New Roman" panose="02020603050405020304" pitchFamily="18" charset="0"/>
                          <a:cs typeface="Times New Roman" panose="02020603050405020304" pitchFamily="18" charset="0"/>
                        </a:rPr>
                        <a:t>Ngủ</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92589843"/>
                  </a:ext>
                </a:extLst>
              </a:tr>
            </a:tbl>
          </a:graphicData>
        </a:graphic>
      </p:graphicFrame>
      <p:cxnSp>
        <p:nvCxnSpPr>
          <p:cNvPr id="7" name="Straight Arrow Connector 6">
            <a:extLst>
              <a:ext uri="{FF2B5EF4-FFF2-40B4-BE49-F238E27FC236}">
                <a16:creationId xmlns:a16="http://schemas.microsoft.com/office/drawing/2014/main" id="{01B2EFD9-35BB-4AA5-B1A5-FF6538975AAE}"/>
              </a:ext>
            </a:extLst>
          </p:cNvPr>
          <p:cNvCxnSpPr/>
          <p:nvPr/>
        </p:nvCxnSpPr>
        <p:spPr>
          <a:xfrm flipV="1">
            <a:off x="4427622" y="2464067"/>
            <a:ext cx="1453414" cy="481264"/>
          </a:xfrm>
          <a:prstGeom prst="straightConnector1">
            <a:avLst/>
          </a:prstGeom>
          <a:ln w="28575">
            <a:solidFill>
              <a:srgbClr val="EC4A3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43D7A6B-A0A4-481D-87D7-71AF8796B551}"/>
              </a:ext>
            </a:extLst>
          </p:cNvPr>
          <p:cNvCxnSpPr>
            <a:cxnSpLocks/>
          </p:cNvCxnSpPr>
          <p:nvPr/>
        </p:nvCxnSpPr>
        <p:spPr>
          <a:xfrm>
            <a:off x="4437248" y="2464067"/>
            <a:ext cx="1453414" cy="1703672"/>
          </a:xfrm>
          <a:prstGeom prst="straightConnector1">
            <a:avLst/>
          </a:prstGeom>
          <a:ln w="28575">
            <a:solidFill>
              <a:srgbClr val="EC4A3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FB38CD9-5D89-4853-A718-2144F66003E8}"/>
              </a:ext>
            </a:extLst>
          </p:cNvPr>
          <p:cNvCxnSpPr>
            <a:cxnSpLocks/>
          </p:cNvCxnSpPr>
          <p:nvPr/>
        </p:nvCxnSpPr>
        <p:spPr>
          <a:xfrm flipV="1">
            <a:off x="4427622" y="3041583"/>
            <a:ext cx="1463040" cy="1014262"/>
          </a:xfrm>
          <a:prstGeom prst="straightConnector1">
            <a:avLst/>
          </a:prstGeom>
          <a:ln w="28575">
            <a:solidFill>
              <a:srgbClr val="EC4A3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E30AED0-EFBC-4042-93E4-2C3A84DA21B4}"/>
              </a:ext>
            </a:extLst>
          </p:cNvPr>
          <p:cNvCxnSpPr>
            <a:cxnSpLocks/>
          </p:cNvCxnSpPr>
          <p:nvPr/>
        </p:nvCxnSpPr>
        <p:spPr>
          <a:xfrm>
            <a:off x="4437249" y="3460108"/>
            <a:ext cx="1463040" cy="219492"/>
          </a:xfrm>
          <a:prstGeom prst="straightConnector1">
            <a:avLst/>
          </a:prstGeom>
          <a:ln w="28575">
            <a:solidFill>
              <a:srgbClr val="EC4A3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E66546C-A4EF-4EB6-8348-B38ADAADCBD2}"/>
              </a:ext>
            </a:extLst>
          </p:cNvPr>
          <p:cNvCxnSpPr>
            <a:cxnSpLocks/>
          </p:cNvCxnSpPr>
          <p:nvPr/>
        </p:nvCxnSpPr>
        <p:spPr>
          <a:xfrm>
            <a:off x="4422809" y="4633361"/>
            <a:ext cx="1458227" cy="0"/>
          </a:xfrm>
          <a:prstGeom prst="straightConnector1">
            <a:avLst/>
          </a:prstGeom>
          <a:ln w="28575">
            <a:solidFill>
              <a:srgbClr val="EC4A3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2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07E7-7D8B-4C51-810B-A5B27D692185}"/>
              </a:ext>
            </a:extLst>
          </p:cNvPr>
          <p:cNvSpPr>
            <a:spLocks noGrp="1"/>
          </p:cNvSpPr>
          <p:nvPr>
            <p:ph type="ctrTitle"/>
          </p:nvPr>
        </p:nvSpPr>
        <p:spPr/>
        <p:txBody>
          <a:bodyPr/>
          <a:lstStyle/>
          <a:p>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17A76146-BE8A-49AC-B544-67F078718132}"/>
              </a:ext>
            </a:extLst>
          </p:cNvPr>
          <p:cNvGraphicFramePr>
            <a:graphicFrameLocks noGrp="1"/>
          </p:cNvGraphicFramePr>
          <p:nvPr>
            <p:extLst>
              <p:ext uri="{D42A27DB-BD31-4B8C-83A1-F6EECF244321}">
                <p14:modId xmlns:p14="http://schemas.microsoft.com/office/powerpoint/2010/main" val="4098136645"/>
              </p:ext>
            </p:extLst>
          </p:nvPr>
        </p:nvGraphicFramePr>
        <p:xfrm>
          <a:off x="1087653" y="1090207"/>
          <a:ext cx="7440331" cy="3711891"/>
        </p:xfrm>
        <a:graphic>
          <a:graphicData uri="http://schemas.openxmlformats.org/drawingml/2006/table">
            <a:tbl>
              <a:tblPr firstRow="1" bandRow="1">
                <a:tableStyleId>{5C22544A-7EE6-4342-B048-85BDC9FD1C3A}</a:tableStyleId>
              </a:tblPr>
              <a:tblGrid>
                <a:gridCol w="1103487">
                  <a:extLst>
                    <a:ext uri="{9D8B030D-6E8A-4147-A177-3AD203B41FA5}">
                      <a16:colId xmlns:a16="http://schemas.microsoft.com/office/drawing/2014/main" val="2041109576"/>
                    </a:ext>
                  </a:extLst>
                </a:gridCol>
                <a:gridCol w="3168422">
                  <a:extLst>
                    <a:ext uri="{9D8B030D-6E8A-4147-A177-3AD203B41FA5}">
                      <a16:colId xmlns:a16="http://schemas.microsoft.com/office/drawing/2014/main" val="1717156108"/>
                    </a:ext>
                  </a:extLst>
                </a:gridCol>
                <a:gridCol w="3168422">
                  <a:extLst>
                    <a:ext uri="{9D8B030D-6E8A-4147-A177-3AD203B41FA5}">
                      <a16:colId xmlns:a16="http://schemas.microsoft.com/office/drawing/2014/main" val="739249661"/>
                    </a:ext>
                  </a:extLst>
                </a:gridCol>
              </a:tblGrid>
              <a:tr h="492819">
                <a:tc>
                  <a:txBody>
                    <a:bodyPr/>
                    <a:lstStyle/>
                    <a:p>
                      <a:pPr algn="ct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Buổi</a:t>
                      </a:r>
                      <a:endParaRPr lang="en-US" sz="1800" b="1"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1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endParaRPr lang="en-US" sz="1800" b="1"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Công</a:t>
                      </a:r>
                      <a:r>
                        <a:rPr lang="en-US" sz="1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việc</a:t>
                      </a:r>
                      <a:r>
                        <a:rPr lang="en-US" sz="1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hoạt</a:t>
                      </a:r>
                      <a:r>
                        <a:rPr lang="en-US" sz="1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b="1" dirty="0" err="1">
                          <a:solidFill>
                            <a:schemeClr val="tx1">
                              <a:lumMod val="75000"/>
                              <a:lumOff val="25000"/>
                            </a:schemeClr>
                          </a:solidFill>
                          <a:latin typeface="Times New Roman" panose="02020603050405020304" pitchFamily="18" charset="0"/>
                          <a:cs typeface="Times New Roman" panose="02020603050405020304" pitchFamily="18" charset="0"/>
                        </a:rPr>
                        <a:t>động</a:t>
                      </a:r>
                      <a:endParaRPr lang="en-US" sz="1800" b="1"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35902614"/>
                  </a:ext>
                </a:extLst>
              </a:tr>
              <a:tr h="492819">
                <a:tc>
                  <a:txBody>
                    <a:bodyPr/>
                    <a:lstStyle/>
                    <a:p>
                      <a:r>
                        <a:rPr lang="en-US" sz="1600" dirty="0" err="1">
                          <a:latin typeface="Times New Roman" panose="02020603050405020304" pitchFamily="18" charset="0"/>
                          <a:cs typeface="Times New Roman" panose="02020603050405020304" pitchFamily="18" charset="0"/>
                        </a:rPr>
                        <a:t>Sáng</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6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giờ</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đến</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10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giờ</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40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phút</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6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Ngủ dậy, đánh răng, rửa</a:t>
                      </a:r>
                      <a:br>
                        <a:rPr kumimoji="0" lang="vi-VN" sz="16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br>
                      <a:r>
                        <a:rPr kumimoji="0" lang="vi-VN" sz="16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mặt, ăn sáng, đi học ở trường</a:t>
                      </a:r>
                      <a:endParaRPr kumimoji="0" lang="en-US" sz="16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6549521"/>
                  </a:ext>
                </a:extLst>
              </a:tr>
              <a:tr h="492819">
                <a:tc>
                  <a:txBody>
                    <a:bodyPr/>
                    <a:lstStyle/>
                    <a:p>
                      <a:r>
                        <a:rPr lang="en-US" sz="1600" dirty="0" err="1">
                          <a:latin typeface="Times New Roman" panose="02020603050405020304" pitchFamily="18" charset="0"/>
                          <a:cs typeface="Times New Roman" panose="02020603050405020304" pitchFamily="18" charset="0"/>
                        </a:rPr>
                        <a:t>Trưa</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10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giờ</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40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phút</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đến</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13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giờ</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30</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Tan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trưa</a:t>
                      </a:r>
                      <a:r>
                        <a:rPr lang="en-US" sz="1600" dirty="0">
                          <a:latin typeface="Times New Roman" panose="02020603050405020304" pitchFamily="18" charset="0"/>
                          <a:cs typeface="Times New Roman" panose="02020603050405020304" pitchFamily="18" charset="0"/>
                        </a:rPr>
                        <a:t>.</a:t>
                      </a:r>
                    </a:p>
                    <a:p>
                      <a:r>
                        <a:rPr lang="en-US" sz="1600" dirty="0" err="1">
                          <a:latin typeface="Times New Roman" panose="02020603050405020304" pitchFamily="18" charset="0"/>
                          <a:cs typeface="Times New Roman" panose="02020603050405020304" pitchFamily="18" charset="0"/>
                        </a:rPr>
                        <a:t>Ngủ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trưa</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79766836"/>
                  </a:ext>
                </a:extLst>
              </a:tr>
              <a:tr h="492819">
                <a:tc>
                  <a:txBody>
                    <a:bodyPr/>
                    <a:lstStyle/>
                    <a:p>
                      <a:r>
                        <a:rPr lang="en-US" sz="1600" dirty="0" err="1">
                          <a:latin typeface="Times New Roman" panose="02020603050405020304" pitchFamily="18" charset="0"/>
                          <a:cs typeface="Times New Roman" panose="02020603050405020304" pitchFamily="18" charset="0"/>
                        </a:rPr>
                        <a:t>Chiều</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13giờ 30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đến</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16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giờ</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err="1">
                          <a:latin typeface="Times New Roman" panose="02020603050405020304" pitchFamily="18" charset="0"/>
                          <a:cs typeface="Times New Roman" panose="02020603050405020304" pitchFamily="18" charset="0"/>
                        </a:rPr>
                        <a:t>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chiều</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8484042"/>
                  </a:ext>
                </a:extLst>
              </a:tr>
              <a:tr h="652763">
                <a:tc>
                  <a:txBody>
                    <a:bodyPr/>
                    <a:lstStyle/>
                    <a:p>
                      <a:r>
                        <a:rPr lang="en-US" sz="1600" dirty="0" err="1">
                          <a:latin typeface="Times New Roman" panose="02020603050405020304" pitchFamily="18" charset="0"/>
                          <a:cs typeface="Times New Roman" panose="02020603050405020304" pitchFamily="18" charset="0"/>
                        </a:rPr>
                        <a:t>Tối</a:t>
                      </a:r>
                      <a:r>
                        <a:rPr lang="en-US" sz="1600" dirty="0">
                          <a:latin typeface="Times New Roman" panose="02020603050405020304" pitchFamily="18" charset="0"/>
                          <a:cs typeface="Times New Roman" panose="02020603050405020304" pitchFamily="18" charset="0"/>
                        </a:rPr>
                        <a:t> </a:t>
                      </a:r>
                    </a:p>
                  </a:txBody>
                  <a:tcPr/>
                </a:tc>
                <a:tc>
                  <a:txBody>
                    <a:bodyPr/>
                    <a:lstStyle/>
                    <a:p>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16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giờ</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đến</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21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giờ</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6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Chơi thể thao, tắm rửa,</a:t>
                      </a:r>
                      <a:br>
                        <a:rPr kumimoji="0" lang="vi-VN" sz="16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br>
                      <a:r>
                        <a:rPr kumimoji="0" lang="vi-VN" sz="16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ăn cơm tối, xem ti vi, học bài.</a:t>
                      </a:r>
                      <a:endParaRPr kumimoji="0" lang="en-US" sz="1600"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txBody>
                  <a:tcPr/>
                </a:tc>
                <a:extLst>
                  <a:ext uri="{0D108BD9-81ED-4DB2-BD59-A6C34878D82A}">
                    <a16:rowId xmlns:a16="http://schemas.microsoft.com/office/drawing/2014/main" val="3198879327"/>
                  </a:ext>
                </a:extLst>
              </a:tr>
              <a:tr h="671410">
                <a:tc>
                  <a:txBody>
                    <a:bodyPr/>
                    <a:lstStyle/>
                    <a:p>
                      <a:r>
                        <a:rPr lang="en-US" sz="1600" dirty="0" err="1">
                          <a:latin typeface="Times New Roman" panose="02020603050405020304" pitchFamily="18" charset="0"/>
                          <a:cs typeface="Times New Roman" panose="02020603050405020304" pitchFamily="18" charset="0"/>
                        </a:rPr>
                        <a:t>Đêm</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21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giờ</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đến</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6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giờ</a:t>
                      </a:r>
                      <a:r>
                        <a:rPr lang="en-US" sz="1600" b="0" u="none" strike="noStrike" cap="none" dirty="0">
                          <a:solidFill>
                            <a:srgbClr val="000000"/>
                          </a:solidFill>
                          <a:effectLst/>
                          <a:latin typeface="Times New Roman" panose="02020603050405020304" pitchFamily="18" charset="0"/>
                          <a:cs typeface="Times New Roman" panose="02020603050405020304" pitchFamily="18" charset="0"/>
                          <a:sym typeface="Arial"/>
                        </a:rPr>
                        <a:t> </a:t>
                      </a:r>
                      <a:r>
                        <a:rPr lang="en-US" sz="1600" b="0" u="none" strike="noStrike" cap="none" dirty="0" err="1">
                          <a:solidFill>
                            <a:srgbClr val="000000"/>
                          </a:solidFill>
                          <a:effectLst/>
                          <a:latin typeface="Times New Roman" panose="02020603050405020304" pitchFamily="18" charset="0"/>
                          <a:cs typeface="Times New Roman" panose="02020603050405020304" pitchFamily="18" charset="0"/>
                          <a:sym typeface="Arial"/>
                        </a:rPr>
                        <a:t>sáng</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err="1">
                          <a:latin typeface="Times New Roman" panose="02020603050405020304" pitchFamily="18" charset="0"/>
                          <a:cs typeface="Times New Roman" panose="02020603050405020304" pitchFamily="18" charset="0"/>
                        </a:rPr>
                        <a:t>Ngủ</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27464303"/>
                  </a:ext>
                </a:extLst>
              </a:tr>
            </a:tbl>
          </a:graphicData>
        </a:graphic>
      </p:graphicFrame>
    </p:spTree>
    <p:extLst>
      <p:ext uri="{BB962C8B-B14F-4D97-AF65-F5344CB8AC3E}">
        <p14:creationId xmlns:p14="http://schemas.microsoft.com/office/powerpoint/2010/main" val="1874746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DF769DD-86B7-41A1-988D-23B7AA0E761A}"/>
              </a:ext>
            </a:extLst>
          </p:cNvPr>
          <p:cNvSpPr/>
          <p:nvPr/>
        </p:nvSpPr>
        <p:spPr>
          <a:xfrm>
            <a:off x="684768" y="1386038"/>
            <a:ext cx="5417648" cy="996659"/>
          </a:xfrm>
          <a:prstGeom prst="roundRect">
            <a:avLst>
              <a:gd name="adj"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Google Shape;266;p30"/>
          <p:cNvSpPr txBox="1">
            <a:spLocks noGrp="1"/>
          </p:cNvSpPr>
          <p:nvPr>
            <p:ph type="subTitle" idx="1"/>
          </p:nvPr>
        </p:nvSpPr>
        <p:spPr>
          <a:xfrm>
            <a:off x="763569" y="1789589"/>
            <a:ext cx="5057826" cy="453104"/>
          </a:xfrm>
          <a:prstGeom prst="rect">
            <a:avLst/>
          </a:prstGeom>
        </p:spPr>
        <p:txBody>
          <a:bodyPr spcFirstLastPara="1" wrap="square" lIns="91425" tIns="182875" rIns="91425" bIns="0" anchor="ctr" anchorCtr="0">
            <a:noAutofit/>
          </a:bodyPr>
          <a:lstStyle/>
          <a:p>
            <a:pPr marL="0" lvl="0" indent="0" algn="l" rtl="0">
              <a:spcBef>
                <a:spcPts val="0"/>
              </a:spcBef>
              <a:spcAft>
                <a:spcPts val="1600"/>
              </a:spcAft>
            </a:pPr>
            <a:r>
              <a:rPr lang="en-US" sz="2200" b="1" dirty="0">
                <a:latin typeface="Times New Roman" panose="02020603050405020304" pitchFamily="18" charset="0"/>
                <a:cs typeface="Times New Roman" panose="02020603050405020304" pitchFamily="18" charset="0"/>
              </a:rPr>
              <a:t>1. </a:t>
            </a:r>
            <a:r>
              <a:rPr lang="en-US" sz="2200" b="1" dirty="0" err="1">
                <a:latin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hoạt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tập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theo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biểu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ích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a:t>
            </a:r>
          </a:p>
        </p:txBody>
      </p:sp>
      <p:sp>
        <p:nvSpPr>
          <p:cNvPr id="12" name="Google Shape;356;p33">
            <a:extLst>
              <a:ext uri="{FF2B5EF4-FFF2-40B4-BE49-F238E27FC236}">
                <a16:creationId xmlns:a16="http://schemas.microsoft.com/office/drawing/2014/main" id="{9915B118-0A5F-4D4C-BB8B-7E6605D8B913}"/>
              </a:ext>
            </a:extLst>
          </p:cNvPr>
          <p:cNvSpPr txBox="1">
            <a:spLocks/>
          </p:cNvSpPr>
          <p:nvPr/>
        </p:nvSpPr>
        <p:spPr>
          <a:xfrm flipH="1">
            <a:off x="1925095" y="-104840"/>
            <a:ext cx="5293811" cy="90861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Kết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luận</a:t>
            </a:r>
            <a:endParaRPr lang="vi-VN"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15" name="Google Shape;266;p30">
            <a:extLst>
              <a:ext uri="{FF2B5EF4-FFF2-40B4-BE49-F238E27FC236}">
                <a16:creationId xmlns:a16="http://schemas.microsoft.com/office/drawing/2014/main" id="{F0C4E044-1D3C-4104-8D9C-EA90F14E67A1}"/>
              </a:ext>
            </a:extLst>
          </p:cNvPr>
          <p:cNvSpPr txBox="1">
            <a:spLocks/>
          </p:cNvSpPr>
          <p:nvPr/>
        </p:nvSpPr>
        <p:spPr>
          <a:xfrm>
            <a:off x="684768" y="3364852"/>
            <a:ext cx="5608355" cy="453104"/>
          </a:xfrm>
          <a:prstGeom prst="rect">
            <a:avLst/>
          </a:prstGeom>
          <a:noFill/>
          <a:ln>
            <a:noFill/>
          </a:ln>
        </p:spPr>
        <p:txBody>
          <a:bodyPr spcFirstLastPara="1" wrap="square" lIns="91425" tIns="182875" rIns="91425" bIns="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1pPr>
            <a:lvl2pPr marL="914400" marR="0" lvl="1"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2pPr>
            <a:lvl3pPr marL="1371600" marR="0" lvl="2"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3pPr>
            <a:lvl4pPr marL="1828800" marR="0" lvl="3"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4pPr>
            <a:lvl5pPr marL="2286000" marR="0" lvl="4"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5pPr>
            <a:lvl6pPr marL="2743200" marR="0" lvl="5"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6pPr>
            <a:lvl7pPr marL="3200400" marR="0" lvl="6"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7pPr>
            <a:lvl8pPr marL="3657600" marR="0" lvl="7"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8pPr>
            <a:lvl9pPr marL="4114800" marR="0" lvl="8" indent="-317500" algn="l" rtl="0">
              <a:lnSpc>
                <a:spcPct val="100000"/>
              </a:lnSpc>
              <a:spcBef>
                <a:spcPts val="1600"/>
              </a:spcBef>
              <a:spcAft>
                <a:spcPts val="1600"/>
              </a:spcAft>
              <a:buClr>
                <a:srgbClr val="20124D"/>
              </a:buClr>
              <a:buSzPts val="1400"/>
              <a:buFont typeface="Abel"/>
              <a:buNone/>
              <a:defRPr sz="1600" b="0" i="0" u="none" strike="noStrike" cap="none">
                <a:solidFill>
                  <a:srgbClr val="20124D"/>
                </a:solidFill>
                <a:latin typeface="Abel"/>
                <a:ea typeface="Abel"/>
                <a:cs typeface="Abel"/>
                <a:sym typeface="Abel"/>
              </a:defRPr>
            </a:lvl9pPr>
          </a:lstStyle>
          <a:p>
            <a:pPr marL="0" indent="0">
              <a:spcAft>
                <a:spcPts val="1600"/>
              </a:spcAft>
            </a:pPr>
            <a:r>
              <a:rPr lang="vi-VN" sz="2200" b="1" i="1" dirty="0">
                <a:solidFill>
                  <a:schemeClr val="tx1">
                    <a:lumMod val="50000"/>
                    <a:lumOff val="50000"/>
                  </a:schemeClr>
                </a:solidFill>
                <a:latin typeface="Times New Roman" panose="02020603050405020304" pitchFamily="18" charset="0"/>
                <a:cs typeface="Times New Roman" panose="02020603050405020304" pitchFamily="18" charset="0"/>
              </a:rPr>
              <a:t>Thực hiện theo thời gian biểu giúp chúng ta sinh hoạt và làm việc một cách khoa học, vừa bảo vệ được hệ thần kinh vừa giúp nâng cao hiệu quả công việc, học tập.</a:t>
            </a:r>
            <a:endParaRPr lang="en-US" sz="2200" b="1"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3387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DF769DD-86B7-41A1-988D-23B7AA0E761A}"/>
              </a:ext>
            </a:extLst>
          </p:cNvPr>
          <p:cNvSpPr/>
          <p:nvPr/>
        </p:nvSpPr>
        <p:spPr>
          <a:xfrm>
            <a:off x="628816" y="1145407"/>
            <a:ext cx="5417648" cy="1081870"/>
          </a:xfrm>
          <a:prstGeom prst="roundRect">
            <a:avLst>
              <a:gd name="adj"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Google Shape;266;p30"/>
          <p:cNvSpPr txBox="1">
            <a:spLocks noGrp="1"/>
          </p:cNvSpPr>
          <p:nvPr>
            <p:ph type="subTitle" idx="1"/>
          </p:nvPr>
        </p:nvSpPr>
        <p:spPr>
          <a:xfrm>
            <a:off x="628816" y="1587458"/>
            <a:ext cx="5057826" cy="453104"/>
          </a:xfrm>
          <a:prstGeom prst="rect">
            <a:avLst/>
          </a:prstGeom>
        </p:spPr>
        <p:txBody>
          <a:bodyPr spcFirstLastPara="1" wrap="square" lIns="91425" tIns="182875" rIns="91425" bIns="0" anchor="ctr" anchorCtr="0">
            <a:noAutofit/>
          </a:bodyPr>
          <a:lstStyle/>
          <a:p>
            <a:pPr marL="0" lvl="0" indent="0" algn="l" rtl="0">
              <a:spcBef>
                <a:spcPts val="0"/>
              </a:spcBef>
              <a:spcAft>
                <a:spcPts val="1600"/>
              </a:spcAft>
            </a:pPr>
            <a:r>
              <a:rPr lang="en-US" sz="2200" b="1" dirty="0">
                <a:latin typeface="Times New Roman" panose="02020603050405020304" pitchFamily="18" charset="0"/>
                <a:cs typeface="Times New Roman" panose="02020603050405020304" pitchFamily="18" charset="0"/>
              </a:rPr>
              <a:t>2. </a:t>
            </a:r>
            <a:r>
              <a:rPr lang="en-US" sz="2200" b="1" dirty="0" err="1">
                <a:latin typeface="Times New Roman" panose="02020603050405020304" pitchFamily="18" charset="0"/>
                <a:cs typeface="Times New Roman" panose="02020603050405020304" pitchFamily="18" charset="0"/>
              </a:rPr>
              <a:t>Cách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tốt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nhất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giữ</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a:t>
            </a:r>
          </a:p>
        </p:txBody>
      </p:sp>
      <p:sp>
        <p:nvSpPr>
          <p:cNvPr id="12" name="Google Shape;356;p33">
            <a:extLst>
              <a:ext uri="{FF2B5EF4-FFF2-40B4-BE49-F238E27FC236}">
                <a16:creationId xmlns:a16="http://schemas.microsoft.com/office/drawing/2014/main" id="{9915B118-0A5F-4D4C-BB8B-7E6605D8B913}"/>
              </a:ext>
            </a:extLst>
          </p:cNvPr>
          <p:cNvSpPr txBox="1">
            <a:spLocks/>
          </p:cNvSpPr>
          <p:nvPr/>
        </p:nvSpPr>
        <p:spPr>
          <a:xfrm flipH="1">
            <a:off x="1925095" y="-104840"/>
            <a:ext cx="5293811" cy="90861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Kết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luận</a:t>
            </a:r>
            <a:endParaRPr lang="vi-VN"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15" name="Google Shape;266;p30">
            <a:extLst>
              <a:ext uri="{FF2B5EF4-FFF2-40B4-BE49-F238E27FC236}">
                <a16:creationId xmlns:a16="http://schemas.microsoft.com/office/drawing/2014/main" id="{F0C4E044-1D3C-4104-8D9C-EA90F14E67A1}"/>
              </a:ext>
            </a:extLst>
          </p:cNvPr>
          <p:cNvSpPr txBox="1">
            <a:spLocks/>
          </p:cNvSpPr>
          <p:nvPr/>
        </p:nvSpPr>
        <p:spPr>
          <a:xfrm>
            <a:off x="731097" y="3210848"/>
            <a:ext cx="5608355" cy="453104"/>
          </a:xfrm>
          <a:prstGeom prst="rect">
            <a:avLst/>
          </a:prstGeom>
          <a:noFill/>
          <a:ln>
            <a:noFill/>
          </a:ln>
        </p:spPr>
        <p:txBody>
          <a:bodyPr spcFirstLastPara="1" wrap="square" lIns="91425" tIns="182875" rIns="91425" bIns="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1pPr>
            <a:lvl2pPr marL="914400" marR="0" lvl="1"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2pPr>
            <a:lvl3pPr marL="1371600" marR="0" lvl="2"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3pPr>
            <a:lvl4pPr marL="1828800" marR="0" lvl="3"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4pPr>
            <a:lvl5pPr marL="2286000" marR="0" lvl="4"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5pPr>
            <a:lvl6pPr marL="2743200" marR="0" lvl="5"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6pPr>
            <a:lvl7pPr marL="3200400" marR="0" lvl="6"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7pPr>
            <a:lvl8pPr marL="3657600" marR="0" lvl="7" indent="-317500" algn="l" rtl="0">
              <a:lnSpc>
                <a:spcPct val="100000"/>
              </a:lnSpc>
              <a:spcBef>
                <a:spcPts val="1600"/>
              </a:spcBef>
              <a:spcAft>
                <a:spcPts val="0"/>
              </a:spcAft>
              <a:buClr>
                <a:srgbClr val="20124D"/>
              </a:buClr>
              <a:buSzPts val="1400"/>
              <a:buFont typeface="Abel"/>
              <a:buNone/>
              <a:defRPr sz="1600" b="0" i="0" u="none" strike="noStrike" cap="none">
                <a:solidFill>
                  <a:srgbClr val="20124D"/>
                </a:solidFill>
                <a:latin typeface="Abel"/>
                <a:ea typeface="Abel"/>
                <a:cs typeface="Abel"/>
                <a:sym typeface="Abel"/>
              </a:defRPr>
            </a:lvl8pPr>
            <a:lvl9pPr marL="4114800" marR="0" lvl="8" indent="-317500" algn="l" rtl="0">
              <a:lnSpc>
                <a:spcPct val="100000"/>
              </a:lnSpc>
              <a:spcBef>
                <a:spcPts val="1600"/>
              </a:spcBef>
              <a:spcAft>
                <a:spcPts val="1600"/>
              </a:spcAft>
              <a:buClr>
                <a:srgbClr val="20124D"/>
              </a:buClr>
              <a:buSzPts val="1400"/>
              <a:buFont typeface="Abel"/>
              <a:buNone/>
              <a:defRPr sz="1600" b="0" i="0" u="none" strike="noStrike" cap="none">
                <a:solidFill>
                  <a:srgbClr val="20124D"/>
                </a:solidFill>
                <a:latin typeface="Abel"/>
                <a:ea typeface="Abel"/>
                <a:cs typeface="Abel"/>
                <a:sym typeface="Abel"/>
              </a:defRPr>
            </a:lvl9pPr>
          </a:lstStyle>
          <a:p>
            <a:pPr marL="0" indent="0" algn="just">
              <a:spcAft>
                <a:spcPts val="1600"/>
              </a:spcAft>
            </a:pPr>
            <a:r>
              <a:rPr lang="vi-VN" sz="2200" b="1" i="1" dirty="0">
                <a:solidFill>
                  <a:schemeClr val="tx1">
                    <a:lumMod val="50000"/>
                    <a:lumOff val="50000"/>
                  </a:schemeClr>
                </a:solidFill>
                <a:latin typeface="Times New Roman" panose="02020603050405020304" pitchFamily="18" charset="0"/>
                <a:cs typeface="Times New Roman" panose="02020603050405020304" pitchFamily="18" charset="0"/>
              </a:rPr>
              <a:t>Ăn ngủ, học tập, làm việc, nghỉ ngơi, vui chơi điều độ; không làm việc căng thẳng, không lo nghĩ, buồn bực, tức giận,...; không dùng các chất kích thích và các loại thuốc độc hại là cách tốt nhất để giữ gìn cơ quan thần kinh.</a:t>
            </a:r>
            <a:endParaRPr lang="en-US" sz="2200" b="1"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865045"/>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20E26E9D-EEEE-4165-8618-30365A1C5E19}"/>
              </a:ext>
            </a:extLst>
          </p:cNvPr>
          <p:cNvSpPr txBox="1"/>
          <p:nvPr/>
        </p:nvSpPr>
        <p:spPr>
          <a:xfrm>
            <a:off x="1666383" y="357355"/>
            <a:ext cx="5501493"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Hoạt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động</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khám</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phá</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C7B49719-42E5-4F67-A339-7E6710CC740E}"/>
              </a:ext>
            </a:extLst>
          </p:cNvPr>
          <p:cNvGrpSpPr/>
          <p:nvPr/>
        </p:nvGrpSpPr>
        <p:grpSpPr>
          <a:xfrm>
            <a:off x="4487612" y="2900688"/>
            <a:ext cx="3791744" cy="581334"/>
            <a:chOff x="261257" y="1300849"/>
            <a:chExt cx="4216958" cy="581334"/>
          </a:xfrm>
        </p:grpSpPr>
        <p:sp>
          <p:nvSpPr>
            <p:cNvPr id="23" name="Rectangle: Rounded Corners 22">
              <a:extLst>
                <a:ext uri="{FF2B5EF4-FFF2-40B4-BE49-F238E27FC236}">
                  <a16:creationId xmlns:a16="http://schemas.microsoft.com/office/drawing/2014/main" id="{E0D73D92-CABA-43E4-A486-5ACC63BFF2F9}"/>
                </a:ext>
              </a:extLst>
            </p:cNvPr>
            <p:cNvSpPr/>
            <p:nvPr/>
          </p:nvSpPr>
          <p:spPr>
            <a:xfrm>
              <a:off x="261257" y="1300849"/>
              <a:ext cx="4216958" cy="581334"/>
            </a:xfrm>
            <a:prstGeom prst="roundRect">
              <a:avLst>
                <a:gd name="adj"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Google Shape;356;p33">
              <a:extLst>
                <a:ext uri="{FF2B5EF4-FFF2-40B4-BE49-F238E27FC236}">
                  <a16:creationId xmlns:a16="http://schemas.microsoft.com/office/drawing/2014/main" id="{EF11BC3C-03C0-4E59-A8F6-3011838D68A7}"/>
                </a:ext>
              </a:extLst>
            </p:cNvPr>
            <p:cNvSpPr txBox="1">
              <a:spLocks/>
            </p:cNvSpPr>
            <p:nvPr/>
          </p:nvSpPr>
          <p:spPr>
            <a:xfrm flipH="1">
              <a:off x="386286" y="1394130"/>
              <a:ext cx="3400268"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Trả</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lời</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các</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câu</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hỏi</a:t>
              </a:r>
              <a:endParaRPr lang="vi-VN"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EF373CBB-E9D2-4595-B0E6-187E9A496A49}"/>
              </a:ext>
            </a:extLst>
          </p:cNvPr>
          <p:cNvSpPr txBox="1"/>
          <p:nvPr/>
        </p:nvSpPr>
        <p:spPr>
          <a:xfrm>
            <a:off x="4487612" y="3745847"/>
            <a:ext cx="4500950" cy="1022459"/>
          </a:xfrm>
          <a:prstGeom prst="rect">
            <a:avLst/>
          </a:prstGeom>
          <a:noFill/>
        </p:spPr>
        <p:txBody>
          <a:bodyPr wrap="square" rtlCol="0">
            <a:spAutoFit/>
          </a:bodyPr>
          <a:lstStyle/>
          <a:p>
            <a:pPr marL="285750" marR="0" indent="-285750" algn="just">
              <a:lnSpc>
                <a:spcPct val="115000"/>
              </a:lnSpc>
              <a:spcBef>
                <a:spcPts val="0"/>
              </a:spcBef>
              <a:spcAft>
                <a:spcPts val="0"/>
              </a:spcAft>
              <a:buFont typeface="Arial" panose="020B0604020202020204" pitchFamily="34" charset="0"/>
              <a:buChar char="•"/>
            </a:pPr>
            <a:r>
              <a:rPr lang="nl-NL" sz="1800" i="1" dirty="0">
                <a:latin typeface="Times New Roman" panose="02020603050405020304" pitchFamily="18" charset="0"/>
                <a:ea typeface="Times New Roman" panose="02020603050405020304" pitchFamily="18" charset="0"/>
              </a:rPr>
              <a:t>Nhân vật trong mỗi bức tranh đang làm gì?</a:t>
            </a:r>
          </a:p>
          <a:p>
            <a:pPr marL="285750" marR="0" indent="-285750" algn="just">
              <a:lnSpc>
                <a:spcPct val="115000"/>
              </a:lnSpc>
              <a:spcBef>
                <a:spcPts val="0"/>
              </a:spcBef>
              <a:spcAft>
                <a:spcPts val="0"/>
              </a:spcAft>
              <a:buFont typeface="Arial" panose="020B0604020202020204" pitchFamily="34" charset="0"/>
              <a:buChar char="•"/>
            </a:pPr>
            <a:r>
              <a:rPr lang="en-US" sz="1800" i="1" dirty="0" err="1">
                <a:effectLst/>
                <a:latin typeface="Times New Roman" panose="02020603050405020304" pitchFamily="18" charset="0"/>
                <a:ea typeface="Times New Roman" panose="02020603050405020304" pitchFamily="18" charset="0"/>
              </a:rPr>
              <a:t>Việc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đó</a:t>
            </a:r>
            <a:r>
              <a:rPr lang="en-US" sz="1800"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có</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lợi</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có</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cơ</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quan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thần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kinh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Vì</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sao</a:t>
            </a:r>
            <a:r>
              <a:rPr lang="en-US" sz="1800" i="1" dirty="0">
                <a:effectLst/>
                <a:latin typeface="Times New Roman" panose="02020603050405020304" pitchFamily="18" charset="0"/>
                <a:ea typeface="Times New Roman" panose="02020603050405020304" pitchFamily="18" charset="0"/>
              </a:rPr>
              <a:t>?</a:t>
            </a:r>
            <a:endParaRPr lang="en-US" sz="1800" i="1" dirty="0">
              <a:effectLst/>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1DFC3C8F-AE2D-4EED-9AC7-F5260BC1B233}"/>
              </a:ext>
            </a:extLst>
          </p:cNvPr>
          <p:cNvPicPr>
            <a:picLocks noChangeAspect="1"/>
          </p:cNvPicPr>
          <p:nvPr/>
        </p:nvPicPr>
        <p:blipFill>
          <a:blip r:embed="rId3"/>
          <a:stretch>
            <a:fillRect/>
          </a:stretch>
        </p:blipFill>
        <p:spPr>
          <a:xfrm>
            <a:off x="274675" y="1115172"/>
            <a:ext cx="1780223" cy="1504931"/>
          </a:xfrm>
          <a:prstGeom prst="rect">
            <a:avLst/>
          </a:prstGeom>
        </p:spPr>
      </p:pic>
      <p:pic>
        <p:nvPicPr>
          <p:cNvPr id="6" name="Picture 5">
            <a:extLst>
              <a:ext uri="{FF2B5EF4-FFF2-40B4-BE49-F238E27FC236}">
                <a16:creationId xmlns:a16="http://schemas.microsoft.com/office/drawing/2014/main" id="{2AFEC7BA-0EB1-4E69-A53F-53D34FBE51C2}"/>
              </a:ext>
            </a:extLst>
          </p:cNvPr>
          <p:cNvPicPr>
            <a:picLocks noChangeAspect="1"/>
          </p:cNvPicPr>
          <p:nvPr/>
        </p:nvPicPr>
        <p:blipFill>
          <a:blip r:embed="rId4"/>
          <a:stretch>
            <a:fillRect/>
          </a:stretch>
        </p:blipFill>
        <p:spPr>
          <a:xfrm>
            <a:off x="2346143" y="1075984"/>
            <a:ext cx="1780223" cy="1544119"/>
          </a:xfrm>
          <a:prstGeom prst="rect">
            <a:avLst/>
          </a:prstGeom>
        </p:spPr>
      </p:pic>
      <p:pic>
        <p:nvPicPr>
          <p:cNvPr id="8" name="Picture 7">
            <a:extLst>
              <a:ext uri="{FF2B5EF4-FFF2-40B4-BE49-F238E27FC236}">
                <a16:creationId xmlns:a16="http://schemas.microsoft.com/office/drawing/2014/main" id="{35941C1E-5CCA-4E06-B176-64CA547005E9}"/>
              </a:ext>
            </a:extLst>
          </p:cNvPr>
          <p:cNvPicPr>
            <a:picLocks noChangeAspect="1"/>
          </p:cNvPicPr>
          <p:nvPr/>
        </p:nvPicPr>
        <p:blipFill>
          <a:blip r:embed="rId5"/>
          <a:stretch>
            <a:fillRect/>
          </a:stretch>
        </p:blipFill>
        <p:spPr>
          <a:xfrm>
            <a:off x="4417611" y="1075984"/>
            <a:ext cx="1780222" cy="1550219"/>
          </a:xfrm>
          <a:prstGeom prst="rect">
            <a:avLst/>
          </a:prstGeom>
        </p:spPr>
      </p:pic>
      <p:pic>
        <p:nvPicPr>
          <p:cNvPr id="10" name="Picture 9">
            <a:extLst>
              <a:ext uri="{FF2B5EF4-FFF2-40B4-BE49-F238E27FC236}">
                <a16:creationId xmlns:a16="http://schemas.microsoft.com/office/drawing/2014/main" id="{83A15FAF-6EB3-4EB5-A9A5-2BABEB6BBBAA}"/>
              </a:ext>
            </a:extLst>
          </p:cNvPr>
          <p:cNvPicPr>
            <a:picLocks noChangeAspect="1"/>
          </p:cNvPicPr>
          <p:nvPr/>
        </p:nvPicPr>
        <p:blipFill>
          <a:blip r:embed="rId6"/>
          <a:stretch>
            <a:fillRect/>
          </a:stretch>
        </p:blipFill>
        <p:spPr>
          <a:xfrm>
            <a:off x="6571297" y="1066453"/>
            <a:ext cx="1780223" cy="1553650"/>
          </a:xfrm>
          <a:prstGeom prst="rect">
            <a:avLst/>
          </a:prstGeom>
        </p:spPr>
      </p:pic>
      <p:pic>
        <p:nvPicPr>
          <p:cNvPr id="15" name="Picture 14">
            <a:extLst>
              <a:ext uri="{FF2B5EF4-FFF2-40B4-BE49-F238E27FC236}">
                <a16:creationId xmlns:a16="http://schemas.microsoft.com/office/drawing/2014/main" id="{FAAC77CF-08C5-403A-B8A6-8F3CB1B02E13}"/>
              </a:ext>
            </a:extLst>
          </p:cNvPr>
          <p:cNvPicPr>
            <a:picLocks noChangeAspect="1"/>
          </p:cNvPicPr>
          <p:nvPr/>
        </p:nvPicPr>
        <p:blipFill>
          <a:blip r:embed="rId7"/>
          <a:stretch>
            <a:fillRect/>
          </a:stretch>
        </p:blipFill>
        <p:spPr>
          <a:xfrm>
            <a:off x="1371106" y="2594032"/>
            <a:ext cx="1565416" cy="1472236"/>
          </a:xfrm>
          <a:prstGeom prst="rect">
            <a:avLst/>
          </a:prstGeom>
        </p:spPr>
      </p:pic>
      <p:pic>
        <p:nvPicPr>
          <p:cNvPr id="17" name="Picture 16">
            <a:extLst>
              <a:ext uri="{FF2B5EF4-FFF2-40B4-BE49-F238E27FC236}">
                <a16:creationId xmlns:a16="http://schemas.microsoft.com/office/drawing/2014/main" id="{E3088A2A-4F14-423D-8F35-5EB37CC9BB8C}"/>
              </a:ext>
            </a:extLst>
          </p:cNvPr>
          <p:cNvPicPr>
            <a:picLocks noChangeAspect="1"/>
          </p:cNvPicPr>
          <p:nvPr/>
        </p:nvPicPr>
        <p:blipFill>
          <a:blip r:embed="rId8"/>
          <a:stretch>
            <a:fillRect/>
          </a:stretch>
        </p:blipFill>
        <p:spPr>
          <a:xfrm>
            <a:off x="2724575" y="3688080"/>
            <a:ext cx="1514611" cy="1453041"/>
          </a:xfrm>
          <a:prstGeom prst="rect">
            <a:avLst/>
          </a:prstGeom>
        </p:spPr>
      </p:pic>
      <p:pic>
        <p:nvPicPr>
          <p:cNvPr id="13" name="Picture 12">
            <a:extLst>
              <a:ext uri="{FF2B5EF4-FFF2-40B4-BE49-F238E27FC236}">
                <a16:creationId xmlns:a16="http://schemas.microsoft.com/office/drawing/2014/main" id="{E9E5AD41-06D1-40B5-BA87-639853A1A4E2}"/>
              </a:ext>
            </a:extLst>
          </p:cNvPr>
          <p:cNvPicPr>
            <a:picLocks noChangeAspect="1"/>
          </p:cNvPicPr>
          <p:nvPr/>
        </p:nvPicPr>
        <p:blipFill>
          <a:blip r:embed="rId9"/>
          <a:stretch>
            <a:fillRect/>
          </a:stretch>
        </p:blipFill>
        <p:spPr>
          <a:xfrm>
            <a:off x="155438" y="3409951"/>
            <a:ext cx="1407997" cy="1312635"/>
          </a:xfrm>
          <a:prstGeom prst="rect">
            <a:avLst/>
          </a:prstGeom>
        </p:spPr>
      </p:pic>
      <p:pic>
        <p:nvPicPr>
          <p:cNvPr id="27" name="Picture 26">
            <a:extLst>
              <a:ext uri="{FF2B5EF4-FFF2-40B4-BE49-F238E27FC236}">
                <a16:creationId xmlns:a16="http://schemas.microsoft.com/office/drawing/2014/main" id="{C41E1985-83C5-4645-AEDD-4CD59C01AE0F}"/>
              </a:ext>
            </a:extLst>
          </p:cNvPr>
          <p:cNvPicPr>
            <a:picLocks noChangeAspect="1"/>
          </p:cNvPicPr>
          <p:nvPr/>
        </p:nvPicPr>
        <p:blipFill>
          <a:blip r:embed="rId7"/>
          <a:stretch>
            <a:fillRect/>
          </a:stretch>
        </p:blipFill>
        <p:spPr>
          <a:xfrm>
            <a:off x="1371106" y="2616892"/>
            <a:ext cx="1565416" cy="1472236"/>
          </a:xfrm>
          <a:prstGeom prst="rect">
            <a:avLst/>
          </a:prstGeom>
        </p:spPr>
      </p:pic>
      <p:pic>
        <p:nvPicPr>
          <p:cNvPr id="28" name="Picture 27">
            <a:extLst>
              <a:ext uri="{FF2B5EF4-FFF2-40B4-BE49-F238E27FC236}">
                <a16:creationId xmlns:a16="http://schemas.microsoft.com/office/drawing/2014/main" id="{10AE1FAF-3947-4072-A931-CF9B4648AE92}"/>
              </a:ext>
            </a:extLst>
          </p:cNvPr>
          <p:cNvPicPr>
            <a:picLocks noChangeAspect="1"/>
          </p:cNvPicPr>
          <p:nvPr/>
        </p:nvPicPr>
        <p:blipFill>
          <a:blip r:embed="rId8"/>
          <a:stretch>
            <a:fillRect/>
          </a:stretch>
        </p:blipFill>
        <p:spPr>
          <a:xfrm>
            <a:off x="2724575" y="3710940"/>
            <a:ext cx="1514611" cy="1453041"/>
          </a:xfrm>
          <a:prstGeom prst="rect">
            <a:avLst/>
          </a:prstGeom>
        </p:spPr>
      </p:pic>
      <p:pic>
        <p:nvPicPr>
          <p:cNvPr id="29" name="Picture 28">
            <a:extLst>
              <a:ext uri="{FF2B5EF4-FFF2-40B4-BE49-F238E27FC236}">
                <a16:creationId xmlns:a16="http://schemas.microsoft.com/office/drawing/2014/main" id="{CB38EA58-EDA2-425D-A257-C12AFC640C37}"/>
              </a:ext>
            </a:extLst>
          </p:cNvPr>
          <p:cNvPicPr>
            <a:picLocks noChangeAspect="1"/>
          </p:cNvPicPr>
          <p:nvPr/>
        </p:nvPicPr>
        <p:blipFill>
          <a:blip r:embed="rId9"/>
          <a:stretch>
            <a:fillRect/>
          </a:stretch>
        </p:blipFill>
        <p:spPr>
          <a:xfrm>
            <a:off x="155438" y="3432811"/>
            <a:ext cx="1407997" cy="1312635"/>
          </a:xfrm>
          <a:prstGeom prst="rect">
            <a:avLst/>
          </a:prstGeom>
        </p:spPr>
      </p:pic>
      <p:pic>
        <p:nvPicPr>
          <p:cNvPr id="35" name="Picture 34">
            <a:extLst>
              <a:ext uri="{FF2B5EF4-FFF2-40B4-BE49-F238E27FC236}">
                <a16:creationId xmlns:a16="http://schemas.microsoft.com/office/drawing/2014/main" id="{99DBEA3B-CAE3-44A8-88FD-9A4166611FC9}"/>
              </a:ext>
            </a:extLst>
          </p:cNvPr>
          <p:cNvPicPr>
            <a:picLocks noChangeAspect="1"/>
          </p:cNvPicPr>
          <p:nvPr/>
        </p:nvPicPr>
        <p:blipFill>
          <a:blip r:embed="rId3"/>
          <a:stretch>
            <a:fillRect/>
          </a:stretch>
        </p:blipFill>
        <p:spPr>
          <a:xfrm>
            <a:off x="274675" y="1138032"/>
            <a:ext cx="1780223" cy="1504931"/>
          </a:xfrm>
          <a:prstGeom prst="rect">
            <a:avLst/>
          </a:prstGeom>
        </p:spPr>
      </p:pic>
      <p:pic>
        <p:nvPicPr>
          <p:cNvPr id="36" name="Picture 35">
            <a:extLst>
              <a:ext uri="{FF2B5EF4-FFF2-40B4-BE49-F238E27FC236}">
                <a16:creationId xmlns:a16="http://schemas.microsoft.com/office/drawing/2014/main" id="{59F82B04-1912-4001-B7E1-9D101983534B}"/>
              </a:ext>
            </a:extLst>
          </p:cNvPr>
          <p:cNvPicPr>
            <a:picLocks noChangeAspect="1"/>
          </p:cNvPicPr>
          <p:nvPr/>
        </p:nvPicPr>
        <p:blipFill>
          <a:blip r:embed="rId4"/>
          <a:stretch>
            <a:fillRect/>
          </a:stretch>
        </p:blipFill>
        <p:spPr>
          <a:xfrm>
            <a:off x="2346143" y="1098844"/>
            <a:ext cx="1780223" cy="1544119"/>
          </a:xfrm>
          <a:prstGeom prst="rect">
            <a:avLst/>
          </a:prstGeom>
        </p:spPr>
      </p:pic>
      <p:pic>
        <p:nvPicPr>
          <p:cNvPr id="37" name="Picture 36">
            <a:extLst>
              <a:ext uri="{FF2B5EF4-FFF2-40B4-BE49-F238E27FC236}">
                <a16:creationId xmlns:a16="http://schemas.microsoft.com/office/drawing/2014/main" id="{EC535B95-0DF6-41F0-BD7D-7AB62FEC1A24}"/>
              </a:ext>
            </a:extLst>
          </p:cNvPr>
          <p:cNvPicPr>
            <a:picLocks noChangeAspect="1"/>
          </p:cNvPicPr>
          <p:nvPr/>
        </p:nvPicPr>
        <p:blipFill>
          <a:blip r:embed="rId5"/>
          <a:stretch>
            <a:fillRect/>
          </a:stretch>
        </p:blipFill>
        <p:spPr>
          <a:xfrm>
            <a:off x="4417611" y="1098844"/>
            <a:ext cx="1780222" cy="1550219"/>
          </a:xfrm>
          <a:prstGeom prst="rect">
            <a:avLst/>
          </a:prstGeom>
        </p:spPr>
      </p:pic>
      <p:pic>
        <p:nvPicPr>
          <p:cNvPr id="38" name="Picture 37">
            <a:extLst>
              <a:ext uri="{FF2B5EF4-FFF2-40B4-BE49-F238E27FC236}">
                <a16:creationId xmlns:a16="http://schemas.microsoft.com/office/drawing/2014/main" id="{2ED29A69-B7DA-4E67-A3F0-C3E69C24E9DE}"/>
              </a:ext>
            </a:extLst>
          </p:cNvPr>
          <p:cNvPicPr>
            <a:picLocks noChangeAspect="1"/>
          </p:cNvPicPr>
          <p:nvPr/>
        </p:nvPicPr>
        <p:blipFill>
          <a:blip r:embed="rId6"/>
          <a:stretch>
            <a:fillRect/>
          </a:stretch>
        </p:blipFill>
        <p:spPr>
          <a:xfrm>
            <a:off x="6571297" y="1089313"/>
            <a:ext cx="1780223" cy="1553650"/>
          </a:xfrm>
          <a:prstGeom prst="rect">
            <a:avLst/>
          </a:prstGeom>
        </p:spPr>
      </p:pic>
      <p:pic>
        <p:nvPicPr>
          <p:cNvPr id="39" name="Picture 38">
            <a:extLst>
              <a:ext uri="{FF2B5EF4-FFF2-40B4-BE49-F238E27FC236}">
                <a16:creationId xmlns:a16="http://schemas.microsoft.com/office/drawing/2014/main" id="{F7189F04-488E-44F2-957B-C593A40D2298}"/>
              </a:ext>
            </a:extLst>
          </p:cNvPr>
          <p:cNvPicPr>
            <a:picLocks noChangeAspect="1"/>
          </p:cNvPicPr>
          <p:nvPr/>
        </p:nvPicPr>
        <p:blipFill>
          <a:blip r:embed="rId7"/>
          <a:stretch>
            <a:fillRect/>
          </a:stretch>
        </p:blipFill>
        <p:spPr>
          <a:xfrm>
            <a:off x="1371106" y="2639752"/>
            <a:ext cx="1565416" cy="1472236"/>
          </a:xfrm>
          <a:prstGeom prst="rect">
            <a:avLst/>
          </a:prstGeom>
        </p:spPr>
      </p:pic>
      <p:pic>
        <p:nvPicPr>
          <p:cNvPr id="40" name="Picture 39">
            <a:extLst>
              <a:ext uri="{FF2B5EF4-FFF2-40B4-BE49-F238E27FC236}">
                <a16:creationId xmlns:a16="http://schemas.microsoft.com/office/drawing/2014/main" id="{51CCC165-5EB4-48FD-BC7B-96C60001708E}"/>
              </a:ext>
            </a:extLst>
          </p:cNvPr>
          <p:cNvPicPr>
            <a:picLocks noChangeAspect="1"/>
          </p:cNvPicPr>
          <p:nvPr/>
        </p:nvPicPr>
        <p:blipFill>
          <a:blip r:embed="rId8"/>
          <a:stretch>
            <a:fillRect/>
          </a:stretch>
        </p:blipFill>
        <p:spPr>
          <a:xfrm>
            <a:off x="2724575" y="3733800"/>
            <a:ext cx="1514611" cy="1453041"/>
          </a:xfrm>
          <a:prstGeom prst="rect">
            <a:avLst/>
          </a:prstGeom>
        </p:spPr>
      </p:pic>
      <p:pic>
        <p:nvPicPr>
          <p:cNvPr id="41" name="Picture 40">
            <a:extLst>
              <a:ext uri="{FF2B5EF4-FFF2-40B4-BE49-F238E27FC236}">
                <a16:creationId xmlns:a16="http://schemas.microsoft.com/office/drawing/2014/main" id="{73DBB8F5-EB6E-4BFD-B767-80ED37F98EBE}"/>
              </a:ext>
            </a:extLst>
          </p:cNvPr>
          <p:cNvPicPr>
            <a:picLocks noChangeAspect="1"/>
          </p:cNvPicPr>
          <p:nvPr/>
        </p:nvPicPr>
        <p:blipFill>
          <a:blip r:embed="rId9"/>
          <a:stretch>
            <a:fillRect/>
          </a:stretch>
        </p:blipFill>
        <p:spPr>
          <a:xfrm>
            <a:off x="155438" y="3455671"/>
            <a:ext cx="1407997" cy="1312635"/>
          </a:xfrm>
          <a:prstGeom prst="rect">
            <a:avLst/>
          </a:prstGeom>
        </p:spPr>
      </p:pic>
    </p:spTree>
    <p:extLst>
      <p:ext uri="{BB962C8B-B14F-4D97-AF65-F5344CB8AC3E}">
        <p14:creationId xmlns:p14="http://schemas.microsoft.com/office/powerpoint/2010/main" val="321780768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p:cNvSpPr txBox="1">
            <a:spLocks noGrp="1"/>
          </p:cNvSpPr>
          <p:nvPr>
            <p:ph type="ctrTitle"/>
          </p:nvPr>
        </p:nvSpPr>
        <p:spPr>
          <a:xfrm>
            <a:off x="1430860" y="311808"/>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a:latin typeface="Calibri" panose="020F0502020204030204" pitchFamily="34" charset="0"/>
                <a:ea typeface="Segoe UI Black" panose="020B0A02040204020203" pitchFamily="34" charset="0"/>
                <a:cs typeface="Calibri" panose="020F0502020204030204" pitchFamily="34" charset="0"/>
              </a:rPr>
              <a:t>VẬN DỤNG</a:t>
            </a:r>
            <a:endParaRPr b="1" dirty="0">
              <a:solidFill>
                <a:schemeClr val="dk1"/>
              </a:solidFill>
              <a:latin typeface="Calibri" panose="020F0502020204030204" pitchFamily="34" charset="0"/>
              <a:ea typeface="Segoe UI Black" panose="020B0A02040204020203" pitchFamily="34" charset="0"/>
              <a:cs typeface="Calibri" panose="020F0502020204030204" pitchFamily="34" charset="0"/>
            </a:endParaRPr>
          </a:p>
        </p:txBody>
      </p:sp>
      <p:sp>
        <p:nvSpPr>
          <p:cNvPr id="16" name="Google Shape;359;p33">
            <a:extLst>
              <a:ext uri="{FF2B5EF4-FFF2-40B4-BE49-F238E27FC236}">
                <a16:creationId xmlns:a16="http://schemas.microsoft.com/office/drawing/2014/main" id="{8C322EBB-0DCE-4747-9947-6EFBB9AEDCBB}"/>
              </a:ext>
            </a:extLst>
          </p:cNvPr>
          <p:cNvSpPr/>
          <p:nvPr/>
        </p:nvSpPr>
        <p:spPr>
          <a:xfrm>
            <a:off x="6551774" y="3099649"/>
            <a:ext cx="2820600" cy="2820000"/>
          </a:xfrm>
          <a:prstGeom prst="ellipse">
            <a:avLst/>
          </a:prstGeom>
          <a:solidFill>
            <a:srgbClr val="75C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 name="Google Shape;1268;p37">
            <a:extLst>
              <a:ext uri="{FF2B5EF4-FFF2-40B4-BE49-F238E27FC236}">
                <a16:creationId xmlns:a16="http://schemas.microsoft.com/office/drawing/2014/main" id="{D8328F8D-604B-4066-B125-C48EE5723DB3}"/>
              </a:ext>
            </a:extLst>
          </p:cNvPr>
          <p:cNvGrpSpPr/>
          <p:nvPr/>
        </p:nvGrpSpPr>
        <p:grpSpPr>
          <a:xfrm>
            <a:off x="6740146" y="1684458"/>
            <a:ext cx="1477063" cy="3170546"/>
            <a:chOff x="6435050" y="1025875"/>
            <a:chExt cx="1554725" cy="3337250"/>
          </a:xfrm>
        </p:grpSpPr>
        <p:sp>
          <p:nvSpPr>
            <p:cNvPr id="18" name="Google Shape;1269;p37">
              <a:extLst>
                <a:ext uri="{FF2B5EF4-FFF2-40B4-BE49-F238E27FC236}">
                  <a16:creationId xmlns:a16="http://schemas.microsoft.com/office/drawing/2014/main" id="{24083807-9C3D-4D9D-A12E-9C0A3D58E6AA}"/>
                </a:ext>
              </a:extLst>
            </p:cNvPr>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70;p37">
              <a:extLst>
                <a:ext uri="{FF2B5EF4-FFF2-40B4-BE49-F238E27FC236}">
                  <a16:creationId xmlns:a16="http://schemas.microsoft.com/office/drawing/2014/main" id="{7567B66E-0761-49F9-9DEF-F451325C94DC}"/>
                </a:ext>
              </a:extLst>
            </p:cNvPr>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71;p37">
              <a:extLst>
                <a:ext uri="{FF2B5EF4-FFF2-40B4-BE49-F238E27FC236}">
                  <a16:creationId xmlns:a16="http://schemas.microsoft.com/office/drawing/2014/main" id="{D53DCEF8-7982-4430-A585-001FABB39C1E}"/>
                </a:ext>
              </a:extLst>
            </p:cNvPr>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72;p37">
              <a:extLst>
                <a:ext uri="{FF2B5EF4-FFF2-40B4-BE49-F238E27FC236}">
                  <a16:creationId xmlns:a16="http://schemas.microsoft.com/office/drawing/2014/main" id="{E0036177-CFB8-4211-9499-C08740962B05}"/>
                </a:ext>
              </a:extLst>
            </p:cNvPr>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273;p37">
              <a:extLst>
                <a:ext uri="{FF2B5EF4-FFF2-40B4-BE49-F238E27FC236}">
                  <a16:creationId xmlns:a16="http://schemas.microsoft.com/office/drawing/2014/main" id="{AEA5DC8D-7B22-42D6-96F7-DE959D55AB6F}"/>
                </a:ext>
              </a:extLst>
            </p:cNvPr>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74;p37">
              <a:extLst>
                <a:ext uri="{FF2B5EF4-FFF2-40B4-BE49-F238E27FC236}">
                  <a16:creationId xmlns:a16="http://schemas.microsoft.com/office/drawing/2014/main" id="{C160C653-A59A-4730-994C-41A70B52C2FB}"/>
                </a:ext>
              </a:extLst>
            </p:cNvPr>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rgbClr val="A8DC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75;p37">
              <a:extLst>
                <a:ext uri="{FF2B5EF4-FFF2-40B4-BE49-F238E27FC236}">
                  <a16:creationId xmlns:a16="http://schemas.microsoft.com/office/drawing/2014/main" id="{14A210F5-BD25-4AEB-87FF-1929BC68F2AD}"/>
                </a:ext>
              </a:extLst>
            </p:cNvPr>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76;p37">
              <a:extLst>
                <a:ext uri="{FF2B5EF4-FFF2-40B4-BE49-F238E27FC236}">
                  <a16:creationId xmlns:a16="http://schemas.microsoft.com/office/drawing/2014/main" id="{2E4BE37C-2406-4C1A-B3A1-6329241B4EEC}"/>
                </a:ext>
              </a:extLst>
            </p:cNvPr>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77;p37">
              <a:extLst>
                <a:ext uri="{FF2B5EF4-FFF2-40B4-BE49-F238E27FC236}">
                  <a16:creationId xmlns:a16="http://schemas.microsoft.com/office/drawing/2014/main" id="{97C46012-D7D4-4AD7-932D-82F5788E3ACB}"/>
                </a:ext>
              </a:extLst>
            </p:cNvPr>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278;p37">
              <a:extLst>
                <a:ext uri="{FF2B5EF4-FFF2-40B4-BE49-F238E27FC236}">
                  <a16:creationId xmlns:a16="http://schemas.microsoft.com/office/drawing/2014/main" id="{F4CFD458-D6A5-437B-89D1-14C2A64D7775}"/>
                </a:ext>
              </a:extLst>
            </p:cNvPr>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79;p37">
              <a:extLst>
                <a:ext uri="{FF2B5EF4-FFF2-40B4-BE49-F238E27FC236}">
                  <a16:creationId xmlns:a16="http://schemas.microsoft.com/office/drawing/2014/main" id="{75A46626-A513-4CEF-89EC-1BDF2E6AA98F}"/>
                </a:ext>
              </a:extLst>
            </p:cNvPr>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80;p37">
              <a:extLst>
                <a:ext uri="{FF2B5EF4-FFF2-40B4-BE49-F238E27FC236}">
                  <a16:creationId xmlns:a16="http://schemas.microsoft.com/office/drawing/2014/main" id="{B7926ECF-9765-4F93-9FCD-38C8F3AD689E}"/>
                </a:ext>
              </a:extLst>
            </p:cNvPr>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81;p37">
              <a:extLst>
                <a:ext uri="{FF2B5EF4-FFF2-40B4-BE49-F238E27FC236}">
                  <a16:creationId xmlns:a16="http://schemas.microsoft.com/office/drawing/2014/main" id="{370F2397-8B5E-414E-9180-D88358972B5B}"/>
                </a:ext>
              </a:extLst>
            </p:cNvPr>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82;p37">
              <a:extLst>
                <a:ext uri="{FF2B5EF4-FFF2-40B4-BE49-F238E27FC236}">
                  <a16:creationId xmlns:a16="http://schemas.microsoft.com/office/drawing/2014/main" id="{E7D259EA-439E-49A0-915A-5C5BB2C7FAB9}"/>
                </a:ext>
              </a:extLst>
            </p:cNvPr>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83;p37">
              <a:extLst>
                <a:ext uri="{FF2B5EF4-FFF2-40B4-BE49-F238E27FC236}">
                  <a16:creationId xmlns:a16="http://schemas.microsoft.com/office/drawing/2014/main" id="{7EA88FC3-B09C-4AAF-B914-50C7C48539C6}"/>
                </a:ext>
              </a:extLst>
            </p:cNvPr>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84;p37">
              <a:extLst>
                <a:ext uri="{FF2B5EF4-FFF2-40B4-BE49-F238E27FC236}">
                  <a16:creationId xmlns:a16="http://schemas.microsoft.com/office/drawing/2014/main" id="{287F7E02-0FCC-4EE0-A4B6-86E77842C05C}"/>
                </a:ext>
              </a:extLst>
            </p:cNvPr>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85;p37">
              <a:extLst>
                <a:ext uri="{FF2B5EF4-FFF2-40B4-BE49-F238E27FC236}">
                  <a16:creationId xmlns:a16="http://schemas.microsoft.com/office/drawing/2014/main" id="{C808304A-B16D-4A53-A885-78D856C9087C}"/>
                </a:ext>
              </a:extLst>
            </p:cNvPr>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86;p37">
              <a:extLst>
                <a:ext uri="{FF2B5EF4-FFF2-40B4-BE49-F238E27FC236}">
                  <a16:creationId xmlns:a16="http://schemas.microsoft.com/office/drawing/2014/main" id="{DF723FF2-E43D-447D-900A-8AC3E8F4E702}"/>
                </a:ext>
              </a:extLst>
            </p:cNvPr>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87;p37">
              <a:extLst>
                <a:ext uri="{FF2B5EF4-FFF2-40B4-BE49-F238E27FC236}">
                  <a16:creationId xmlns:a16="http://schemas.microsoft.com/office/drawing/2014/main" id="{6C1FAA11-9653-4E24-871F-3D56F9030272}"/>
                </a:ext>
              </a:extLst>
            </p:cNvPr>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88;p37">
              <a:extLst>
                <a:ext uri="{FF2B5EF4-FFF2-40B4-BE49-F238E27FC236}">
                  <a16:creationId xmlns:a16="http://schemas.microsoft.com/office/drawing/2014/main" id="{FF68A893-EE54-4FCD-A173-EBDB846D5744}"/>
                </a:ext>
              </a:extLst>
            </p:cNvPr>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89;p37">
              <a:extLst>
                <a:ext uri="{FF2B5EF4-FFF2-40B4-BE49-F238E27FC236}">
                  <a16:creationId xmlns:a16="http://schemas.microsoft.com/office/drawing/2014/main" id="{50F72870-772E-4F91-8324-0A2253456F96}"/>
                </a:ext>
              </a:extLst>
            </p:cNvPr>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90;p37">
              <a:extLst>
                <a:ext uri="{FF2B5EF4-FFF2-40B4-BE49-F238E27FC236}">
                  <a16:creationId xmlns:a16="http://schemas.microsoft.com/office/drawing/2014/main" id="{2E177557-63A2-4BC5-8706-B82FAF90B7B0}"/>
                </a:ext>
              </a:extLst>
            </p:cNvPr>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91;p37">
              <a:extLst>
                <a:ext uri="{FF2B5EF4-FFF2-40B4-BE49-F238E27FC236}">
                  <a16:creationId xmlns:a16="http://schemas.microsoft.com/office/drawing/2014/main" id="{B8AAFAAF-000C-4A0C-82D4-E21AE0A2E1FB}"/>
                </a:ext>
              </a:extLst>
            </p:cNvPr>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rgbClr val="07830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92;p37">
              <a:extLst>
                <a:ext uri="{FF2B5EF4-FFF2-40B4-BE49-F238E27FC236}">
                  <a16:creationId xmlns:a16="http://schemas.microsoft.com/office/drawing/2014/main" id="{50FD1673-FCB8-47BB-BE6E-8CA7460FEA60}"/>
                </a:ext>
              </a:extLst>
            </p:cNvPr>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93;p37">
              <a:extLst>
                <a:ext uri="{FF2B5EF4-FFF2-40B4-BE49-F238E27FC236}">
                  <a16:creationId xmlns:a16="http://schemas.microsoft.com/office/drawing/2014/main" id="{B23637B9-B88C-4E29-AC60-55E53BF60862}"/>
                </a:ext>
              </a:extLst>
            </p:cNvPr>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94;p37">
              <a:extLst>
                <a:ext uri="{FF2B5EF4-FFF2-40B4-BE49-F238E27FC236}">
                  <a16:creationId xmlns:a16="http://schemas.microsoft.com/office/drawing/2014/main" id="{57C9D684-46AA-44DE-96A8-A00EBB479E91}"/>
                </a:ext>
              </a:extLst>
            </p:cNvPr>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95;p37">
              <a:extLst>
                <a:ext uri="{FF2B5EF4-FFF2-40B4-BE49-F238E27FC236}">
                  <a16:creationId xmlns:a16="http://schemas.microsoft.com/office/drawing/2014/main" id="{A1676BB2-EEDA-4A3F-B462-4DD76718B73B}"/>
                </a:ext>
              </a:extLst>
            </p:cNvPr>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96;p37">
              <a:extLst>
                <a:ext uri="{FF2B5EF4-FFF2-40B4-BE49-F238E27FC236}">
                  <a16:creationId xmlns:a16="http://schemas.microsoft.com/office/drawing/2014/main" id="{E31F0288-4EC1-484D-8D9E-79E3F74FF6EB}"/>
                </a:ext>
              </a:extLst>
            </p:cNvPr>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97;p37">
              <a:extLst>
                <a:ext uri="{FF2B5EF4-FFF2-40B4-BE49-F238E27FC236}">
                  <a16:creationId xmlns:a16="http://schemas.microsoft.com/office/drawing/2014/main" id="{856E8B22-2BBD-455E-8A1C-CD5A9DE840CC}"/>
                </a:ext>
              </a:extLst>
            </p:cNvPr>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98;p37">
              <a:extLst>
                <a:ext uri="{FF2B5EF4-FFF2-40B4-BE49-F238E27FC236}">
                  <a16:creationId xmlns:a16="http://schemas.microsoft.com/office/drawing/2014/main" id="{E645D223-6BAF-4690-9B52-4DB6A5930C7A}"/>
                </a:ext>
              </a:extLst>
            </p:cNvPr>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rgbClr val="FB9C0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99;p37">
              <a:extLst>
                <a:ext uri="{FF2B5EF4-FFF2-40B4-BE49-F238E27FC236}">
                  <a16:creationId xmlns:a16="http://schemas.microsoft.com/office/drawing/2014/main" id="{F3FBAC85-2C1F-4957-9897-D6C7E82CA833}"/>
                </a:ext>
              </a:extLst>
            </p:cNvPr>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00;p37">
              <a:extLst>
                <a:ext uri="{FF2B5EF4-FFF2-40B4-BE49-F238E27FC236}">
                  <a16:creationId xmlns:a16="http://schemas.microsoft.com/office/drawing/2014/main" id="{5D8BBDA6-E2D8-41AB-A20B-30DDDCCEA68F}"/>
                </a:ext>
              </a:extLst>
            </p:cNvPr>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01;p37">
              <a:extLst>
                <a:ext uri="{FF2B5EF4-FFF2-40B4-BE49-F238E27FC236}">
                  <a16:creationId xmlns:a16="http://schemas.microsoft.com/office/drawing/2014/main" id="{717D6A5E-1479-40E4-9054-C76CB456A35A}"/>
                </a:ext>
              </a:extLst>
            </p:cNvPr>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rgbClr val="303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02;p37">
              <a:extLst>
                <a:ext uri="{FF2B5EF4-FFF2-40B4-BE49-F238E27FC236}">
                  <a16:creationId xmlns:a16="http://schemas.microsoft.com/office/drawing/2014/main" id="{FF3056F3-D1FE-4FEF-BD5D-27540B32494C}"/>
                </a:ext>
              </a:extLst>
            </p:cNvPr>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03;p37">
              <a:extLst>
                <a:ext uri="{FF2B5EF4-FFF2-40B4-BE49-F238E27FC236}">
                  <a16:creationId xmlns:a16="http://schemas.microsoft.com/office/drawing/2014/main" id="{892998AC-6B88-40E0-AF10-DF262A4FE960}"/>
                </a:ext>
              </a:extLst>
            </p:cNvPr>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04;p37">
              <a:extLst>
                <a:ext uri="{FF2B5EF4-FFF2-40B4-BE49-F238E27FC236}">
                  <a16:creationId xmlns:a16="http://schemas.microsoft.com/office/drawing/2014/main" id="{784A2947-96C9-4390-9CF3-640BB5EC3998}"/>
                </a:ext>
              </a:extLst>
            </p:cNvPr>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05;p37">
              <a:extLst>
                <a:ext uri="{FF2B5EF4-FFF2-40B4-BE49-F238E27FC236}">
                  <a16:creationId xmlns:a16="http://schemas.microsoft.com/office/drawing/2014/main" id="{A4E5CAB1-CE20-4699-99C2-3E08B5C7D414}"/>
                </a:ext>
              </a:extLst>
            </p:cNvPr>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06;p37">
              <a:extLst>
                <a:ext uri="{FF2B5EF4-FFF2-40B4-BE49-F238E27FC236}">
                  <a16:creationId xmlns:a16="http://schemas.microsoft.com/office/drawing/2014/main" id="{9914E6E3-AD16-4572-AE8B-7D5567DEB685}"/>
                </a:ext>
              </a:extLst>
            </p:cNvPr>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07;p37">
              <a:extLst>
                <a:ext uri="{FF2B5EF4-FFF2-40B4-BE49-F238E27FC236}">
                  <a16:creationId xmlns:a16="http://schemas.microsoft.com/office/drawing/2014/main" id="{51E3C8FA-17C0-44AC-882E-18C30D381D9B}"/>
                </a:ext>
              </a:extLst>
            </p:cNvPr>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08;p37">
              <a:extLst>
                <a:ext uri="{FF2B5EF4-FFF2-40B4-BE49-F238E27FC236}">
                  <a16:creationId xmlns:a16="http://schemas.microsoft.com/office/drawing/2014/main" id="{02BC6BA0-3B1F-482D-B1D1-22158DA7018A}"/>
                </a:ext>
              </a:extLst>
            </p:cNvPr>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09;p37">
              <a:extLst>
                <a:ext uri="{FF2B5EF4-FFF2-40B4-BE49-F238E27FC236}">
                  <a16:creationId xmlns:a16="http://schemas.microsoft.com/office/drawing/2014/main" id="{88102DA3-0AD5-4642-9EDB-D274062A5F01}"/>
                </a:ext>
              </a:extLst>
            </p:cNvPr>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10;p37">
              <a:extLst>
                <a:ext uri="{FF2B5EF4-FFF2-40B4-BE49-F238E27FC236}">
                  <a16:creationId xmlns:a16="http://schemas.microsoft.com/office/drawing/2014/main" id="{5D0F6252-DC0B-475F-B652-432F6DFE8BDE}"/>
                </a:ext>
              </a:extLst>
            </p:cNvPr>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11;p37">
              <a:extLst>
                <a:ext uri="{FF2B5EF4-FFF2-40B4-BE49-F238E27FC236}">
                  <a16:creationId xmlns:a16="http://schemas.microsoft.com/office/drawing/2014/main" id="{F244077D-EAA7-45B6-BF74-EDB8F4D9E17E}"/>
                </a:ext>
              </a:extLst>
            </p:cNvPr>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12;p37">
              <a:extLst>
                <a:ext uri="{FF2B5EF4-FFF2-40B4-BE49-F238E27FC236}">
                  <a16:creationId xmlns:a16="http://schemas.microsoft.com/office/drawing/2014/main" id="{9DAF7792-871E-4513-B775-F841DF950346}"/>
                </a:ext>
              </a:extLst>
            </p:cNvPr>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13;p37">
              <a:extLst>
                <a:ext uri="{FF2B5EF4-FFF2-40B4-BE49-F238E27FC236}">
                  <a16:creationId xmlns:a16="http://schemas.microsoft.com/office/drawing/2014/main" id="{3EDCED9B-6D11-4CF6-B37E-5E5DA090B8F6}"/>
                </a:ext>
              </a:extLst>
            </p:cNvPr>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14;p37">
              <a:extLst>
                <a:ext uri="{FF2B5EF4-FFF2-40B4-BE49-F238E27FC236}">
                  <a16:creationId xmlns:a16="http://schemas.microsoft.com/office/drawing/2014/main" id="{96CB6145-E021-4F9D-BD6F-6D4BA49CB75C}"/>
                </a:ext>
              </a:extLst>
            </p:cNvPr>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15;p37">
              <a:extLst>
                <a:ext uri="{FF2B5EF4-FFF2-40B4-BE49-F238E27FC236}">
                  <a16:creationId xmlns:a16="http://schemas.microsoft.com/office/drawing/2014/main" id="{A13881EE-C9AE-4E0A-B690-9CE9EB59BB2F}"/>
                </a:ext>
              </a:extLst>
            </p:cNvPr>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16;p37">
              <a:extLst>
                <a:ext uri="{FF2B5EF4-FFF2-40B4-BE49-F238E27FC236}">
                  <a16:creationId xmlns:a16="http://schemas.microsoft.com/office/drawing/2014/main" id="{B01AE753-8718-4C26-BB9A-CE9509D7D77E}"/>
                </a:ext>
              </a:extLst>
            </p:cNvPr>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rgbClr val="0271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17;p37">
              <a:extLst>
                <a:ext uri="{FF2B5EF4-FFF2-40B4-BE49-F238E27FC236}">
                  <a16:creationId xmlns:a16="http://schemas.microsoft.com/office/drawing/2014/main" id="{1C7CB0CC-67C1-45C6-9FFC-2FC25D353086}"/>
                </a:ext>
              </a:extLst>
            </p:cNvPr>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18;p37">
              <a:extLst>
                <a:ext uri="{FF2B5EF4-FFF2-40B4-BE49-F238E27FC236}">
                  <a16:creationId xmlns:a16="http://schemas.microsoft.com/office/drawing/2014/main" id="{1E658D90-6372-4492-9DD6-A01BFC7F533A}"/>
                </a:ext>
              </a:extLst>
            </p:cNvPr>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19;p37">
              <a:extLst>
                <a:ext uri="{FF2B5EF4-FFF2-40B4-BE49-F238E27FC236}">
                  <a16:creationId xmlns:a16="http://schemas.microsoft.com/office/drawing/2014/main" id="{E5540169-C566-4270-80DB-7FDEF1C09F6B}"/>
                </a:ext>
              </a:extLst>
            </p:cNvPr>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1" name="Google Shape;356;p33">
            <a:extLst>
              <a:ext uri="{FF2B5EF4-FFF2-40B4-BE49-F238E27FC236}">
                <a16:creationId xmlns:a16="http://schemas.microsoft.com/office/drawing/2014/main" id="{99122E2E-A9FC-4C15-A25A-6169C305254B}"/>
              </a:ext>
            </a:extLst>
          </p:cNvPr>
          <p:cNvSpPr txBox="1">
            <a:spLocks/>
          </p:cNvSpPr>
          <p:nvPr/>
        </p:nvSpPr>
        <p:spPr>
          <a:xfrm flipH="1">
            <a:off x="637460" y="2546104"/>
            <a:ext cx="5473657" cy="195203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Em</a:t>
            </a:r>
            <a:r>
              <a:rPr lang="en-US"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2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hãy</a:t>
            </a:r>
            <a:r>
              <a:rPr lang="en-US"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2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tự</a:t>
            </a:r>
            <a:r>
              <a:rPr lang="en-US"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2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lập</a:t>
            </a:r>
            <a:r>
              <a:rPr lang="en-US"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2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một</a:t>
            </a:r>
            <a:r>
              <a:rPr lang="en-US"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2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thời</a:t>
            </a:r>
            <a:r>
              <a:rPr lang="en-US"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2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gian</a:t>
            </a:r>
            <a:r>
              <a:rPr lang="en-US"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2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biểu</a:t>
            </a:r>
            <a:r>
              <a:rPr lang="en-US"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2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hàng</a:t>
            </a:r>
            <a:r>
              <a:rPr lang="en-US"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2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ngày</a:t>
            </a:r>
            <a:r>
              <a:rPr lang="en-US"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2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của</a:t>
            </a:r>
            <a:r>
              <a:rPr lang="en-US"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2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mình</a:t>
            </a:r>
            <a:r>
              <a:rPr lang="en-US"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a:t>
            </a:r>
            <a:endParaRPr lang="vi-VN" sz="32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95142652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B2FC82B-0F60-4AF9-ABC0-62D73B16D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655" y="0"/>
            <a:ext cx="28956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E4FA3AC-2BB0-47E1-A9C6-50077336BA1D}"/>
              </a:ext>
            </a:extLst>
          </p:cNvPr>
          <p:cNvSpPr/>
          <p:nvPr/>
        </p:nvSpPr>
        <p:spPr>
          <a:xfrm>
            <a:off x="2184935" y="298383"/>
            <a:ext cx="1463040" cy="442762"/>
          </a:xfrm>
          <a:prstGeom prst="roundRect">
            <a:avLst/>
          </a:prstGeom>
          <a:solidFill>
            <a:srgbClr val="EFD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t>Thời</a:t>
            </a:r>
            <a:r>
              <a:rPr lang="en-US" sz="1600" b="1" dirty="0"/>
              <a:t> </a:t>
            </a:r>
            <a:r>
              <a:rPr lang="en-US" sz="1600" b="1" dirty="0" err="1"/>
              <a:t>gian</a:t>
            </a:r>
            <a:r>
              <a:rPr lang="en-US" sz="1600" b="1" dirty="0"/>
              <a:t> </a:t>
            </a:r>
            <a:r>
              <a:rPr lang="en-US" sz="1600" b="1" dirty="0" err="1"/>
              <a:t>biểu</a:t>
            </a:r>
            <a:endParaRPr lang="en-US" sz="1600" b="1" dirty="0"/>
          </a:p>
        </p:txBody>
      </p:sp>
      <p:sp>
        <p:nvSpPr>
          <p:cNvPr id="4" name="Rectangle: Rounded Corners 3">
            <a:extLst>
              <a:ext uri="{FF2B5EF4-FFF2-40B4-BE49-F238E27FC236}">
                <a16:creationId xmlns:a16="http://schemas.microsoft.com/office/drawing/2014/main" id="{33FF491E-66DA-462B-9299-0E4A7FAD04CE}"/>
              </a:ext>
            </a:extLst>
          </p:cNvPr>
          <p:cNvSpPr/>
          <p:nvPr/>
        </p:nvSpPr>
        <p:spPr>
          <a:xfrm>
            <a:off x="1913824" y="1116530"/>
            <a:ext cx="810126" cy="267903"/>
          </a:xfrm>
          <a:prstGeom prst="roundRect">
            <a:avLst/>
          </a:prstGeom>
          <a:solidFill>
            <a:srgbClr val="EFD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Sáng</a:t>
            </a:r>
            <a:endParaRPr lang="en-US" b="1" dirty="0"/>
          </a:p>
        </p:txBody>
      </p:sp>
      <p:sp>
        <p:nvSpPr>
          <p:cNvPr id="5" name="Rectangle: Rounded Corners 4">
            <a:extLst>
              <a:ext uri="{FF2B5EF4-FFF2-40B4-BE49-F238E27FC236}">
                <a16:creationId xmlns:a16="http://schemas.microsoft.com/office/drawing/2014/main" id="{ECCCFC47-CF27-4BC5-9FC5-FDA30A7CC653}"/>
              </a:ext>
            </a:extLst>
          </p:cNvPr>
          <p:cNvSpPr/>
          <p:nvPr/>
        </p:nvSpPr>
        <p:spPr>
          <a:xfrm>
            <a:off x="3356010" y="1116530"/>
            <a:ext cx="810126" cy="267903"/>
          </a:xfrm>
          <a:prstGeom prst="roundRect">
            <a:avLst/>
          </a:prstGeom>
          <a:solidFill>
            <a:srgbClr val="EFD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Tối</a:t>
            </a:r>
            <a:endParaRPr lang="en-US" b="1" dirty="0"/>
          </a:p>
        </p:txBody>
      </p:sp>
      <p:sp>
        <p:nvSpPr>
          <p:cNvPr id="6" name="Rectangle: Rounded Corners 5">
            <a:extLst>
              <a:ext uri="{FF2B5EF4-FFF2-40B4-BE49-F238E27FC236}">
                <a16:creationId xmlns:a16="http://schemas.microsoft.com/office/drawing/2014/main" id="{0D1A902A-DBDE-468E-B889-ECD884118FF0}"/>
              </a:ext>
            </a:extLst>
          </p:cNvPr>
          <p:cNvSpPr/>
          <p:nvPr/>
        </p:nvSpPr>
        <p:spPr>
          <a:xfrm>
            <a:off x="1913824" y="2367011"/>
            <a:ext cx="810126" cy="267903"/>
          </a:xfrm>
          <a:prstGeom prst="roundRect">
            <a:avLst/>
          </a:prstGeom>
          <a:solidFill>
            <a:srgbClr val="EFD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Trưa</a:t>
            </a:r>
            <a:endParaRPr lang="en-US" b="1" dirty="0"/>
          </a:p>
        </p:txBody>
      </p:sp>
      <p:sp>
        <p:nvSpPr>
          <p:cNvPr id="7" name="Rectangle: Rounded Corners 6">
            <a:extLst>
              <a:ext uri="{FF2B5EF4-FFF2-40B4-BE49-F238E27FC236}">
                <a16:creationId xmlns:a16="http://schemas.microsoft.com/office/drawing/2014/main" id="{F0C2EFCF-87B4-4455-9E5E-7F1F087D7BDF}"/>
              </a:ext>
            </a:extLst>
          </p:cNvPr>
          <p:cNvSpPr/>
          <p:nvPr/>
        </p:nvSpPr>
        <p:spPr>
          <a:xfrm>
            <a:off x="3356010" y="2352775"/>
            <a:ext cx="810126" cy="267903"/>
          </a:xfrm>
          <a:prstGeom prst="roundRect">
            <a:avLst/>
          </a:prstGeom>
          <a:solidFill>
            <a:srgbClr val="EFD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Đêm</a:t>
            </a:r>
            <a:endParaRPr lang="en-US" b="1" dirty="0"/>
          </a:p>
        </p:txBody>
      </p:sp>
      <p:sp>
        <p:nvSpPr>
          <p:cNvPr id="8" name="Rectangle: Rounded Corners 7">
            <a:extLst>
              <a:ext uri="{FF2B5EF4-FFF2-40B4-BE49-F238E27FC236}">
                <a16:creationId xmlns:a16="http://schemas.microsoft.com/office/drawing/2014/main" id="{8DC08C26-BAB5-4152-94B9-FD09B88C7517}"/>
              </a:ext>
            </a:extLst>
          </p:cNvPr>
          <p:cNvSpPr/>
          <p:nvPr/>
        </p:nvSpPr>
        <p:spPr>
          <a:xfrm>
            <a:off x="1895377" y="3639349"/>
            <a:ext cx="810126" cy="267903"/>
          </a:xfrm>
          <a:prstGeom prst="roundRect">
            <a:avLst/>
          </a:prstGeom>
          <a:solidFill>
            <a:srgbClr val="EFD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Chiều</a:t>
            </a:r>
            <a:endParaRPr lang="en-US" b="1" dirty="0"/>
          </a:p>
        </p:txBody>
      </p:sp>
      <p:sp>
        <p:nvSpPr>
          <p:cNvPr id="9" name="Rectangle: Rounded Corners 8">
            <a:extLst>
              <a:ext uri="{FF2B5EF4-FFF2-40B4-BE49-F238E27FC236}">
                <a16:creationId xmlns:a16="http://schemas.microsoft.com/office/drawing/2014/main" id="{EA0D0384-CBE6-452B-816C-2531987D9571}"/>
              </a:ext>
            </a:extLst>
          </p:cNvPr>
          <p:cNvSpPr/>
          <p:nvPr/>
        </p:nvSpPr>
        <p:spPr>
          <a:xfrm>
            <a:off x="3031960" y="3599952"/>
            <a:ext cx="1232029" cy="318232"/>
          </a:xfrm>
          <a:prstGeom prst="roundRect">
            <a:avLst/>
          </a:prstGeom>
          <a:solidFill>
            <a:srgbClr val="EFD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Chuẩn</a:t>
            </a:r>
            <a:r>
              <a:rPr lang="en-US" b="1" dirty="0"/>
              <a:t> </a:t>
            </a:r>
            <a:r>
              <a:rPr lang="en-US" b="1" dirty="0" err="1"/>
              <a:t>bị</a:t>
            </a:r>
            <a:r>
              <a:rPr lang="en-US" b="1" dirty="0"/>
              <a:t> </a:t>
            </a:r>
            <a:r>
              <a:rPr lang="en-US" b="1" dirty="0" err="1"/>
              <a:t>cho</a:t>
            </a:r>
            <a:r>
              <a:rPr lang="en-US" b="1" dirty="0"/>
              <a:t> </a:t>
            </a:r>
            <a:r>
              <a:rPr lang="en-US" b="1" dirty="0" err="1"/>
              <a:t>hôm</a:t>
            </a:r>
            <a:r>
              <a:rPr lang="en-US" b="1" dirty="0"/>
              <a:t> </a:t>
            </a:r>
            <a:r>
              <a:rPr lang="en-US" b="1" dirty="0" err="1"/>
              <a:t>sau</a:t>
            </a:r>
            <a:endParaRPr lang="en-US" b="1" dirty="0"/>
          </a:p>
        </p:txBody>
      </p:sp>
      <p:pic>
        <p:nvPicPr>
          <p:cNvPr id="4100" name="Picture 4">
            <a:extLst>
              <a:ext uri="{FF2B5EF4-FFF2-40B4-BE49-F238E27FC236}">
                <a16:creationId xmlns:a16="http://schemas.microsoft.com/office/drawing/2014/main" id="{904EDBBB-4326-441D-ACAB-A56C32002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049" y="0"/>
            <a:ext cx="39798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91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E17"/>
        </a:solidFill>
        <a:effectLst/>
      </p:bgPr>
    </p:bg>
    <p:spTree>
      <p:nvGrpSpPr>
        <p:cNvPr id="1" name=""/>
        <p:cNvGrpSpPr/>
        <p:nvPr/>
      </p:nvGrpSpPr>
      <p:grpSpPr>
        <a:xfrm>
          <a:off x="0" y="0"/>
          <a:ext cx="0" cy="0"/>
          <a:chOff x="0" y="0"/>
          <a:chExt cx="0" cy="0"/>
        </a:xfrm>
      </p:grpSpPr>
      <p:sp>
        <p:nvSpPr>
          <p:cNvPr id="10" name="12-Point Star 8"/>
          <p:cNvSpPr/>
          <p:nvPr/>
        </p:nvSpPr>
        <p:spPr>
          <a:xfrm>
            <a:off x="3667125" y="1762125"/>
            <a:ext cx="1809750" cy="1809750"/>
          </a:xfrm>
          <a:custGeom>
            <a:avLst/>
            <a:gdLst>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193968 w 2895600"/>
              <a:gd name="connsiteY22" fmla="*/ 2171700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27219 w 2895600"/>
              <a:gd name="connsiteY22" fmla="*/ 2160617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93968 w 2895600"/>
              <a:gd name="connsiteY2" fmla="*/ 723900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723900 w 2895600"/>
              <a:gd name="connsiteY4" fmla="*/ 193968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171700 w 2895600"/>
              <a:gd name="connsiteY8" fmla="*/ 193968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01632 w 2895600"/>
              <a:gd name="connsiteY10" fmla="*/ 723900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186534 w 2895600"/>
              <a:gd name="connsiteY2" fmla="*/ 738768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62143 w 2895600"/>
              <a:gd name="connsiteY10" fmla="*/ 683559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1447800 w 2895600"/>
              <a:gd name="connsiteY3" fmla="*/ 1447800 h 2895600"/>
              <a:gd name="connsiteX4" fmla="*/ 818029 w 2895600"/>
              <a:gd name="connsiteY4" fmla="*/ 362056 h 2895600"/>
              <a:gd name="connsiteX5" fmla="*/ 1447800 w 2895600"/>
              <a:gd name="connsiteY5" fmla="*/ 1447800 h 2895600"/>
              <a:gd name="connsiteX6" fmla="*/ 1447800 w 2895600"/>
              <a:gd name="connsiteY6" fmla="*/ 0 h 2895600"/>
              <a:gd name="connsiteX7" fmla="*/ 1447800 w 2895600"/>
              <a:gd name="connsiteY7" fmla="*/ 1447800 h 2895600"/>
              <a:gd name="connsiteX8" fmla="*/ 2057400 w 2895600"/>
              <a:gd name="connsiteY8" fmla="*/ 402397 h 2895600"/>
              <a:gd name="connsiteX9" fmla="*/ 1447800 w 2895600"/>
              <a:gd name="connsiteY9" fmla="*/ 1447800 h 2895600"/>
              <a:gd name="connsiteX10" fmla="*/ 2762143 w 2895600"/>
              <a:gd name="connsiteY10" fmla="*/ 683559 h 2895600"/>
              <a:gd name="connsiteX11" fmla="*/ 1447800 w 2895600"/>
              <a:gd name="connsiteY11" fmla="*/ 1447800 h 2895600"/>
              <a:gd name="connsiteX12" fmla="*/ 2895600 w 2895600"/>
              <a:gd name="connsiteY12" fmla="*/ 1447800 h 2895600"/>
              <a:gd name="connsiteX13" fmla="*/ 1447800 w 2895600"/>
              <a:gd name="connsiteY13" fmla="*/ 1447800 h 2895600"/>
              <a:gd name="connsiteX14" fmla="*/ 2701632 w 2895600"/>
              <a:gd name="connsiteY14" fmla="*/ 2171700 h 2895600"/>
              <a:gd name="connsiteX15" fmla="*/ 1447800 w 2895600"/>
              <a:gd name="connsiteY15" fmla="*/ 1447800 h 2895600"/>
              <a:gd name="connsiteX16" fmla="*/ 2171700 w 2895600"/>
              <a:gd name="connsiteY16" fmla="*/ 2701632 h 2895600"/>
              <a:gd name="connsiteX17" fmla="*/ 1447800 w 2895600"/>
              <a:gd name="connsiteY17" fmla="*/ 1447800 h 2895600"/>
              <a:gd name="connsiteX18" fmla="*/ 1447800 w 2895600"/>
              <a:gd name="connsiteY18" fmla="*/ 2895600 h 2895600"/>
              <a:gd name="connsiteX19" fmla="*/ 1447800 w 2895600"/>
              <a:gd name="connsiteY19" fmla="*/ 1447800 h 2895600"/>
              <a:gd name="connsiteX20" fmla="*/ 723900 w 2895600"/>
              <a:gd name="connsiteY20" fmla="*/ 2701632 h 2895600"/>
              <a:gd name="connsiteX21" fmla="*/ 1447800 w 2895600"/>
              <a:gd name="connsiteY21" fmla="*/ 1447800 h 2895600"/>
              <a:gd name="connsiteX22" fmla="*/ 210594 w 2895600"/>
              <a:gd name="connsiteY22" fmla="*/ 2182784 h 2895600"/>
              <a:gd name="connsiteX23" fmla="*/ 1447800 w 2895600"/>
              <a:gd name="connsiteY23" fmla="*/ 1447800 h 2895600"/>
              <a:gd name="connsiteX24" fmla="*/ 0 w 2895600"/>
              <a:gd name="connsiteY24"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398929 w 2895600"/>
              <a:gd name="connsiteY3" fmla="*/ 883024 h 2895600"/>
              <a:gd name="connsiteX4" fmla="*/ 1447800 w 2895600"/>
              <a:gd name="connsiteY4" fmla="*/ 1447800 h 2895600"/>
              <a:gd name="connsiteX5" fmla="*/ 818029 w 2895600"/>
              <a:gd name="connsiteY5" fmla="*/ 362056 h 2895600"/>
              <a:gd name="connsiteX6" fmla="*/ 1447800 w 2895600"/>
              <a:gd name="connsiteY6" fmla="*/ 1447800 h 2895600"/>
              <a:gd name="connsiteX7" fmla="*/ 1447800 w 2895600"/>
              <a:gd name="connsiteY7" fmla="*/ 0 h 2895600"/>
              <a:gd name="connsiteX8" fmla="*/ 1447800 w 2895600"/>
              <a:gd name="connsiteY8" fmla="*/ 1447800 h 2895600"/>
              <a:gd name="connsiteX9" fmla="*/ 2057400 w 2895600"/>
              <a:gd name="connsiteY9" fmla="*/ 402397 h 2895600"/>
              <a:gd name="connsiteX10" fmla="*/ 1447800 w 2895600"/>
              <a:gd name="connsiteY10" fmla="*/ 1447800 h 2895600"/>
              <a:gd name="connsiteX11" fmla="*/ 2762143 w 2895600"/>
              <a:gd name="connsiteY11" fmla="*/ 683559 h 2895600"/>
              <a:gd name="connsiteX12" fmla="*/ 1447800 w 2895600"/>
              <a:gd name="connsiteY12" fmla="*/ 1447800 h 2895600"/>
              <a:gd name="connsiteX13" fmla="*/ 2895600 w 2895600"/>
              <a:gd name="connsiteY13" fmla="*/ 1447800 h 2895600"/>
              <a:gd name="connsiteX14" fmla="*/ 1447800 w 2895600"/>
              <a:gd name="connsiteY14" fmla="*/ 1447800 h 2895600"/>
              <a:gd name="connsiteX15" fmla="*/ 2701632 w 2895600"/>
              <a:gd name="connsiteY15" fmla="*/ 2171700 h 2895600"/>
              <a:gd name="connsiteX16" fmla="*/ 1447800 w 2895600"/>
              <a:gd name="connsiteY16" fmla="*/ 1447800 h 2895600"/>
              <a:gd name="connsiteX17" fmla="*/ 2171700 w 2895600"/>
              <a:gd name="connsiteY17" fmla="*/ 2701632 h 2895600"/>
              <a:gd name="connsiteX18" fmla="*/ 1447800 w 2895600"/>
              <a:gd name="connsiteY18" fmla="*/ 1447800 h 2895600"/>
              <a:gd name="connsiteX19" fmla="*/ 1447800 w 2895600"/>
              <a:gd name="connsiteY19" fmla="*/ 2895600 h 2895600"/>
              <a:gd name="connsiteX20" fmla="*/ 1447800 w 2895600"/>
              <a:gd name="connsiteY20" fmla="*/ 1447800 h 2895600"/>
              <a:gd name="connsiteX21" fmla="*/ 723900 w 2895600"/>
              <a:gd name="connsiteY21" fmla="*/ 2701632 h 2895600"/>
              <a:gd name="connsiteX22" fmla="*/ 1447800 w 2895600"/>
              <a:gd name="connsiteY22" fmla="*/ 1447800 h 2895600"/>
              <a:gd name="connsiteX23" fmla="*/ 210594 w 2895600"/>
              <a:gd name="connsiteY23" fmla="*/ 2182784 h 2895600"/>
              <a:gd name="connsiteX24" fmla="*/ 1447800 w 2895600"/>
              <a:gd name="connsiteY24" fmla="*/ 1447800 h 2895600"/>
              <a:gd name="connsiteX25" fmla="*/ 0 w 2895600"/>
              <a:gd name="connsiteY25" fmla="*/ 1447800 h 2895600"/>
              <a:gd name="connsiteX0" fmla="*/ 0 w 2895600"/>
              <a:gd name="connsiteY0" fmla="*/ 1447800 h 2895600"/>
              <a:gd name="connsiteX1" fmla="*/ 1447800 w 2895600"/>
              <a:gd name="connsiteY1" fmla="*/ 1447800 h 2895600"/>
              <a:gd name="connsiteX2" fmla="*/ 368069 w 2895600"/>
              <a:gd name="connsiteY2" fmla="*/ 846345 h 2895600"/>
              <a:gd name="connsiteX3" fmla="*/ 398929 w 2895600"/>
              <a:gd name="connsiteY3" fmla="*/ 883024 h 2895600"/>
              <a:gd name="connsiteX4" fmla="*/ 1447800 w 2895600"/>
              <a:gd name="connsiteY4" fmla="*/ 1447800 h 2895600"/>
              <a:gd name="connsiteX5" fmla="*/ 818029 w 2895600"/>
              <a:gd name="connsiteY5" fmla="*/ 362056 h 2895600"/>
              <a:gd name="connsiteX6" fmla="*/ 1447800 w 2895600"/>
              <a:gd name="connsiteY6" fmla="*/ 1447800 h 2895600"/>
              <a:gd name="connsiteX7" fmla="*/ 1447800 w 2895600"/>
              <a:gd name="connsiteY7" fmla="*/ 0 h 2895600"/>
              <a:gd name="connsiteX8" fmla="*/ 1447800 w 2895600"/>
              <a:gd name="connsiteY8" fmla="*/ 1447800 h 2895600"/>
              <a:gd name="connsiteX9" fmla="*/ 2057400 w 2895600"/>
              <a:gd name="connsiteY9" fmla="*/ 402397 h 2895600"/>
              <a:gd name="connsiteX10" fmla="*/ 1447800 w 2895600"/>
              <a:gd name="connsiteY10" fmla="*/ 1447800 h 2895600"/>
              <a:gd name="connsiteX11" fmla="*/ 2712267 w 2895600"/>
              <a:gd name="connsiteY11" fmla="*/ 733436 h 2895600"/>
              <a:gd name="connsiteX12" fmla="*/ 1447800 w 2895600"/>
              <a:gd name="connsiteY12" fmla="*/ 1447800 h 2895600"/>
              <a:gd name="connsiteX13" fmla="*/ 2895600 w 2895600"/>
              <a:gd name="connsiteY13" fmla="*/ 1447800 h 2895600"/>
              <a:gd name="connsiteX14" fmla="*/ 1447800 w 2895600"/>
              <a:gd name="connsiteY14" fmla="*/ 1447800 h 2895600"/>
              <a:gd name="connsiteX15" fmla="*/ 2701632 w 2895600"/>
              <a:gd name="connsiteY15" fmla="*/ 2171700 h 2895600"/>
              <a:gd name="connsiteX16" fmla="*/ 1447800 w 2895600"/>
              <a:gd name="connsiteY16" fmla="*/ 1447800 h 2895600"/>
              <a:gd name="connsiteX17" fmla="*/ 2171700 w 2895600"/>
              <a:gd name="connsiteY17" fmla="*/ 2701632 h 2895600"/>
              <a:gd name="connsiteX18" fmla="*/ 1447800 w 2895600"/>
              <a:gd name="connsiteY18" fmla="*/ 1447800 h 2895600"/>
              <a:gd name="connsiteX19" fmla="*/ 1447800 w 2895600"/>
              <a:gd name="connsiteY19" fmla="*/ 2895600 h 2895600"/>
              <a:gd name="connsiteX20" fmla="*/ 1447800 w 2895600"/>
              <a:gd name="connsiteY20" fmla="*/ 1447800 h 2895600"/>
              <a:gd name="connsiteX21" fmla="*/ 723900 w 2895600"/>
              <a:gd name="connsiteY21" fmla="*/ 2701632 h 2895600"/>
              <a:gd name="connsiteX22" fmla="*/ 1447800 w 2895600"/>
              <a:gd name="connsiteY22" fmla="*/ 1447800 h 2895600"/>
              <a:gd name="connsiteX23" fmla="*/ 210594 w 2895600"/>
              <a:gd name="connsiteY23" fmla="*/ 2182784 h 2895600"/>
              <a:gd name="connsiteX24" fmla="*/ 1447800 w 2895600"/>
              <a:gd name="connsiteY24" fmla="*/ 1447800 h 2895600"/>
              <a:gd name="connsiteX25" fmla="*/ 0 w 2895600"/>
              <a:gd name="connsiteY25" fmla="*/ 144780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95600" h="2895600">
                <a:moveTo>
                  <a:pt x="0" y="1447800"/>
                </a:moveTo>
                <a:lnTo>
                  <a:pt x="1447800" y="1447800"/>
                </a:lnTo>
                <a:lnTo>
                  <a:pt x="368069" y="846345"/>
                </a:lnTo>
                <a:cubicBezTo>
                  <a:pt x="376115" y="851848"/>
                  <a:pt x="390883" y="877521"/>
                  <a:pt x="398929" y="883024"/>
                </a:cubicBezTo>
                <a:lnTo>
                  <a:pt x="1447800" y="1447800"/>
                </a:lnTo>
                <a:lnTo>
                  <a:pt x="818029" y="362056"/>
                </a:lnTo>
                <a:lnTo>
                  <a:pt x="1447800" y="1447800"/>
                </a:lnTo>
                <a:lnTo>
                  <a:pt x="1447800" y="0"/>
                </a:lnTo>
                <a:lnTo>
                  <a:pt x="1447800" y="1447800"/>
                </a:lnTo>
                <a:lnTo>
                  <a:pt x="2057400" y="402397"/>
                </a:lnTo>
                <a:lnTo>
                  <a:pt x="1447800" y="1447800"/>
                </a:lnTo>
                <a:lnTo>
                  <a:pt x="2712267" y="733436"/>
                </a:lnTo>
                <a:lnTo>
                  <a:pt x="1447800" y="1447800"/>
                </a:lnTo>
                <a:lnTo>
                  <a:pt x="2895600" y="1447800"/>
                </a:lnTo>
                <a:lnTo>
                  <a:pt x="1447800" y="1447800"/>
                </a:lnTo>
                <a:lnTo>
                  <a:pt x="2701632" y="2171700"/>
                </a:lnTo>
                <a:lnTo>
                  <a:pt x="1447800" y="1447800"/>
                </a:lnTo>
                <a:lnTo>
                  <a:pt x="2171700" y="2701632"/>
                </a:lnTo>
                <a:lnTo>
                  <a:pt x="1447800" y="1447800"/>
                </a:lnTo>
                <a:lnTo>
                  <a:pt x="1447800" y="2895600"/>
                </a:lnTo>
                <a:lnTo>
                  <a:pt x="1447800" y="1447800"/>
                </a:lnTo>
                <a:lnTo>
                  <a:pt x="723900" y="2701632"/>
                </a:lnTo>
                <a:lnTo>
                  <a:pt x="1447800" y="1447800"/>
                </a:lnTo>
                <a:lnTo>
                  <a:pt x="210594" y="2182784"/>
                </a:lnTo>
                <a:lnTo>
                  <a:pt x="1447800" y="1447800"/>
                </a:lnTo>
                <a:lnTo>
                  <a:pt x="0" y="144780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1" name="Oval 10"/>
          <p:cNvSpPr/>
          <p:nvPr/>
        </p:nvSpPr>
        <p:spPr>
          <a:xfrm>
            <a:off x="3667125" y="1530927"/>
            <a:ext cx="2040948" cy="2040948"/>
          </a:xfrm>
          <a:prstGeom prst="ellipse">
            <a:avLst/>
          </a:prstGeom>
          <a:solidFill>
            <a:srgbClr val="FFDE17"/>
          </a:solidFill>
          <a:ln>
            <a:solidFill>
              <a:srgbClr val="FFD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19" name="Google Shape;380;p32" hidden="1">
            <a:extLst>
              <a:ext uri="{FF2B5EF4-FFF2-40B4-BE49-F238E27FC236}">
                <a16:creationId xmlns:a16="http://schemas.microsoft.com/office/drawing/2014/main" id="{AFC67C88-0432-4BC1-835C-6B12BA6CF784}"/>
              </a:ext>
            </a:extLst>
          </p:cNvPr>
          <p:cNvPicPr preferRelativeResize="0"/>
          <p:nvPr/>
        </p:nvPicPr>
        <p:blipFill>
          <a:blip r:embed="rId2">
            <a:alphaModFix amt="70000"/>
          </a:blip>
          <a:stretch>
            <a:fillRect/>
          </a:stretch>
        </p:blipFill>
        <p:spPr>
          <a:xfrm>
            <a:off x="0" y="3349"/>
            <a:ext cx="9153939" cy="5140151"/>
          </a:xfrm>
          <a:prstGeom prst="rect">
            <a:avLst/>
          </a:prstGeom>
          <a:noFill/>
          <a:ln>
            <a:noFill/>
          </a:ln>
        </p:spPr>
      </p:pic>
      <p:sp>
        <p:nvSpPr>
          <p:cNvPr id="13" name="12-Point Star 4"/>
          <p:cNvSpPr/>
          <p:nvPr/>
        </p:nvSpPr>
        <p:spPr>
          <a:xfrm>
            <a:off x="4238625" y="2333625"/>
            <a:ext cx="666750" cy="66675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4" name="Oval 13"/>
          <p:cNvSpPr/>
          <p:nvPr/>
        </p:nvSpPr>
        <p:spPr>
          <a:xfrm>
            <a:off x="4238625" y="2333625"/>
            <a:ext cx="666750" cy="666750"/>
          </a:xfrm>
          <a:prstGeom prst="ellipse">
            <a:avLst/>
          </a:prstGeom>
          <a:solidFill>
            <a:srgbClr val="FFDE17"/>
          </a:solidFill>
          <a:ln w="38100">
            <a:solidFill>
              <a:srgbClr val="FFD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3" name="Oval 2"/>
          <p:cNvSpPr/>
          <p:nvPr/>
        </p:nvSpPr>
        <p:spPr>
          <a:xfrm>
            <a:off x="4095750" y="2190750"/>
            <a:ext cx="952500" cy="9525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7" name="Oval 6"/>
          <p:cNvSpPr/>
          <p:nvPr/>
        </p:nvSpPr>
        <p:spPr>
          <a:xfrm>
            <a:off x="4858616" y="2047875"/>
            <a:ext cx="190500" cy="19050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8" name="Oval 7"/>
          <p:cNvSpPr/>
          <p:nvPr/>
        </p:nvSpPr>
        <p:spPr>
          <a:xfrm>
            <a:off x="3784888" y="2392507"/>
            <a:ext cx="358487" cy="358487"/>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9" name="Oval 8"/>
          <p:cNvSpPr/>
          <p:nvPr/>
        </p:nvSpPr>
        <p:spPr>
          <a:xfrm>
            <a:off x="5048250" y="2524125"/>
            <a:ext cx="95250" cy="95250"/>
          </a:xfrm>
          <a:prstGeom prst="ellipse">
            <a:avLst/>
          </a:prstGeom>
          <a:solidFill>
            <a:srgbClr val="10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5" name="Oval 14"/>
          <p:cNvSpPr/>
          <p:nvPr/>
        </p:nvSpPr>
        <p:spPr>
          <a:xfrm>
            <a:off x="4053776" y="2619375"/>
            <a:ext cx="285750" cy="285750"/>
          </a:xfrm>
          <a:prstGeom prst="ellipse">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7" name="Rectangle 16"/>
          <p:cNvSpPr/>
          <p:nvPr/>
        </p:nvSpPr>
        <p:spPr>
          <a:xfrm flipV="1">
            <a:off x="4688031" y="2777807"/>
            <a:ext cx="285750" cy="285750"/>
          </a:xfrm>
          <a:prstGeom prst="rect">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6" name="Isosceles Triangle 15"/>
          <p:cNvSpPr/>
          <p:nvPr/>
        </p:nvSpPr>
        <p:spPr>
          <a:xfrm flipV="1">
            <a:off x="4339527" y="1153802"/>
            <a:ext cx="154982" cy="154982"/>
          </a:xfrm>
          <a:prstGeom prst="triangle">
            <a:avLst/>
          </a:prstGeom>
          <a:noFill/>
          <a:ln>
            <a:solidFill>
              <a:srgbClr val="100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 name="Rectangle 1"/>
          <p:cNvSpPr/>
          <p:nvPr/>
        </p:nvSpPr>
        <p:spPr>
          <a:xfrm>
            <a:off x="2857500" y="2571750"/>
            <a:ext cx="3429000" cy="2571750"/>
          </a:xfrm>
          <a:prstGeom prst="rect">
            <a:avLst/>
          </a:prstGeom>
          <a:solidFill>
            <a:srgbClr val="FFD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8" name="TextBox 17"/>
          <p:cNvSpPr txBox="1"/>
          <p:nvPr/>
        </p:nvSpPr>
        <p:spPr>
          <a:xfrm>
            <a:off x="1824486" y="2424224"/>
            <a:ext cx="5495029" cy="1307794"/>
          </a:xfrm>
          <a:prstGeom prst="rect">
            <a:avLst/>
          </a:prstGeom>
          <a:noFill/>
        </p:spPr>
        <p:txBody>
          <a:bodyPr wrap="none" rtlCol="0">
            <a:spAutoFit/>
          </a:bodyPr>
          <a:lstStyle/>
          <a:p>
            <a:pPr algn="ctr">
              <a:lnSpc>
                <a:spcPct val="150000"/>
              </a:lnSpc>
            </a:pPr>
            <a:r>
              <a:rPr lang="en-US" sz="2800" b="1" spc="-188" dirty="0" err="1">
                <a:solidFill>
                  <a:srgbClr val="20124D"/>
                </a:solidFill>
                <a:latin typeface="Montserrat" panose="00000500000000000000" pitchFamily="50" charset="0"/>
              </a:rPr>
              <a:t>Chúc</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các</a:t>
            </a:r>
            <a:r>
              <a:rPr lang="en-US" sz="2800" b="1" spc="-188" dirty="0">
                <a:solidFill>
                  <a:srgbClr val="20124D"/>
                </a:solidFill>
                <a:latin typeface="Montserrat" panose="00000500000000000000" pitchFamily="50" charset="0"/>
              </a:rPr>
              <a:t> con </a:t>
            </a:r>
            <a:r>
              <a:rPr lang="en-US" sz="2800" b="1" spc="-188" dirty="0" err="1">
                <a:solidFill>
                  <a:srgbClr val="20124D"/>
                </a:solidFill>
                <a:latin typeface="Montserrat" panose="00000500000000000000" pitchFamily="50" charset="0"/>
              </a:rPr>
              <a:t>chăm</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chỉ</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học</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tập</a:t>
            </a:r>
            <a:r>
              <a:rPr lang="en-US" sz="2800" b="1" spc="-188" dirty="0">
                <a:solidFill>
                  <a:srgbClr val="20124D"/>
                </a:solidFill>
                <a:latin typeface="Montserrat" panose="00000500000000000000" pitchFamily="50" charset="0"/>
              </a:rPr>
              <a:t>, </a:t>
            </a:r>
          </a:p>
          <a:p>
            <a:pPr algn="ctr">
              <a:lnSpc>
                <a:spcPct val="150000"/>
              </a:lnSpc>
            </a:pPr>
            <a:r>
              <a:rPr lang="en-US" sz="2800" b="1" spc="-188" dirty="0" err="1">
                <a:solidFill>
                  <a:srgbClr val="20124D"/>
                </a:solidFill>
                <a:latin typeface="Montserrat" panose="00000500000000000000" pitchFamily="50" charset="0"/>
              </a:rPr>
              <a:t>và</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giữ</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gìn</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sức</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khỏe</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thật</a:t>
            </a:r>
            <a:r>
              <a:rPr lang="en-US" sz="2800" b="1" spc="-188" dirty="0">
                <a:solidFill>
                  <a:srgbClr val="20124D"/>
                </a:solidFill>
                <a:latin typeface="Montserrat" panose="00000500000000000000" pitchFamily="50" charset="0"/>
              </a:rPr>
              <a:t> </a:t>
            </a:r>
            <a:r>
              <a:rPr lang="en-US" sz="2800" b="1" spc="-188" dirty="0" err="1">
                <a:solidFill>
                  <a:srgbClr val="20124D"/>
                </a:solidFill>
                <a:latin typeface="Montserrat" panose="00000500000000000000" pitchFamily="50" charset="0"/>
              </a:rPr>
              <a:t>tốt</a:t>
            </a:r>
            <a:endParaRPr lang="en-US" sz="2800" b="1" spc="-188" dirty="0">
              <a:solidFill>
                <a:srgbClr val="20124D"/>
              </a:solidFill>
              <a:latin typeface="Montserrat" panose="00000500000000000000" pitchFamily="50" charset="0"/>
            </a:endParaRPr>
          </a:p>
        </p:txBody>
      </p:sp>
    </p:spTree>
    <p:extLst>
      <p:ext uri="{BB962C8B-B14F-4D97-AF65-F5344CB8AC3E}">
        <p14:creationId xmlns:p14="http://schemas.microsoft.com/office/powerpoint/2010/main" val="130507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 fill="hold"/>
                                        <p:tgtEl>
                                          <p:spTgt spid="10"/>
                                        </p:tgtEl>
                                        <p:attrNameLst>
                                          <p:attrName>ppt_w</p:attrName>
                                        </p:attrNameLst>
                                      </p:cBhvr>
                                      <p:tavLst>
                                        <p:tav tm="0">
                                          <p:val>
                                            <p:fltVal val="0"/>
                                          </p:val>
                                        </p:tav>
                                        <p:tav tm="100000">
                                          <p:val>
                                            <p:strVal val="#ppt_w"/>
                                          </p:val>
                                        </p:tav>
                                      </p:tavLst>
                                    </p:anim>
                                    <p:anim calcmode="lin" valueType="num">
                                      <p:cBhvr>
                                        <p:cTn id="8" dur="200" fill="hold"/>
                                        <p:tgtEl>
                                          <p:spTgt spid="10"/>
                                        </p:tgtEl>
                                        <p:attrNameLst>
                                          <p:attrName>ppt_h</p:attrName>
                                        </p:attrNameLst>
                                      </p:cBhvr>
                                      <p:tavLst>
                                        <p:tav tm="0">
                                          <p:val>
                                            <p:fltVal val="0"/>
                                          </p:val>
                                        </p:tav>
                                        <p:tav tm="100000">
                                          <p:val>
                                            <p:strVal val="#ppt_h"/>
                                          </p:val>
                                        </p:tav>
                                      </p:tavLst>
                                    </p:anim>
                                  </p:childTnLst>
                                </p:cTn>
                              </p:par>
                              <p:par>
                                <p:cTn id="9" presetID="6" presetClass="emph" presetSubtype="0" decel="100000" fill="hold" grpId="1" nodeType="withEffect">
                                  <p:stCondLst>
                                    <p:cond delay="0"/>
                                  </p:stCondLst>
                                  <p:childTnLst>
                                    <p:animScale>
                                      <p:cBhvr>
                                        <p:cTn id="10" dur="1000" fill="hold"/>
                                        <p:tgtEl>
                                          <p:spTgt spid="10"/>
                                        </p:tgtEl>
                                      </p:cBhvr>
                                      <p:by x="150000" y="150000"/>
                                    </p:animScale>
                                  </p:childTnLst>
                                </p:cTn>
                              </p:par>
                              <p:par>
                                <p:cTn id="11" presetID="23"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childTnLst>
                                </p:cTn>
                              </p:par>
                              <p:par>
                                <p:cTn id="15" presetID="6" presetClass="emph" presetSubtype="0" decel="100000" fill="hold" grpId="1" nodeType="withEffect">
                                  <p:stCondLst>
                                    <p:cond delay="200"/>
                                  </p:stCondLst>
                                  <p:childTnLst>
                                    <p:animScale>
                                      <p:cBhvr>
                                        <p:cTn id="16" dur="1000" fill="hold"/>
                                        <p:tgtEl>
                                          <p:spTgt spid="11"/>
                                        </p:tgtEl>
                                      </p:cBhvr>
                                      <p:by x="150000" y="150000"/>
                                    </p:animScale>
                                  </p:childTnLst>
                                </p:cTn>
                              </p:par>
                              <p:par>
                                <p:cTn id="17" presetID="2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400" fill="hold"/>
                                        <p:tgtEl>
                                          <p:spTgt spid="3"/>
                                        </p:tgtEl>
                                        <p:attrNameLst>
                                          <p:attrName>ppt_w</p:attrName>
                                        </p:attrNameLst>
                                      </p:cBhvr>
                                      <p:tavLst>
                                        <p:tav tm="0">
                                          <p:val>
                                            <p:fltVal val="0"/>
                                          </p:val>
                                        </p:tav>
                                        <p:tav tm="100000">
                                          <p:val>
                                            <p:strVal val="#ppt_w"/>
                                          </p:val>
                                        </p:tav>
                                      </p:tavLst>
                                    </p:anim>
                                    <p:anim calcmode="lin" valueType="num">
                                      <p:cBhvr>
                                        <p:cTn id="20" dur="400" fill="hold"/>
                                        <p:tgtEl>
                                          <p:spTgt spid="3"/>
                                        </p:tgtEl>
                                        <p:attrNameLst>
                                          <p:attrName>ppt_h</p:attrName>
                                        </p:attrNameLst>
                                      </p:cBhvr>
                                      <p:tavLst>
                                        <p:tav tm="0">
                                          <p:val>
                                            <p:fltVal val="0"/>
                                          </p:val>
                                        </p:tav>
                                        <p:tav tm="100000">
                                          <p:val>
                                            <p:strVal val="#ppt_h"/>
                                          </p:val>
                                        </p:tav>
                                      </p:tavLst>
                                    </p:anim>
                                  </p:childTnLst>
                                </p:cTn>
                              </p:par>
                              <p:par>
                                <p:cTn id="21" presetID="6" presetClass="emph" presetSubtype="0" decel="100000" fill="hold" grpId="1" nodeType="withEffect">
                                  <p:stCondLst>
                                    <p:cond delay="200"/>
                                  </p:stCondLst>
                                  <p:childTnLst>
                                    <p:animScale>
                                      <p:cBhvr>
                                        <p:cTn id="22" dur="700" fill="hold"/>
                                        <p:tgtEl>
                                          <p:spTgt spid="3"/>
                                        </p:tgtEl>
                                      </p:cBhvr>
                                      <p:by x="150000" y="150000"/>
                                    </p:animScale>
                                  </p:childTnLst>
                                </p:cTn>
                              </p:par>
                              <p:par>
                                <p:cTn id="23" presetID="10" presetClass="exit" presetSubtype="0" fill="hold" grpId="2" nodeType="withEffect">
                                  <p:stCondLst>
                                    <p:cond delay="200"/>
                                  </p:stCondLst>
                                  <p:childTnLst>
                                    <p:animEffect transition="out" filter="fade">
                                      <p:cBhvr>
                                        <p:cTn id="24" dur="700"/>
                                        <p:tgtEl>
                                          <p:spTgt spid="3"/>
                                        </p:tgtEl>
                                      </p:cBhvr>
                                    </p:animEffect>
                                    <p:set>
                                      <p:cBhvr>
                                        <p:cTn id="25" dur="1" fill="hold">
                                          <p:stCondLst>
                                            <p:cond delay="699"/>
                                          </p:stCondLst>
                                        </p:cTn>
                                        <p:tgtEl>
                                          <p:spTgt spid="3"/>
                                        </p:tgtEl>
                                        <p:attrNameLst>
                                          <p:attrName>style.visibility</p:attrName>
                                        </p:attrNameLst>
                                      </p:cBhvr>
                                      <p:to>
                                        <p:strVal val="hidden"/>
                                      </p:to>
                                    </p:set>
                                  </p:childTnLst>
                                </p:cTn>
                              </p:par>
                              <p:par>
                                <p:cTn id="26" presetID="23" presetClass="entr" presetSubtype="16" fill="hold" grpId="0" nodeType="withEffect">
                                  <p:stCondLst>
                                    <p:cond delay="100"/>
                                  </p:stCondLst>
                                  <p:childTnLst>
                                    <p:set>
                                      <p:cBhvr>
                                        <p:cTn id="27" dur="1" fill="hold">
                                          <p:stCondLst>
                                            <p:cond delay="0"/>
                                          </p:stCondLst>
                                        </p:cTn>
                                        <p:tgtEl>
                                          <p:spTgt spid="7"/>
                                        </p:tgtEl>
                                        <p:attrNameLst>
                                          <p:attrName>style.visibility</p:attrName>
                                        </p:attrNameLst>
                                      </p:cBhvr>
                                      <p:to>
                                        <p:strVal val="visible"/>
                                      </p:to>
                                    </p:set>
                                    <p:anim calcmode="lin" valueType="num">
                                      <p:cBhvr>
                                        <p:cTn id="28" dur="400" fill="hold"/>
                                        <p:tgtEl>
                                          <p:spTgt spid="7"/>
                                        </p:tgtEl>
                                        <p:attrNameLst>
                                          <p:attrName>ppt_w</p:attrName>
                                        </p:attrNameLst>
                                      </p:cBhvr>
                                      <p:tavLst>
                                        <p:tav tm="0">
                                          <p:val>
                                            <p:fltVal val="0"/>
                                          </p:val>
                                        </p:tav>
                                        <p:tav tm="100000">
                                          <p:val>
                                            <p:strVal val="#ppt_w"/>
                                          </p:val>
                                        </p:tav>
                                      </p:tavLst>
                                    </p:anim>
                                    <p:anim calcmode="lin" valueType="num">
                                      <p:cBhvr>
                                        <p:cTn id="29" dur="400" fill="hold"/>
                                        <p:tgtEl>
                                          <p:spTgt spid="7"/>
                                        </p:tgtEl>
                                        <p:attrNameLst>
                                          <p:attrName>ppt_h</p:attrName>
                                        </p:attrNameLst>
                                      </p:cBhvr>
                                      <p:tavLst>
                                        <p:tav tm="0">
                                          <p:val>
                                            <p:fltVal val="0"/>
                                          </p:val>
                                        </p:tav>
                                        <p:tav tm="100000">
                                          <p:val>
                                            <p:strVal val="#ppt_h"/>
                                          </p:val>
                                        </p:tav>
                                      </p:tavLst>
                                    </p:anim>
                                  </p:childTnLst>
                                </p:cTn>
                              </p:par>
                              <p:par>
                                <p:cTn id="30" presetID="6" presetClass="emph" presetSubtype="0" decel="100000" fill="hold" grpId="1" nodeType="withEffect">
                                  <p:stCondLst>
                                    <p:cond delay="300"/>
                                  </p:stCondLst>
                                  <p:childTnLst>
                                    <p:animScale>
                                      <p:cBhvr>
                                        <p:cTn id="31" dur="700" fill="hold"/>
                                        <p:tgtEl>
                                          <p:spTgt spid="7"/>
                                        </p:tgtEl>
                                      </p:cBhvr>
                                      <p:by x="150000" y="150000"/>
                                    </p:animScale>
                                  </p:childTnLst>
                                </p:cTn>
                              </p:par>
                              <p:par>
                                <p:cTn id="32" presetID="10" presetClass="exit" presetSubtype="0" fill="hold" grpId="2" nodeType="withEffect">
                                  <p:stCondLst>
                                    <p:cond delay="400"/>
                                  </p:stCondLst>
                                  <p:childTnLst>
                                    <p:animEffect transition="out" filter="fade">
                                      <p:cBhvr>
                                        <p:cTn id="33" dur="700"/>
                                        <p:tgtEl>
                                          <p:spTgt spid="7"/>
                                        </p:tgtEl>
                                      </p:cBhvr>
                                    </p:animEffect>
                                    <p:set>
                                      <p:cBhvr>
                                        <p:cTn id="34" dur="1" fill="hold">
                                          <p:stCondLst>
                                            <p:cond delay="699"/>
                                          </p:stCondLst>
                                        </p:cTn>
                                        <p:tgtEl>
                                          <p:spTgt spid="7"/>
                                        </p:tgtEl>
                                        <p:attrNameLst>
                                          <p:attrName>style.visibility</p:attrName>
                                        </p:attrNameLst>
                                      </p:cBhvr>
                                      <p:to>
                                        <p:strVal val="hidden"/>
                                      </p:to>
                                    </p:set>
                                  </p:childTnLst>
                                </p:cTn>
                              </p:par>
                              <p:par>
                                <p:cTn id="35" presetID="23" presetClass="entr" presetSubtype="16" fill="hold" grpId="0" nodeType="withEffect">
                                  <p:stCondLst>
                                    <p:cond delay="300"/>
                                  </p:stCondLst>
                                  <p:childTnLst>
                                    <p:set>
                                      <p:cBhvr>
                                        <p:cTn id="36" dur="1" fill="hold">
                                          <p:stCondLst>
                                            <p:cond delay="0"/>
                                          </p:stCondLst>
                                        </p:cTn>
                                        <p:tgtEl>
                                          <p:spTgt spid="8"/>
                                        </p:tgtEl>
                                        <p:attrNameLst>
                                          <p:attrName>style.visibility</p:attrName>
                                        </p:attrNameLst>
                                      </p:cBhvr>
                                      <p:to>
                                        <p:strVal val="visible"/>
                                      </p:to>
                                    </p:set>
                                    <p:anim calcmode="lin" valueType="num">
                                      <p:cBhvr>
                                        <p:cTn id="37" dur="400" fill="hold"/>
                                        <p:tgtEl>
                                          <p:spTgt spid="8"/>
                                        </p:tgtEl>
                                        <p:attrNameLst>
                                          <p:attrName>ppt_w</p:attrName>
                                        </p:attrNameLst>
                                      </p:cBhvr>
                                      <p:tavLst>
                                        <p:tav tm="0">
                                          <p:val>
                                            <p:fltVal val="0"/>
                                          </p:val>
                                        </p:tav>
                                        <p:tav tm="100000">
                                          <p:val>
                                            <p:strVal val="#ppt_w"/>
                                          </p:val>
                                        </p:tav>
                                      </p:tavLst>
                                    </p:anim>
                                    <p:anim calcmode="lin" valueType="num">
                                      <p:cBhvr>
                                        <p:cTn id="38" dur="400" fill="hold"/>
                                        <p:tgtEl>
                                          <p:spTgt spid="8"/>
                                        </p:tgtEl>
                                        <p:attrNameLst>
                                          <p:attrName>ppt_h</p:attrName>
                                        </p:attrNameLst>
                                      </p:cBhvr>
                                      <p:tavLst>
                                        <p:tav tm="0">
                                          <p:val>
                                            <p:fltVal val="0"/>
                                          </p:val>
                                        </p:tav>
                                        <p:tav tm="100000">
                                          <p:val>
                                            <p:strVal val="#ppt_h"/>
                                          </p:val>
                                        </p:tav>
                                      </p:tavLst>
                                    </p:anim>
                                  </p:childTnLst>
                                </p:cTn>
                              </p:par>
                              <p:par>
                                <p:cTn id="39" presetID="6" presetClass="emph" presetSubtype="0" decel="100000" fill="hold" grpId="1" nodeType="withEffect">
                                  <p:stCondLst>
                                    <p:cond delay="500"/>
                                  </p:stCondLst>
                                  <p:childTnLst>
                                    <p:animScale>
                                      <p:cBhvr>
                                        <p:cTn id="40" dur="700" fill="hold"/>
                                        <p:tgtEl>
                                          <p:spTgt spid="8"/>
                                        </p:tgtEl>
                                      </p:cBhvr>
                                      <p:by x="150000" y="150000"/>
                                    </p:animScale>
                                  </p:childTnLst>
                                </p:cTn>
                              </p:par>
                              <p:par>
                                <p:cTn id="41" presetID="10" presetClass="exit" presetSubtype="0" fill="hold" grpId="2" nodeType="withEffect">
                                  <p:stCondLst>
                                    <p:cond delay="70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2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400" fill="hold"/>
                                        <p:tgtEl>
                                          <p:spTgt spid="9"/>
                                        </p:tgtEl>
                                        <p:attrNameLst>
                                          <p:attrName>ppt_w</p:attrName>
                                        </p:attrNameLst>
                                      </p:cBhvr>
                                      <p:tavLst>
                                        <p:tav tm="0">
                                          <p:val>
                                            <p:fltVal val="0"/>
                                          </p:val>
                                        </p:tav>
                                        <p:tav tm="100000">
                                          <p:val>
                                            <p:strVal val="#ppt_w"/>
                                          </p:val>
                                        </p:tav>
                                      </p:tavLst>
                                    </p:anim>
                                    <p:anim calcmode="lin" valueType="num">
                                      <p:cBhvr>
                                        <p:cTn id="47" dur="400" fill="hold"/>
                                        <p:tgtEl>
                                          <p:spTgt spid="9"/>
                                        </p:tgtEl>
                                        <p:attrNameLst>
                                          <p:attrName>ppt_h</p:attrName>
                                        </p:attrNameLst>
                                      </p:cBhvr>
                                      <p:tavLst>
                                        <p:tav tm="0">
                                          <p:val>
                                            <p:fltVal val="0"/>
                                          </p:val>
                                        </p:tav>
                                        <p:tav tm="100000">
                                          <p:val>
                                            <p:strVal val="#ppt_h"/>
                                          </p:val>
                                        </p:tav>
                                      </p:tavLst>
                                    </p:anim>
                                  </p:childTnLst>
                                </p:cTn>
                              </p:par>
                              <p:par>
                                <p:cTn id="48" presetID="6" presetClass="emph" presetSubtype="0" decel="100000" fill="hold" grpId="1" nodeType="withEffect">
                                  <p:stCondLst>
                                    <p:cond delay="200"/>
                                  </p:stCondLst>
                                  <p:childTnLst>
                                    <p:animScale>
                                      <p:cBhvr>
                                        <p:cTn id="49" dur="700" fill="hold"/>
                                        <p:tgtEl>
                                          <p:spTgt spid="9"/>
                                        </p:tgtEl>
                                      </p:cBhvr>
                                      <p:by x="150000" y="150000"/>
                                    </p:animScale>
                                  </p:childTnLst>
                                </p:cTn>
                              </p:par>
                              <p:par>
                                <p:cTn id="50" presetID="10" presetClass="exit" presetSubtype="0" fill="hold" grpId="2" nodeType="withEffect">
                                  <p:stCondLst>
                                    <p:cond delay="200"/>
                                  </p:stCondLst>
                                  <p:childTnLst>
                                    <p:animEffect transition="out" filter="fade">
                                      <p:cBhvr>
                                        <p:cTn id="51" dur="700"/>
                                        <p:tgtEl>
                                          <p:spTgt spid="9"/>
                                        </p:tgtEl>
                                      </p:cBhvr>
                                    </p:animEffect>
                                    <p:set>
                                      <p:cBhvr>
                                        <p:cTn id="52" dur="1" fill="hold">
                                          <p:stCondLst>
                                            <p:cond delay="699"/>
                                          </p:stCondLst>
                                        </p:cTn>
                                        <p:tgtEl>
                                          <p:spTgt spid="9"/>
                                        </p:tgtEl>
                                        <p:attrNameLst>
                                          <p:attrName>style.visibility</p:attrName>
                                        </p:attrNameLst>
                                      </p:cBhvr>
                                      <p:to>
                                        <p:strVal val="hidden"/>
                                      </p:to>
                                    </p:set>
                                  </p:childTnLst>
                                </p:cTn>
                              </p:par>
                              <p:par>
                                <p:cTn id="53" presetID="23" presetClass="entr" presetSubtype="16" fill="hold" grpId="0" nodeType="withEffect">
                                  <p:stCondLst>
                                    <p:cond delay="400"/>
                                  </p:stCondLst>
                                  <p:childTnLst>
                                    <p:set>
                                      <p:cBhvr>
                                        <p:cTn id="54" dur="1" fill="hold">
                                          <p:stCondLst>
                                            <p:cond delay="0"/>
                                          </p:stCondLst>
                                        </p:cTn>
                                        <p:tgtEl>
                                          <p:spTgt spid="13"/>
                                        </p:tgtEl>
                                        <p:attrNameLst>
                                          <p:attrName>style.visibility</p:attrName>
                                        </p:attrNameLst>
                                      </p:cBhvr>
                                      <p:to>
                                        <p:strVal val="visible"/>
                                      </p:to>
                                    </p:set>
                                    <p:anim calcmode="lin" valueType="num">
                                      <p:cBhvr>
                                        <p:cTn id="55" dur="200" fill="hold"/>
                                        <p:tgtEl>
                                          <p:spTgt spid="13"/>
                                        </p:tgtEl>
                                        <p:attrNameLst>
                                          <p:attrName>ppt_w</p:attrName>
                                        </p:attrNameLst>
                                      </p:cBhvr>
                                      <p:tavLst>
                                        <p:tav tm="0">
                                          <p:val>
                                            <p:fltVal val="0"/>
                                          </p:val>
                                        </p:tav>
                                        <p:tav tm="100000">
                                          <p:val>
                                            <p:strVal val="#ppt_w"/>
                                          </p:val>
                                        </p:tav>
                                      </p:tavLst>
                                    </p:anim>
                                    <p:anim calcmode="lin" valueType="num">
                                      <p:cBhvr>
                                        <p:cTn id="56" dur="200" fill="hold"/>
                                        <p:tgtEl>
                                          <p:spTgt spid="13"/>
                                        </p:tgtEl>
                                        <p:attrNameLst>
                                          <p:attrName>ppt_h</p:attrName>
                                        </p:attrNameLst>
                                      </p:cBhvr>
                                      <p:tavLst>
                                        <p:tav tm="0">
                                          <p:val>
                                            <p:fltVal val="0"/>
                                          </p:val>
                                        </p:tav>
                                        <p:tav tm="100000">
                                          <p:val>
                                            <p:strVal val="#ppt_h"/>
                                          </p:val>
                                        </p:tav>
                                      </p:tavLst>
                                    </p:anim>
                                  </p:childTnLst>
                                </p:cTn>
                              </p:par>
                              <p:par>
                                <p:cTn id="57" presetID="6" presetClass="emph" presetSubtype="0" decel="100000" fill="hold" grpId="1" nodeType="withEffect">
                                  <p:stCondLst>
                                    <p:cond delay="400"/>
                                  </p:stCondLst>
                                  <p:childTnLst>
                                    <p:animScale>
                                      <p:cBhvr>
                                        <p:cTn id="58" dur="600" fill="hold"/>
                                        <p:tgtEl>
                                          <p:spTgt spid="13"/>
                                        </p:tgtEl>
                                      </p:cBhvr>
                                      <p:by x="150000" y="150000"/>
                                    </p:animScale>
                                  </p:childTnLst>
                                </p:cTn>
                              </p:par>
                              <p:par>
                                <p:cTn id="59" presetID="23" presetClass="entr" presetSubtype="16" fill="hold" grpId="0" nodeType="withEffect">
                                  <p:stCondLst>
                                    <p:cond delay="600"/>
                                  </p:stCondLst>
                                  <p:childTnLst>
                                    <p:set>
                                      <p:cBhvr>
                                        <p:cTn id="60" dur="1" fill="hold">
                                          <p:stCondLst>
                                            <p:cond delay="0"/>
                                          </p:stCondLst>
                                        </p:cTn>
                                        <p:tgtEl>
                                          <p:spTgt spid="14"/>
                                        </p:tgtEl>
                                        <p:attrNameLst>
                                          <p:attrName>style.visibility</p:attrName>
                                        </p:attrNameLst>
                                      </p:cBhvr>
                                      <p:to>
                                        <p:strVal val="visible"/>
                                      </p:to>
                                    </p:set>
                                    <p:anim calcmode="lin" valueType="num">
                                      <p:cBhvr>
                                        <p:cTn id="61" dur="200" fill="hold"/>
                                        <p:tgtEl>
                                          <p:spTgt spid="14"/>
                                        </p:tgtEl>
                                        <p:attrNameLst>
                                          <p:attrName>ppt_w</p:attrName>
                                        </p:attrNameLst>
                                      </p:cBhvr>
                                      <p:tavLst>
                                        <p:tav tm="0">
                                          <p:val>
                                            <p:fltVal val="0"/>
                                          </p:val>
                                        </p:tav>
                                        <p:tav tm="100000">
                                          <p:val>
                                            <p:strVal val="#ppt_w"/>
                                          </p:val>
                                        </p:tav>
                                      </p:tavLst>
                                    </p:anim>
                                    <p:anim calcmode="lin" valueType="num">
                                      <p:cBhvr>
                                        <p:cTn id="62" dur="200" fill="hold"/>
                                        <p:tgtEl>
                                          <p:spTgt spid="14"/>
                                        </p:tgtEl>
                                        <p:attrNameLst>
                                          <p:attrName>ppt_h</p:attrName>
                                        </p:attrNameLst>
                                      </p:cBhvr>
                                      <p:tavLst>
                                        <p:tav tm="0">
                                          <p:val>
                                            <p:fltVal val="0"/>
                                          </p:val>
                                        </p:tav>
                                        <p:tav tm="100000">
                                          <p:val>
                                            <p:strVal val="#ppt_h"/>
                                          </p:val>
                                        </p:tav>
                                      </p:tavLst>
                                    </p:anim>
                                  </p:childTnLst>
                                </p:cTn>
                              </p:par>
                              <p:par>
                                <p:cTn id="63" presetID="6" presetClass="emph" presetSubtype="0" decel="100000" fill="hold" grpId="1" nodeType="withEffect">
                                  <p:stCondLst>
                                    <p:cond delay="600"/>
                                  </p:stCondLst>
                                  <p:childTnLst>
                                    <p:animScale>
                                      <p:cBhvr>
                                        <p:cTn id="64" dur="600" fill="hold"/>
                                        <p:tgtEl>
                                          <p:spTgt spid="14"/>
                                        </p:tgtEl>
                                      </p:cBhvr>
                                      <p:by x="150000" y="150000"/>
                                    </p:animScale>
                                  </p:childTnLst>
                                </p:cTn>
                              </p:par>
                              <p:par>
                                <p:cTn id="65" presetID="2" presetClass="entr" presetSubtype="4" decel="10000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800" fill="hold"/>
                                        <p:tgtEl>
                                          <p:spTgt spid="16"/>
                                        </p:tgtEl>
                                        <p:attrNameLst>
                                          <p:attrName>ppt_x</p:attrName>
                                        </p:attrNameLst>
                                      </p:cBhvr>
                                      <p:tavLst>
                                        <p:tav tm="0">
                                          <p:val>
                                            <p:strVal val="#ppt_x"/>
                                          </p:val>
                                        </p:tav>
                                        <p:tav tm="100000">
                                          <p:val>
                                            <p:strVal val="#ppt_x"/>
                                          </p:val>
                                        </p:tav>
                                      </p:tavLst>
                                    </p:anim>
                                    <p:anim calcmode="lin" valueType="num">
                                      <p:cBhvr additive="base">
                                        <p:cTn id="68" dur="800" fill="hold"/>
                                        <p:tgtEl>
                                          <p:spTgt spid="16"/>
                                        </p:tgtEl>
                                        <p:attrNameLst>
                                          <p:attrName>ppt_y</p:attrName>
                                        </p:attrNameLst>
                                      </p:cBhvr>
                                      <p:tavLst>
                                        <p:tav tm="0">
                                          <p:val>
                                            <p:strVal val="1+#ppt_h/2"/>
                                          </p:val>
                                        </p:tav>
                                        <p:tav tm="100000">
                                          <p:val>
                                            <p:strVal val="#ppt_y"/>
                                          </p:val>
                                        </p:tav>
                                      </p:tavLst>
                                    </p:anim>
                                  </p:childTnLst>
                                </p:cTn>
                              </p:par>
                              <p:par>
                                <p:cTn id="69" presetID="10" presetClass="exit" presetSubtype="0" fill="hold" grpId="1" nodeType="withEffect">
                                  <p:stCondLst>
                                    <p:cond delay="700"/>
                                  </p:stCondLst>
                                  <p:childTnLst>
                                    <p:animEffect transition="out" filter="fade">
                                      <p:cBhvr>
                                        <p:cTn id="70" dur="400"/>
                                        <p:tgtEl>
                                          <p:spTgt spid="16"/>
                                        </p:tgtEl>
                                      </p:cBhvr>
                                    </p:animEffect>
                                    <p:set>
                                      <p:cBhvr>
                                        <p:cTn id="71" dur="1" fill="hold">
                                          <p:stCondLst>
                                            <p:cond delay="399"/>
                                          </p:stCondLst>
                                        </p:cTn>
                                        <p:tgtEl>
                                          <p:spTgt spid="16"/>
                                        </p:tgtEl>
                                        <p:attrNameLst>
                                          <p:attrName>style.visibility</p:attrName>
                                        </p:attrNameLst>
                                      </p:cBhvr>
                                      <p:to>
                                        <p:strVal val="hidden"/>
                                      </p:to>
                                    </p:set>
                                  </p:childTnLst>
                                </p:cTn>
                              </p:par>
                              <p:par>
                                <p:cTn id="72" presetID="0" presetClass="path" presetSubtype="0" decel="100000" fill="hold" grpId="0" nodeType="withEffect">
                                  <p:stCondLst>
                                    <p:cond delay="300"/>
                                  </p:stCondLst>
                                  <p:childTnLst>
                                    <p:animMotion origin="layout" path="M 1.49306E-6 -4.81481E-6 L -0.07953 -0.15355 " pathEditMode="relative" ptsTypes="AA">
                                      <p:cBhvr>
                                        <p:cTn id="73" dur="800" fill="hold"/>
                                        <p:tgtEl>
                                          <p:spTgt spid="15"/>
                                        </p:tgtEl>
                                        <p:attrNameLst>
                                          <p:attrName>ppt_x</p:attrName>
                                          <p:attrName>ppt_y</p:attrName>
                                        </p:attrNameLst>
                                      </p:cBhvr>
                                    </p:animMotion>
                                  </p:childTnLst>
                                </p:cTn>
                              </p:par>
                              <p:par>
                                <p:cTn id="74" presetID="10" presetClass="exit" presetSubtype="0" fill="hold" grpId="1" nodeType="withEffect">
                                  <p:stCondLst>
                                    <p:cond delay="800"/>
                                  </p:stCondLst>
                                  <p:childTnLst>
                                    <p:animEffect transition="out" filter="fade">
                                      <p:cBhvr>
                                        <p:cTn id="75" dur="300"/>
                                        <p:tgtEl>
                                          <p:spTgt spid="15"/>
                                        </p:tgtEl>
                                      </p:cBhvr>
                                    </p:animEffect>
                                    <p:set>
                                      <p:cBhvr>
                                        <p:cTn id="76" dur="1" fill="hold">
                                          <p:stCondLst>
                                            <p:cond delay="299"/>
                                          </p:stCondLst>
                                        </p:cTn>
                                        <p:tgtEl>
                                          <p:spTgt spid="15"/>
                                        </p:tgtEl>
                                        <p:attrNameLst>
                                          <p:attrName>style.visibility</p:attrName>
                                        </p:attrNameLst>
                                      </p:cBhvr>
                                      <p:to>
                                        <p:strVal val="hidden"/>
                                      </p:to>
                                    </p:set>
                                  </p:childTnLst>
                                </p:cTn>
                              </p:par>
                              <p:par>
                                <p:cTn id="77" presetID="0" presetClass="path" presetSubtype="0" decel="100000" fill="hold" grpId="0" nodeType="withEffect">
                                  <p:stCondLst>
                                    <p:cond delay="0"/>
                                  </p:stCondLst>
                                  <p:childTnLst>
                                    <p:animMotion origin="layout" path="M -3.125E-7 -1.23457E-6 L 0.07585 -0.2716 " pathEditMode="relative" rAng="0" ptsTypes="AA">
                                      <p:cBhvr>
                                        <p:cTn id="78" dur="700" fill="hold"/>
                                        <p:tgtEl>
                                          <p:spTgt spid="17"/>
                                        </p:tgtEl>
                                        <p:attrNameLst>
                                          <p:attrName>ppt_x</p:attrName>
                                          <p:attrName>ppt_y</p:attrName>
                                        </p:attrNameLst>
                                      </p:cBhvr>
                                      <p:rCtr x="3787" y="-13580"/>
                                    </p:animMotion>
                                  </p:childTnLst>
                                </p:cTn>
                              </p:par>
                              <p:par>
                                <p:cTn id="79" presetID="10" presetClass="exit" presetSubtype="0" fill="hold" grpId="1" nodeType="withEffect">
                                  <p:stCondLst>
                                    <p:cond delay="500"/>
                                  </p:stCondLst>
                                  <p:childTnLst>
                                    <p:animEffect transition="out" filter="fade">
                                      <p:cBhvr>
                                        <p:cTn id="80" dur="300"/>
                                        <p:tgtEl>
                                          <p:spTgt spid="17"/>
                                        </p:tgtEl>
                                      </p:cBhvr>
                                    </p:animEffect>
                                    <p:set>
                                      <p:cBhvr>
                                        <p:cTn id="81" dur="1" fill="hold">
                                          <p:stCondLst>
                                            <p:cond delay="299"/>
                                          </p:stCondLst>
                                        </p:cTn>
                                        <p:tgtEl>
                                          <p:spTgt spid="17"/>
                                        </p:tgtEl>
                                        <p:attrNameLst>
                                          <p:attrName>style.visibility</p:attrName>
                                        </p:attrNameLst>
                                      </p:cBhvr>
                                      <p:to>
                                        <p:strVal val="hidden"/>
                                      </p:to>
                                    </p:set>
                                  </p:childTnLst>
                                </p:cTn>
                              </p:par>
                              <p:par>
                                <p:cTn id="82" presetID="8" presetClass="emph" presetSubtype="0" decel="100000" fill="hold" grpId="2" nodeType="withEffect">
                                  <p:stCondLst>
                                    <p:cond delay="0"/>
                                  </p:stCondLst>
                                  <p:childTnLst>
                                    <p:animRot by="7200000">
                                      <p:cBhvr>
                                        <p:cTn id="83" dur="1100" fill="hold"/>
                                        <p:tgtEl>
                                          <p:spTgt spid="16"/>
                                        </p:tgtEl>
                                        <p:attrNameLst>
                                          <p:attrName>r</p:attrName>
                                        </p:attrNameLst>
                                      </p:cBhvr>
                                    </p:animRot>
                                  </p:childTnLst>
                                </p:cTn>
                              </p:par>
                              <p:par>
                                <p:cTn id="84" presetID="8" presetClass="emph" presetSubtype="0" decel="100000" fill="hold" grpId="2" nodeType="withEffect">
                                  <p:stCondLst>
                                    <p:cond delay="0"/>
                                  </p:stCondLst>
                                  <p:childTnLst>
                                    <p:animRot by="-7200000">
                                      <p:cBhvr>
                                        <p:cTn id="85" dur="1600" fill="hold"/>
                                        <p:tgtEl>
                                          <p:spTgt spid="17"/>
                                        </p:tgtEl>
                                        <p:attrNameLst>
                                          <p:attrName>r</p:attrName>
                                        </p:attrNameLst>
                                      </p:cBhvr>
                                    </p:animRot>
                                  </p:childTnLst>
                                </p:cTn>
                              </p:par>
                              <p:par>
                                <p:cTn id="86" presetID="1" presetClass="entr" presetSubtype="0" fill="hold" grpId="0" nodeType="withEffect">
                                  <p:stCondLst>
                                    <p:cond delay="1200"/>
                                  </p:stCondLst>
                                  <p:childTnLst>
                                    <p:set>
                                      <p:cBhvr>
                                        <p:cTn id="87" dur="1" fill="hold">
                                          <p:stCondLst>
                                            <p:cond delay="0"/>
                                          </p:stCondLst>
                                        </p:cTn>
                                        <p:tgtEl>
                                          <p:spTgt spid="18"/>
                                        </p:tgtEl>
                                        <p:attrNameLst>
                                          <p:attrName>style.visibility</p:attrName>
                                        </p:attrNameLst>
                                      </p:cBhvr>
                                      <p:to>
                                        <p:strVal val="visible"/>
                                      </p:to>
                                    </p:set>
                                  </p:childTnLst>
                                </p:cTn>
                              </p:par>
                              <p:par>
                                <p:cTn id="88" presetID="64" presetClass="path" presetSubtype="0" decel="100000" fill="hold" grpId="1" nodeType="withEffect">
                                  <p:stCondLst>
                                    <p:cond delay="1200"/>
                                  </p:stCondLst>
                                  <p:childTnLst>
                                    <p:animMotion origin="layout" path="M 0 3.20988E-6 L 0 -0.02809 " pathEditMode="relative" rAng="0" ptsTypes="AA">
                                      <p:cBhvr>
                                        <p:cTn id="89" dur="1100" fill="hold"/>
                                        <p:tgtEl>
                                          <p:spTgt spid="18"/>
                                        </p:tgtEl>
                                        <p:attrNameLst>
                                          <p:attrName>ppt_x</p:attrName>
                                          <p:attrName>ppt_y</p:attrName>
                                        </p:attrNameLst>
                                      </p:cBhvr>
                                      <p:rCtr x="0" y="-14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P spid="14" grpId="0" animBg="1"/>
      <p:bldP spid="14" grpId="1" animBg="1"/>
      <p:bldP spid="3" grpId="0" animBg="1"/>
      <p:bldP spid="3" grpId="1" animBg="1"/>
      <p:bldP spid="3" grpId="2" animBg="1"/>
      <p:bldP spid="7" grpId="0" animBg="1"/>
      <p:bldP spid="7" grpId="1" animBg="1"/>
      <p:bldP spid="7" grpId="2" animBg="1"/>
      <p:bldP spid="8" grpId="0" animBg="1"/>
      <p:bldP spid="8" grpId="1" animBg="1"/>
      <p:bldP spid="8" grpId="2" animBg="1"/>
      <p:bldP spid="9" grpId="0" animBg="1"/>
      <p:bldP spid="9" grpId="1" animBg="1"/>
      <p:bldP spid="9" grpId="2" animBg="1"/>
      <p:bldP spid="15" grpId="0" animBg="1"/>
      <p:bldP spid="15" grpId="1" animBg="1"/>
      <p:bldP spid="17" grpId="0" animBg="1"/>
      <p:bldP spid="17" grpId="1" animBg="1"/>
      <p:bldP spid="17" grpId="2" animBg="1"/>
      <p:bldP spid="16" grpId="0" animBg="1"/>
      <p:bldP spid="16" grpId="1" animBg="1"/>
      <p:bldP spid="16" grpId="2" animBg="1"/>
      <p:bldP spid="18"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27" name="Picture 26">
            <a:extLst>
              <a:ext uri="{FF2B5EF4-FFF2-40B4-BE49-F238E27FC236}">
                <a16:creationId xmlns:a16="http://schemas.microsoft.com/office/drawing/2014/main" id="{2549FE76-1401-4711-9947-5111D99A287D}"/>
              </a:ext>
            </a:extLst>
          </p:cNvPr>
          <p:cNvPicPr>
            <a:picLocks noChangeAspect="1"/>
          </p:cNvPicPr>
          <p:nvPr/>
        </p:nvPicPr>
        <p:blipFill>
          <a:blip r:embed="rId3"/>
          <a:stretch>
            <a:fillRect/>
          </a:stretch>
        </p:blipFill>
        <p:spPr>
          <a:xfrm>
            <a:off x="2088843" y="2679391"/>
            <a:ext cx="1766815" cy="1661647"/>
          </a:xfrm>
          <a:prstGeom prst="rect">
            <a:avLst/>
          </a:prstGeom>
        </p:spPr>
      </p:pic>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grpSp>
        <p:nvGrpSpPr>
          <p:cNvPr id="13" name="Group 12">
            <a:extLst>
              <a:ext uri="{FF2B5EF4-FFF2-40B4-BE49-F238E27FC236}">
                <a16:creationId xmlns:a16="http://schemas.microsoft.com/office/drawing/2014/main" id="{46F261A0-D8A2-42F7-B323-E2FCC6C08D5A}"/>
              </a:ext>
            </a:extLst>
          </p:cNvPr>
          <p:cNvGrpSpPr/>
          <p:nvPr/>
        </p:nvGrpSpPr>
        <p:grpSpPr>
          <a:xfrm>
            <a:off x="427868" y="4341039"/>
            <a:ext cx="3321950" cy="670508"/>
            <a:chOff x="1044483" y="1362832"/>
            <a:chExt cx="4784192" cy="658071"/>
          </a:xfrm>
        </p:grpSpPr>
        <p:sp>
          <p:nvSpPr>
            <p:cNvPr id="14" name="Rectangle: Rounded Corners 13">
              <a:extLst>
                <a:ext uri="{FF2B5EF4-FFF2-40B4-BE49-F238E27FC236}">
                  <a16:creationId xmlns:a16="http://schemas.microsoft.com/office/drawing/2014/main" id="{52881A0F-E71E-4D1B-B528-32B9BCECC40C}"/>
                </a:ext>
              </a:extLst>
            </p:cNvPr>
            <p:cNvSpPr/>
            <p:nvPr/>
          </p:nvSpPr>
          <p:spPr>
            <a:xfrm>
              <a:off x="1044483" y="1362832"/>
              <a:ext cx="4784192" cy="581334"/>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Google Shape;356;p33">
              <a:extLst>
                <a:ext uri="{FF2B5EF4-FFF2-40B4-BE49-F238E27FC236}">
                  <a16:creationId xmlns:a16="http://schemas.microsoft.com/office/drawing/2014/main" id="{1F5F6D9D-CADD-41AE-A3B0-F2688B545210}"/>
                </a:ext>
              </a:extLst>
            </p:cNvPr>
            <p:cNvSpPr txBox="1">
              <a:spLocks/>
            </p:cNvSpPr>
            <p:nvPr/>
          </p:nvSpPr>
          <p:spPr>
            <a:xfrm flipH="1">
              <a:off x="1084081" y="1552987"/>
              <a:ext cx="4704997"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Việc</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làm</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có</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lợi</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cho</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quan</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thần</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kinh</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313F0CC8-71C3-4616-9688-04059B1975CB}"/>
              </a:ext>
            </a:extLst>
          </p:cNvPr>
          <p:cNvGrpSpPr/>
          <p:nvPr/>
        </p:nvGrpSpPr>
        <p:grpSpPr>
          <a:xfrm>
            <a:off x="5500902" y="4350260"/>
            <a:ext cx="3321950" cy="661287"/>
            <a:chOff x="1044483" y="1362832"/>
            <a:chExt cx="4784192" cy="649022"/>
          </a:xfrm>
        </p:grpSpPr>
        <p:sp>
          <p:nvSpPr>
            <p:cNvPr id="17" name="Rectangle: Rounded Corners 16">
              <a:extLst>
                <a:ext uri="{FF2B5EF4-FFF2-40B4-BE49-F238E27FC236}">
                  <a16:creationId xmlns:a16="http://schemas.microsoft.com/office/drawing/2014/main" id="{AB98EC5D-2794-4195-BCF6-4366B9912391}"/>
                </a:ext>
              </a:extLst>
            </p:cNvPr>
            <p:cNvSpPr/>
            <p:nvPr/>
          </p:nvSpPr>
          <p:spPr>
            <a:xfrm>
              <a:off x="1044483" y="1362832"/>
              <a:ext cx="4784192" cy="581334"/>
            </a:xfrm>
            <a:prstGeom prst="roundRect">
              <a:avLst>
                <a:gd name="adj" fmla="val 1173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Google Shape;356;p33">
              <a:extLst>
                <a:ext uri="{FF2B5EF4-FFF2-40B4-BE49-F238E27FC236}">
                  <a16:creationId xmlns:a16="http://schemas.microsoft.com/office/drawing/2014/main" id="{AAD36E6A-8AD6-4700-B9C0-9DAC3CB8340E}"/>
                </a:ext>
              </a:extLst>
            </p:cNvPr>
            <p:cNvSpPr txBox="1">
              <a:spLocks/>
            </p:cNvSpPr>
            <p:nvPr/>
          </p:nvSpPr>
          <p:spPr>
            <a:xfrm flipH="1">
              <a:off x="1084081" y="1543938"/>
              <a:ext cx="4704997"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Việc</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làm</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có</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hại</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cho</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quan</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thần</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kinh</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pic>
        <p:nvPicPr>
          <p:cNvPr id="22" name="Picture 21">
            <a:extLst>
              <a:ext uri="{FF2B5EF4-FFF2-40B4-BE49-F238E27FC236}">
                <a16:creationId xmlns:a16="http://schemas.microsoft.com/office/drawing/2014/main" id="{4DD67092-EB4E-4E86-8AB1-8E63B14A048D}"/>
              </a:ext>
            </a:extLst>
          </p:cNvPr>
          <p:cNvPicPr>
            <a:picLocks noChangeAspect="1"/>
          </p:cNvPicPr>
          <p:nvPr/>
        </p:nvPicPr>
        <p:blipFill>
          <a:blip r:embed="rId4"/>
          <a:stretch>
            <a:fillRect/>
          </a:stretch>
        </p:blipFill>
        <p:spPr>
          <a:xfrm>
            <a:off x="272917" y="1054919"/>
            <a:ext cx="1679498" cy="1419782"/>
          </a:xfrm>
          <a:prstGeom prst="rect">
            <a:avLst/>
          </a:prstGeom>
        </p:spPr>
      </p:pic>
      <p:pic>
        <p:nvPicPr>
          <p:cNvPr id="23" name="Picture 22">
            <a:extLst>
              <a:ext uri="{FF2B5EF4-FFF2-40B4-BE49-F238E27FC236}">
                <a16:creationId xmlns:a16="http://schemas.microsoft.com/office/drawing/2014/main" id="{4341581B-D03C-41BE-BB93-7264CEFEFDA2}"/>
              </a:ext>
            </a:extLst>
          </p:cNvPr>
          <p:cNvPicPr>
            <a:picLocks noChangeAspect="1"/>
          </p:cNvPicPr>
          <p:nvPr/>
        </p:nvPicPr>
        <p:blipFill>
          <a:blip r:embed="rId5"/>
          <a:stretch>
            <a:fillRect/>
          </a:stretch>
        </p:blipFill>
        <p:spPr>
          <a:xfrm>
            <a:off x="2153814" y="1162191"/>
            <a:ext cx="1636874" cy="1419781"/>
          </a:xfrm>
          <a:prstGeom prst="rect">
            <a:avLst/>
          </a:prstGeom>
        </p:spPr>
      </p:pic>
      <p:pic>
        <p:nvPicPr>
          <p:cNvPr id="24" name="Picture 23">
            <a:extLst>
              <a:ext uri="{FF2B5EF4-FFF2-40B4-BE49-F238E27FC236}">
                <a16:creationId xmlns:a16="http://schemas.microsoft.com/office/drawing/2014/main" id="{7B219ABC-59C0-4370-9A06-18F73E2E0A3F}"/>
              </a:ext>
            </a:extLst>
          </p:cNvPr>
          <p:cNvPicPr>
            <a:picLocks noChangeAspect="1"/>
          </p:cNvPicPr>
          <p:nvPr/>
        </p:nvPicPr>
        <p:blipFill>
          <a:blip r:embed="rId6"/>
          <a:stretch>
            <a:fillRect/>
          </a:stretch>
        </p:blipFill>
        <p:spPr>
          <a:xfrm>
            <a:off x="5381655" y="1021531"/>
            <a:ext cx="1780222" cy="1550219"/>
          </a:xfrm>
          <a:prstGeom prst="rect">
            <a:avLst/>
          </a:prstGeom>
        </p:spPr>
      </p:pic>
      <p:pic>
        <p:nvPicPr>
          <p:cNvPr id="26" name="Picture 25">
            <a:extLst>
              <a:ext uri="{FF2B5EF4-FFF2-40B4-BE49-F238E27FC236}">
                <a16:creationId xmlns:a16="http://schemas.microsoft.com/office/drawing/2014/main" id="{DC102E3B-321F-47CE-9330-A5E71E4927D5}"/>
              </a:ext>
            </a:extLst>
          </p:cNvPr>
          <p:cNvPicPr>
            <a:picLocks noChangeAspect="1"/>
          </p:cNvPicPr>
          <p:nvPr/>
        </p:nvPicPr>
        <p:blipFill>
          <a:blip r:embed="rId7"/>
          <a:stretch>
            <a:fillRect/>
          </a:stretch>
        </p:blipFill>
        <p:spPr>
          <a:xfrm>
            <a:off x="6957524" y="1794925"/>
            <a:ext cx="1780223" cy="1553650"/>
          </a:xfrm>
          <a:prstGeom prst="rect">
            <a:avLst/>
          </a:prstGeom>
        </p:spPr>
      </p:pic>
      <p:pic>
        <p:nvPicPr>
          <p:cNvPr id="28" name="Picture 27">
            <a:extLst>
              <a:ext uri="{FF2B5EF4-FFF2-40B4-BE49-F238E27FC236}">
                <a16:creationId xmlns:a16="http://schemas.microsoft.com/office/drawing/2014/main" id="{C0914DC9-4E64-4EE6-9491-E5FB0238FD1B}"/>
              </a:ext>
            </a:extLst>
          </p:cNvPr>
          <p:cNvPicPr>
            <a:picLocks noChangeAspect="1"/>
          </p:cNvPicPr>
          <p:nvPr/>
        </p:nvPicPr>
        <p:blipFill>
          <a:blip r:embed="rId8"/>
          <a:stretch>
            <a:fillRect/>
          </a:stretch>
        </p:blipFill>
        <p:spPr>
          <a:xfrm>
            <a:off x="5584437" y="2831017"/>
            <a:ext cx="1514611" cy="1453041"/>
          </a:xfrm>
          <a:prstGeom prst="rect">
            <a:avLst/>
          </a:prstGeom>
        </p:spPr>
      </p:pic>
      <p:pic>
        <p:nvPicPr>
          <p:cNvPr id="29" name="Picture 28">
            <a:extLst>
              <a:ext uri="{FF2B5EF4-FFF2-40B4-BE49-F238E27FC236}">
                <a16:creationId xmlns:a16="http://schemas.microsoft.com/office/drawing/2014/main" id="{DE60D573-18A8-4CC4-A691-3368AB0EFE8C}"/>
              </a:ext>
            </a:extLst>
          </p:cNvPr>
          <p:cNvPicPr>
            <a:picLocks noChangeAspect="1"/>
          </p:cNvPicPr>
          <p:nvPr/>
        </p:nvPicPr>
        <p:blipFill>
          <a:blip r:embed="rId9"/>
          <a:stretch>
            <a:fillRect/>
          </a:stretch>
        </p:blipFill>
        <p:spPr>
          <a:xfrm>
            <a:off x="330416" y="2513017"/>
            <a:ext cx="1666522" cy="1553650"/>
          </a:xfrm>
          <a:prstGeom prst="rect">
            <a:avLst/>
          </a:prstGeom>
        </p:spPr>
      </p:pic>
      <p:sp>
        <p:nvSpPr>
          <p:cNvPr id="18" name="TextBox 17">
            <a:extLst>
              <a:ext uri="{FF2B5EF4-FFF2-40B4-BE49-F238E27FC236}">
                <a16:creationId xmlns:a16="http://schemas.microsoft.com/office/drawing/2014/main" id="{6AE135E9-C4FB-42FB-8E31-48A008096384}"/>
              </a:ext>
            </a:extLst>
          </p:cNvPr>
          <p:cNvSpPr txBox="1"/>
          <p:nvPr/>
        </p:nvSpPr>
        <p:spPr>
          <a:xfrm>
            <a:off x="1666383" y="357355"/>
            <a:ext cx="5501493"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Hoạt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động</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khám</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phá</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5F8F728C-918C-42F7-A22F-9286FE0AA27F}"/>
              </a:ext>
            </a:extLst>
          </p:cNvPr>
          <p:cNvGrpSpPr/>
          <p:nvPr/>
        </p:nvGrpSpPr>
        <p:grpSpPr>
          <a:xfrm>
            <a:off x="427868" y="4335072"/>
            <a:ext cx="3321950" cy="670508"/>
            <a:chOff x="1044483" y="1362832"/>
            <a:chExt cx="4784192" cy="658071"/>
          </a:xfrm>
        </p:grpSpPr>
        <p:sp>
          <p:nvSpPr>
            <p:cNvPr id="20" name="Rectangle: Rounded Corners 19">
              <a:extLst>
                <a:ext uri="{FF2B5EF4-FFF2-40B4-BE49-F238E27FC236}">
                  <a16:creationId xmlns:a16="http://schemas.microsoft.com/office/drawing/2014/main" id="{A7E93B24-641A-40F6-BF29-B69FAC8ED057}"/>
                </a:ext>
              </a:extLst>
            </p:cNvPr>
            <p:cNvSpPr/>
            <p:nvPr/>
          </p:nvSpPr>
          <p:spPr>
            <a:xfrm>
              <a:off x="1044483" y="1362832"/>
              <a:ext cx="4784192" cy="581334"/>
            </a:xfrm>
            <a:prstGeom prst="roundRect">
              <a:avLst>
                <a:gd name="adj" fmla="val 11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Google Shape;356;p33">
              <a:extLst>
                <a:ext uri="{FF2B5EF4-FFF2-40B4-BE49-F238E27FC236}">
                  <a16:creationId xmlns:a16="http://schemas.microsoft.com/office/drawing/2014/main" id="{56FA431C-EA4D-485E-A550-2BA743407567}"/>
                </a:ext>
              </a:extLst>
            </p:cNvPr>
            <p:cNvSpPr txBox="1">
              <a:spLocks/>
            </p:cNvSpPr>
            <p:nvPr/>
          </p:nvSpPr>
          <p:spPr>
            <a:xfrm flipH="1">
              <a:off x="1084081" y="1552987"/>
              <a:ext cx="4704997"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Việc</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làm</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có</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lợi</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cho</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quan</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thần</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kinh</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72BD6CBB-1496-44F6-B107-9208C9C84BC9}"/>
              </a:ext>
            </a:extLst>
          </p:cNvPr>
          <p:cNvGrpSpPr/>
          <p:nvPr/>
        </p:nvGrpSpPr>
        <p:grpSpPr>
          <a:xfrm>
            <a:off x="5500902" y="4344293"/>
            <a:ext cx="3321950" cy="661287"/>
            <a:chOff x="1044483" y="1362832"/>
            <a:chExt cx="4784192" cy="649022"/>
          </a:xfrm>
        </p:grpSpPr>
        <p:sp>
          <p:nvSpPr>
            <p:cNvPr id="31" name="Rectangle: Rounded Corners 30">
              <a:extLst>
                <a:ext uri="{FF2B5EF4-FFF2-40B4-BE49-F238E27FC236}">
                  <a16:creationId xmlns:a16="http://schemas.microsoft.com/office/drawing/2014/main" id="{C3E7A748-586D-479B-A5EC-44918E262193}"/>
                </a:ext>
              </a:extLst>
            </p:cNvPr>
            <p:cNvSpPr/>
            <p:nvPr/>
          </p:nvSpPr>
          <p:spPr>
            <a:xfrm>
              <a:off x="1044483" y="1362832"/>
              <a:ext cx="4784192" cy="581334"/>
            </a:xfrm>
            <a:prstGeom prst="roundRect">
              <a:avLst>
                <a:gd name="adj" fmla="val 1173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Google Shape;356;p33">
              <a:extLst>
                <a:ext uri="{FF2B5EF4-FFF2-40B4-BE49-F238E27FC236}">
                  <a16:creationId xmlns:a16="http://schemas.microsoft.com/office/drawing/2014/main" id="{DB7DF048-9AF2-4D19-8A4B-59B15B058452}"/>
                </a:ext>
              </a:extLst>
            </p:cNvPr>
            <p:cNvSpPr txBox="1">
              <a:spLocks/>
            </p:cNvSpPr>
            <p:nvPr/>
          </p:nvSpPr>
          <p:spPr>
            <a:xfrm flipH="1">
              <a:off x="1084081" y="1543938"/>
              <a:ext cx="4704997" cy="46791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Việc</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làm</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có</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hại</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cho</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quan</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thần</a:t>
              </a: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kinh</a:t>
              </a: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spTree>
    <p:extLst>
      <p:ext uri="{BB962C8B-B14F-4D97-AF65-F5344CB8AC3E}">
        <p14:creationId xmlns:p14="http://schemas.microsoft.com/office/powerpoint/2010/main" val="14180261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23" name="TextBox 22">
            <a:extLst>
              <a:ext uri="{FF2B5EF4-FFF2-40B4-BE49-F238E27FC236}">
                <a16:creationId xmlns:a16="http://schemas.microsoft.com/office/drawing/2014/main" id="{007A9FF6-72E4-41B0-ADF3-286A9D8021C3}"/>
              </a:ext>
            </a:extLst>
          </p:cNvPr>
          <p:cNvSpPr txBox="1"/>
          <p:nvPr/>
        </p:nvSpPr>
        <p:spPr>
          <a:xfrm>
            <a:off x="4930141" y="2571750"/>
            <a:ext cx="3886199" cy="1704569"/>
          </a:xfrm>
          <a:prstGeom prst="rect">
            <a:avLst/>
          </a:prstGeom>
          <a:noFill/>
        </p:spPr>
        <p:txBody>
          <a:bodyPr wrap="square" rtlCol="0">
            <a:spAutoFit/>
          </a:bodyPr>
          <a:lstStyle/>
          <a:p>
            <a:pPr>
              <a:lnSpc>
                <a:spcPct val="150000"/>
              </a:lnSpc>
            </a:pP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Bạn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nhỏ</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đang</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ngủ</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dirty="0" err="1">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có</a:t>
            </a:r>
            <a:r>
              <a:rPr lang="en-US" sz="1800" b="1" dirty="0">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dirty="0" err="1">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lợi</a:t>
            </a:r>
            <a:r>
              <a:rPr lang="en-US" sz="1800" b="1" dirty="0">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cho</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cơ</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quan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thần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kinh</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a:t>
            </a:r>
          </a:p>
          <a:p>
            <a:pPr>
              <a:lnSpc>
                <a:spcPct val="150000"/>
              </a:lnSpc>
            </a:pP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Vì</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khi</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ngủ</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cơ</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quan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thần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kinh</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được</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nghỉ</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ngơi</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a:t>
            </a:r>
            <a:endPar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FE482EF-6AF1-4798-99CF-206F74037147}"/>
              </a:ext>
            </a:extLst>
          </p:cNvPr>
          <p:cNvPicPr>
            <a:picLocks noChangeAspect="1"/>
          </p:cNvPicPr>
          <p:nvPr/>
        </p:nvPicPr>
        <p:blipFill>
          <a:blip r:embed="rId3"/>
          <a:stretch>
            <a:fillRect/>
          </a:stretch>
        </p:blipFill>
        <p:spPr>
          <a:xfrm>
            <a:off x="424639" y="1974566"/>
            <a:ext cx="3337582" cy="2821462"/>
          </a:xfrm>
          <a:prstGeom prst="rect">
            <a:avLst/>
          </a:prstGeom>
        </p:spPr>
      </p:pic>
      <p:sp>
        <p:nvSpPr>
          <p:cNvPr id="7" name="TextBox 6">
            <a:extLst>
              <a:ext uri="{FF2B5EF4-FFF2-40B4-BE49-F238E27FC236}">
                <a16:creationId xmlns:a16="http://schemas.microsoft.com/office/drawing/2014/main" id="{0C880C9C-F7D4-4B0D-A68B-CF147525410A}"/>
              </a:ext>
            </a:extLst>
          </p:cNvPr>
          <p:cNvSpPr txBox="1"/>
          <p:nvPr/>
        </p:nvSpPr>
        <p:spPr>
          <a:xfrm>
            <a:off x="1666383" y="357355"/>
            <a:ext cx="5501493"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Hoạt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động</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khám</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phá</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AB23E55-D366-4053-BE5C-F4317A9B9F3F}"/>
              </a:ext>
            </a:extLst>
          </p:cNvPr>
          <p:cNvPicPr>
            <a:picLocks noChangeAspect="1"/>
          </p:cNvPicPr>
          <p:nvPr/>
        </p:nvPicPr>
        <p:blipFill>
          <a:blip r:embed="rId4"/>
          <a:stretch>
            <a:fillRect/>
          </a:stretch>
        </p:blipFill>
        <p:spPr>
          <a:xfrm>
            <a:off x="-1218769" y="4276319"/>
            <a:ext cx="950976" cy="771169"/>
          </a:xfrm>
          <a:prstGeom prst="rect">
            <a:avLst/>
          </a:prstGeom>
        </p:spPr>
      </p:pic>
    </p:spTree>
    <p:extLst>
      <p:ext uri="{BB962C8B-B14F-4D97-AF65-F5344CB8AC3E}">
        <p14:creationId xmlns:p14="http://schemas.microsoft.com/office/powerpoint/2010/main" val="208805531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23" name="TextBox 22">
            <a:extLst>
              <a:ext uri="{FF2B5EF4-FFF2-40B4-BE49-F238E27FC236}">
                <a16:creationId xmlns:a16="http://schemas.microsoft.com/office/drawing/2014/main" id="{007A9FF6-72E4-41B0-ADF3-286A9D8021C3}"/>
              </a:ext>
            </a:extLst>
          </p:cNvPr>
          <p:cNvSpPr txBox="1"/>
          <p:nvPr/>
        </p:nvSpPr>
        <p:spPr>
          <a:xfrm>
            <a:off x="4091941" y="2463604"/>
            <a:ext cx="4945380" cy="1704569"/>
          </a:xfrm>
          <a:prstGeom prst="rect">
            <a:avLst/>
          </a:prstGeom>
          <a:noFill/>
        </p:spPr>
        <p:txBody>
          <a:bodyPr wrap="square" rtlCol="0">
            <a:spAutoFit/>
          </a:bodyPr>
          <a:lstStyle/>
          <a:p>
            <a:pPr>
              <a:lnSpc>
                <a:spcPct val="150000"/>
              </a:lnSpc>
            </a:pPr>
            <a:r>
              <a:rPr lang="vi-VN" sz="1800" dirty="0">
                <a:solidFill>
                  <a:srgbClr val="20124D"/>
                </a:solidFill>
                <a:latin typeface="+mj-lt"/>
                <a:ea typeface="Segoe UI Black" panose="020B0A02040204020203" pitchFamily="34" charset="0"/>
              </a:rPr>
              <a:t>Các bạn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nhỏ</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đang</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chơi</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trên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bãi</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biển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vừa</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có</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lợi</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và</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vừa</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có</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hai</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cho</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quan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thần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kinh</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a:t>
            </a:r>
          </a:p>
          <a:p>
            <a:pPr>
              <a:lnSpc>
                <a:spcPct val="150000"/>
              </a:lnSpc>
            </a:pPr>
            <a:r>
              <a:rPr lang="en-US" sz="1800" b="1" i="1" dirty="0" err="1">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t>Có</a:t>
            </a:r>
            <a:r>
              <a:rPr lang="en-US" sz="1800" b="1" i="1" dirty="0">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t>lợi</a:t>
            </a:r>
            <a:r>
              <a:rPr lang="en-US" sz="1800" b="1" i="1" dirty="0">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vì</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khi</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đó</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cơ</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quan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thần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kinh</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được</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thư</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giãn</a:t>
            </a:r>
            <a:endPar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a:p>
            <a:pPr>
              <a:lnSpc>
                <a:spcPct val="150000"/>
              </a:lnSpc>
            </a:pPr>
            <a:r>
              <a:rPr lang="en-US" sz="1800" b="1" i="1" dirty="0" err="1">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t>Có</a:t>
            </a:r>
            <a:r>
              <a:rPr lang="en-US" sz="1800" b="1" i="1" dirty="0">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t>hại</a:t>
            </a:r>
            <a:r>
              <a:rPr lang="en-US" sz="1800" b="1" i="1" dirty="0">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vì</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nếu</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phơi</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nắng</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quá</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lâu</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dễ</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bị</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ốm</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a:t>
            </a:r>
            <a:endParaRPr lang="vi-VN"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D85AE94-6979-421A-8442-896E01C81AE3}"/>
              </a:ext>
            </a:extLst>
          </p:cNvPr>
          <p:cNvPicPr>
            <a:picLocks noChangeAspect="1"/>
          </p:cNvPicPr>
          <p:nvPr/>
        </p:nvPicPr>
        <p:blipFill>
          <a:blip r:embed="rId3"/>
          <a:stretch>
            <a:fillRect/>
          </a:stretch>
        </p:blipFill>
        <p:spPr>
          <a:xfrm>
            <a:off x="548640" y="2195114"/>
            <a:ext cx="2998607" cy="2600914"/>
          </a:xfrm>
          <a:prstGeom prst="rect">
            <a:avLst/>
          </a:prstGeom>
        </p:spPr>
      </p:pic>
      <p:sp>
        <p:nvSpPr>
          <p:cNvPr id="6" name="TextBox 5">
            <a:extLst>
              <a:ext uri="{FF2B5EF4-FFF2-40B4-BE49-F238E27FC236}">
                <a16:creationId xmlns:a16="http://schemas.microsoft.com/office/drawing/2014/main" id="{D93D953D-0837-4672-AD65-F406773095E4}"/>
              </a:ext>
            </a:extLst>
          </p:cNvPr>
          <p:cNvSpPr txBox="1"/>
          <p:nvPr/>
        </p:nvSpPr>
        <p:spPr>
          <a:xfrm>
            <a:off x="1666383" y="357355"/>
            <a:ext cx="5501493"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Hoạt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động</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khám</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phá</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6822FC0-7175-4989-8D34-177DB8FB850D}"/>
              </a:ext>
            </a:extLst>
          </p:cNvPr>
          <p:cNvPicPr>
            <a:picLocks noChangeAspect="1"/>
          </p:cNvPicPr>
          <p:nvPr/>
        </p:nvPicPr>
        <p:blipFill>
          <a:blip r:embed="rId4"/>
          <a:stretch>
            <a:fillRect/>
          </a:stretch>
        </p:blipFill>
        <p:spPr>
          <a:xfrm>
            <a:off x="9637775" y="4488987"/>
            <a:ext cx="726413" cy="614081"/>
          </a:xfrm>
          <a:prstGeom prst="rect">
            <a:avLst/>
          </a:prstGeom>
        </p:spPr>
      </p:pic>
      <p:pic>
        <p:nvPicPr>
          <p:cNvPr id="9" name="Picture 8">
            <a:extLst>
              <a:ext uri="{FF2B5EF4-FFF2-40B4-BE49-F238E27FC236}">
                <a16:creationId xmlns:a16="http://schemas.microsoft.com/office/drawing/2014/main" id="{A7F606AE-1F63-4268-A757-F92997BEA407}"/>
              </a:ext>
            </a:extLst>
          </p:cNvPr>
          <p:cNvPicPr>
            <a:picLocks noChangeAspect="1"/>
          </p:cNvPicPr>
          <p:nvPr/>
        </p:nvPicPr>
        <p:blipFill>
          <a:blip r:embed="rId5"/>
          <a:stretch>
            <a:fillRect/>
          </a:stretch>
        </p:blipFill>
        <p:spPr>
          <a:xfrm>
            <a:off x="-1224119" y="4292165"/>
            <a:ext cx="803495" cy="699684"/>
          </a:xfrm>
          <a:prstGeom prst="rect">
            <a:avLst/>
          </a:prstGeom>
        </p:spPr>
      </p:pic>
    </p:spTree>
    <p:extLst>
      <p:ext uri="{BB962C8B-B14F-4D97-AF65-F5344CB8AC3E}">
        <p14:creationId xmlns:p14="http://schemas.microsoft.com/office/powerpoint/2010/main" val="22053607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23" name="TextBox 22">
            <a:extLst>
              <a:ext uri="{FF2B5EF4-FFF2-40B4-BE49-F238E27FC236}">
                <a16:creationId xmlns:a16="http://schemas.microsoft.com/office/drawing/2014/main" id="{007A9FF6-72E4-41B0-ADF3-286A9D8021C3}"/>
              </a:ext>
            </a:extLst>
          </p:cNvPr>
          <p:cNvSpPr txBox="1"/>
          <p:nvPr/>
        </p:nvSpPr>
        <p:spPr>
          <a:xfrm>
            <a:off x="4572001" y="2571750"/>
            <a:ext cx="4457700" cy="2120068"/>
          </a:xfrm>
          <a:prstGeom prst="rect">
            <a:avLst/>
          </a:prstGeom>
          <a:noFill/>
        </p:spPr>
        <p:txBody>
          <a:bodyPr wrap="square" rtlCol="0">
            <a:spAutoFit/>
          </a:bodyPr>
          <a:lstStyle/>
          <a:p>
            <a:pPr>
              <a:lnSpc>
                <a:spcPct val="150000"/>
              </a:lnSpc>
            </a:pP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Bạn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nhỏ</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đọc</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sách</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đến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11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giờ</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đêm</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a:t>
            </a:r>
          </a:p>
          <a:p>
            <a:pPr>
              <a:lnSpc>
                <a:spcPct val="150000"/>
              </a:lnSpc>
            </a:pPr>
            <a:r>
              <a:rPr lang="en-US"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F82828"/>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Không</a:t>
            </a:r>
            <a:r>
              <a:rPr lang="en-US" sz="1800" b="1" i="1" dirty="0">
                <a:solidFill>
                  <a:srgbClr val="F82828"/>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F82828"/>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có</a:t>
            </a:r>
            <a:r>
              <a:rPr lang="en-US" sz="1800" b="1" i="1" dirty="0">
                <a:solidFill>
                  <a:srgbClr val="F82828"/>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F82828"/>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lợi</a:t>
            </a:r>
            <a:r>
              <a:rPr lang="en-US" sz="1800" b="1" i="1" dirty="0">
                <a:solidFill>
                  <a:srgbClr val="F82828"/>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cho</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cơ</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quan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thần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kinh</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vì</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đọc</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sách</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và</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thức</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quá</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khuya</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làm</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thần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kinh</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mệt</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a:t>
            </a:r>
            <a:endParaRPr lang="vi-VN"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a:p>
            <a:pPr>
              <a:lnSpc>
                <a:spcPct val="150000"/>
              </a:lnSpc>
            </a:pPr>
            <a:endParaRPr lang="vi-VN" sz="18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EBD6A92-41F0-4CFF-91BD-647943B955F4}"/>
              </a:ext>
            </a:extLst>
          </p:cNvPr>
          <p:cNvPicPr>
            <a:picLocks noChangeAspect="1"/>
          </p:cNvPicPr>
          <p:nvPr/>
        </p:nvPicPr>
        <p:blipFill>
          <a:blip r:embed="rId3"/>
          <a:stretch>
            <a:fillRect/>
          </a:stretch>
        </p:blipFill>
        <p:spPr>
          <a:xfrm>
            <a:off x="641257" y="2066584"/>
            <a:ext cx="2973396" cy="2589236"/>
          </a:xfrm>
          <a:prstGeom prst="rect">
            <a:avLst/>
          </a:prstGeom>
        </p:spPr>
      </p:pic>
      <p:sp>
        <p:nvSpPr>
          <p:cNvPr id="7" name="TextBox 6">
            <a:extLst>
              <a:ext uri="{FF2B5EF4-FFF2-40B4-BE49-F238E27FC236}">
                <a16:creationId xmlns:a16="http://schemas.microsoft.com/office/drawing/2014/main" id="{60F58C52-4DED-4678-BF9D-9048B3A0B172}"/>
              </a:ext>
            </a:extLst>
          </p:cNvPr>
          <p:cNvSpPr txBox="1"/>
          <p:nvPr/>
        </p:nvSpPr>
        <p:spPr>
          <a:xfrm>
            <a:off x="1666383" y="357355"/>
            <a:ext cx="5501493"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Hoạt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động</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khám</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phá</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AB34DE6-D494-423C-94C8-4A6ABB5EADAB}"/>
              </a:ext>
            </a:extLst>
          </p:cNvPr>
          <p:cNvPicPr>
            <a:picLocks noChangeAspect="1"/>
          </p:cNvPicPr>
          <p:nvPr/>
        </p:nvPicPr>
        <p:blipFill>
          <a:blip r:embed="rId4"/>
          <a:stretch>
            <a:fillRect/>
          </a:stretch>
        </p:blipFill>
        <p:spPr>
          <a:xfrm>
            <a:off x="9511561" y="4243394"/>
            <a:ext cx="950976" cy="824852"/>
          </a:xfrm>
          <a:prstGeom prst="rect">
            <a:avLst/>
          </a:prstGeom>
        </p:spPr>
      </p:pic>
      <p:pic>
        <p:nvPicPr>
          <p:cNvPr id="9" name="Picture 8">
            <a:extLst>
              <a:ext uri="{FF2B5EF4-FFF2-40B4-BE49-F238E27FC236}">
                <a16:creationId xmlns:a16="http://schemas.microsoft.com/office/drawing/2014/main" id="{E42972D9-905A-4D6F-BB3D-1F27266F8F3C}"/>
              </a:ext>
            </a:extLst>
          </p:cNvPr>
          <p:cNvPicPr>
            <a:picLocks noChangeAspect="1"/>
          </p:cNvPicPr>
          <p:nvPr/>
        </p:nvPicPr>
        <p:blipFill>
          <a:blip r:embed="rId5"/>
          <a:stretch>
            <a:fillRect/>
          </a:stretch>
        </p:blipFill>
        <p:spPr>
          <a:xfrm>
            <a:off x="-1180141" y="4517117"/>
            <a:ext cx="631501" cy="551129"/>
          </a:xfrm>
          <a:prstGeom prst="rect">
            <a:avLst/>
          </a:prstGeom>
        </p:spPr>
      </p:pic>
    </p:spTree>
    <p:extLst>
      <p:ext uri="{BB962C8B-B14F-4D97-AF65-F5344CB8AC3E}">
        <p14:creationId xmlns:p14="http://schemas.microsoft.com/office/powerpoint/2010/main" val="5971263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23" name="TextBox 22">
            <a:extLst>
              <a:ext uri="{FF2B5EF4-FFF2-40B4-BE49-F238E27FC236}">
                <a16:creationId xmlns:a16="http://schemas.microsoft.com/office/drawing/2014/main" id="{007A9FF6-72E4-41B0-ADF3-286A9D8021C3}"/>
              </a:ext>
            </a:extLst>
          </p:cNvPr>
          <p:cNvSpPr txBox="1"/>
          <p:nvPr/>
        </p:nvSpPr>
        <p:spPr>
          <a:xfrm>
            <a:off x="4122421" y="2021077"/>
            <a:ext cx="4831080" cy="2540888"/>
          </a:xfrm>
          <a:prstGeom prst="rect">
            <a:avLst/>
          </a:prstGeom>
          <a:noFill/>
        </p:spPr>
        <p:txBody>
          <a:bodyPr wrap="square" rtlCol="0">
            <a:spAutoFit/>
          </a:bodyPr>
          <a:lstStyle/>
          <a:p>
            <a:pPr algn="just">
              <a:lnSpc>
                <a:spcPct val="150000"/>
              </a:lnSpc>
            </a:pP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Bạn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nhỏ</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chơi</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trò</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chơi</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trên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máy</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tính</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a:t>
            </a:r>
          </a:p>
          <a:p>
            <a:pPr marL="285750" indent="-285750" algn="just">
              <a:lnSpc>
                <a:spcPct val="150000"/>
              </a:lnSpc>
              <a:buFont typeface="Wingdings" panose="05000000000000000000" pitchFamily="2" charset="2"/>
              <a:buChar char="à"/>
            </a:pP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Vừa</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có</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lợi</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vừa</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có</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hại</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cho</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cơ</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quan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thần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kinh</a:t>
            </a:r>
            <a:endPar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endParaRPr>
          </a:p>
          <a:p>
            <a:pPr algn="just">
              <a:lnSpc>
                <a:spcPct val="150000"/>
              </a:lnSpc>
            </a:pPr>
            <a:r>
              <a:rPr lang="en-US" sz="1800" b="1" i="1" dirty="0" err="1">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Có</a:t>
            </a:r>
            <a:r>
              <a:rPr lang="en-US" sz="1800" b="1" i="1" dirty="0">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lợi</a:t>
            </a:r>
            <a:r>
              <a:rPr lang="en-US" sz="1800" b="1" i="1" dirty="0">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vì</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thần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kinh</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được</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thư</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giãn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a:t>
            </a:r>
          </a:p>
          <a:p>
            <a:pPr algn="just">
              <a:lnSpc>
                <a:spcPct val="150000"/>
              </a:lnSpc>
            </a:pPr>
            <a:r>
              <a:rPr lang="en-US" sz="1800" b="1" i="1" dirty="0" err="1">
                <a:solidFill>
                  <a:srgbClr val="FF0000"/>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Có</a:t>
            </a:r>
            <a:r>
              <a:rPr lang="en-US" sz="1800" b="1" i="1" dirty="0">
                <a:solidFill>
                  <a:srgbClr val="FF0000"/>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FF0000"/>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hại</a:t>
            </a:r>
            <a:r>
              <a:rPr lang="en-US" sz="1800" b="1" i="1" dirty="0">
                <a:solidFill>
                  <a:srgbClr val="FF0000"/>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vì</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nếu</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chơi</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quá</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lâu</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thần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kinh</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sẽ</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căng</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thẳng</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đầu</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óc</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dễ</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nghiệm</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trò</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chơi</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điện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tử</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ảnh</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hưởng</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đến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học</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tập</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a:t>
            </a:r>
            <a:endParaRPr lang="vi-VN"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2C2B5B4-1A9E-4EBD-A7CF-F93B6E03E7DB}"/>
              </a:ext>
            </a:extLst>
          </p:cNvPr>
          <p:cNvPicPr>
            <a:picLocks noChangeAspect="1"/>
          </p:cNvPicPr>
          <p:nvPr/>
        </p:nvPicPr>
        <p:blipFill>
          <a:blip r:embed="rId3"/>
          <a:stretch>
            <a:fillRect/>
          </a:stretch>
        </p:blipFill>
        <p:spPr>
          <a:xfrm>
            <a:off x="538931" y="2021077"/>
            <a:ext cx="3179629" cy="2774951"/>
          </a:xfrm>
          <a:prstGeom prst="rect">
            <a:avLst/>
          </a:prstGeom>
        </p:spPr>
      </p:pic>
      <p:sp>
        <p:nvSpPr>
          <p:cNvPr id="6" name="TextBox 5">
            <a:extLst>
              <a:ext uri="{FF2B5EF4-FFF2-40B4-BE49-F238E27FC236}">
                <a16:creationId xmlns:a16="http://schemas.microsoft.com/office/drawing/2014/main" id="{CBAEFA4C-DC66-422F-925C-0FD26A677656}"/>
              </a:ext>
            </a:extLst>
          </p:cNvPr>
          <p:cNvSpPr txBox="1"/>
          <p:nvPr/>
        </p:nvSpPr>
        <p:spPr>
          <a:xfrm>
            <a:off x="1666383" y="357355"/>
            <a:ext cx="5501493"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Hoạt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động</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khám</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phá</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A7875F0-E619-4B53-B096-3D16D9F48D29}"/>
              </a:ext>
            </a:extLst>
          </p:cNvPr>
          <p:cNvPicPr>
            <a:picLocks noChangeAspect="1"/>
          </p:cNvPicPr>
          <p:nvPr/>
        </p:nvPicPr>
        <p:blipFill>
          <a:blip r:embed="rId4"/>
          <a:stretch>
            <a:fillRect/>
          </a:stretch>
        </p:blipFill>
        <p:spPr>
          <a:xfrm>
            <a:off x="9357362" y="4177937"/>
            <a:ext cx="882011" cy="768056"/>
          </a:xfrm>
          <a:prstGeom prst="rect">
            <a:avLst/>
          </a:prstGeom>
        </p:spPr>
      </p:pic>
      <p:pic>
        <p:nvPicPr>
          <p:cNvPr id="9" name="Picture 8">
            <a:extLst>
              <a:ext uri="{FF2B5EF4-FFF2-40B4-BE49-F238E27FC236}">
                <a16:creationId xmlns:a16="http://schemas.microsoft.com/office/drawing/2014/main" id="{7DC1A1CF-F24E-4A7A-A077-340159097FF7}"/>
              </a:ext>
            </a:extLst>
          </p:cNvPr>
          <p:cNvPicPr>
            <a:picLocks noChangeAspect="1"/>
          </p:cNvPicPr>
          <p:nvPr/>
        </p:nvPicPr>
        <p:blipFill>
          <a:blip r:embed="rId5"/>
          <a:stretch>
            <a:fillRect/>
          </a:stretch>
        </p:blipFill>
        <p:spPr>
          <a:xfrm>
            <a:off x="-1500894" y="4100269"/>
            <a:ext cx="1119021" cy="1043231"/>
          </a:xfrm>
          <a:prstGeom prst="rect">
            <a:avLst/>
          </a:prstGeom>
        </p:spPr>
      </p:pic>
    </p:spTree>
    <p:extLst>
      <p:ext uri="{BB962C8B-B14F-4D97-AF65-F5344CB8AC3E}">
        <p14:creationId xmlns:p14="http://schemas.microsoft.com/office/powerpoint/2010/main" val="41374037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hidden="1"/>
          <p:cNvSpPr txBox="1">
            <a:spLocks noGrp="1"/>
          </p:cNvSpPr>
          <p:nvPr>
            <p:ph type="ctrTitle"/>
          </p:nvPr>
        </p:nvSpPr>
        <p:spPr>
          <a:xfrm>
            <a:off x="1430860" y="346977"/>
            <a:ext cx="628228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atin typeface="Segoe UI Black" panose="020B0A02040204020203" pitchFamily="34" charset="0"/>
                <a:ea typeface="Segoe UI Black" panose="020B0A02040204020203" pitchFamily="34" charset="0"/>
              </a:rPr>
              <a:t>Làm việc cá nhân</a:t>
            </a:r>
            <a:endParaRPr sz="1800" dirty="0">
              <a:solidFill>
                <a:schemeClr val="dk1"/>
              </a:solidFill>
              <a:latin typeface="Segoe UI Black" panose="020B0A02040204020203" pitchFamily="34" charset="0"/>
              <a:ea typeface="Segoe UI Black" panose="020B0A02040204020203" pitchFamily="34" charset="0"/>
            </a:endParaRPr>
          </a:p>
        </p:txBody>
      </p:sp>
      <p:sp>
        <p:nvSpPr>
          <p:cNvPr id="23" name="TextBox 22">
            <a:extLst>
              <a:ext uri="{FF2B5EF4-FFF2-40B4-BE49-F238E27FC236}">
                <a16:creationId xmlns:a16="http://schemas.microsoft.com/office/drawing/2014/main" id="{007A9FF6-72E4-41B0-ADF3-286A9D8021C3}"/>
              </a:ext>
            </a:extLst>
          </p:cNvPr>
          <p:cNvSpPr txBox="1"/>
          <p:nvPr/>
        </p:nvSpPr>
        <p:spPr>
          <a:xfrm>
            <a:off x="4061461" y="2345662"/>
            <a:ext cx="4991100" cy="1289071"/>
          </a:xfrm>
          <a:prstGeom prst="rect">
            <a:avLst/>
          </a:prstGeom>
          <a:noFill/>
        </p:spPr>
        <p:txBody>
          <a:bodyPr wrap="square" rtlCol="0">
            <a:spAutoFit/>
          </a:bodyPr>
          <a:lstStyle/>
          <a:p>
            <a:pPr>
              <a:lnSpc>
                <a:spcPct val="150000"/>
              </a:lnSpc>
            </a:pP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Các</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bạn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đang</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xem</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biểu</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diễn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văn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nghệ</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p>
          <a:p>
            <a:pPr>
              <a:lnSpc>
                <a:spcPct val="150000"/>
              </a:lnSpc>
            </a:pP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dirty="0" err="1">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có</a:t>
            </a:r>
            <a:r>
              <a:rPr lang="en-US" sz="1800" b="1" dirty="0">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dirty="0" err="1">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lợi</a:t>
            </a:r>
            <a:r>
              <a:rPr lang="en-US" sz="1800" b="1" dirty="0">
                <a:solidFill>
                  <a:schemeClr val="accent4">
                    <a:lumMod val="50000"/>
                  </a:schemeClr>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cho</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cơ</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quan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thần</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kinh</a:t>
            </a:r>
            <a:r>
              <a:rPr lang="en-US" sz="1800"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a:t>
            </a:r>
          </a:p>
          <a:p>
            <a:pPr>
              <a:lnSpc>
                <a:spcPct val="150000"/>
              </a:lnSpc>
            </a:pP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Vì</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giúp</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giải</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trí</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thần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kinh</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thư</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 </a:t>
            </a:r>
            <a:r>
              <a:rPr lang="en-US" sz="1800" b="1" i="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giãn</a:t>
            </a:r>
            <a:r>
              <a:rPr lang="en-US"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sym typeface="Wingdings" panose="05000000000000000000" pitchFamily="2" charset="2"/>
              </a:rPr>
              <a:t>.</a:t>
            </a:r>
            <a:endParaRPr lang="vi-VN" sz="1800" b="1" i="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5C33B9D-5A39-48C1-A24D-87F482A7520D}"/>
              </a:ext>
            </a:extLst>
          </p:cNvPr>
          <p:cNvPicPr>
            <a:picLocks noChangeAspect="1"/>
          </p:cNvPicPr>
          <p:nvPr/>
        </p:nvPicPr>
        <p:blipFill>
          <a:blip r:embed="rId3"/>
          <a:stretch>
            <a:fillRect/>
          </a:stretch>
        </p:blipFill>
        <p:spPr>
          <a:xfrm>
            <a:off x="547362" y="2055594"/>
            <a:ext cx="2858778" cy="2665157"/>
          </a:xfrm>
          <a:prstGeom prst="rect">
            <a:avLst/>
          </a:prstGeom>
        </p:spPr>
      </p:pic>
      <p:sp>
        <p:nvSpPr>
          <p:cNvPr id="6" name="TextBox 5">
            <a:extLst>
              <a:ext uri="{FF2B5EF4-FFF2-40B4-BE49-F238E27FC236}">
                <a16:creationId xmlns:a16="http://schemas.microsoft.com/office/drawing/2014/main" id="{3BDE10DC-EB8A-4F35-A44B-12FD93571EDE}"/>
              </a:ext>
            </a:extLst>
          </p:cNvPr>
          <p:cNvSpPr txBox="1"/>
          <p:nvPr/>
        </p:nvSpPr>
        <p:spPr>
          <a:xfrm>
            <a:off x="1666383" y="357355"/>
            <a:ext cx="5501493" cy="461665"/>
          </a:xfrm>
          <a:prstGeom prst="rect">
            <a:avLst/>
          </a:prstGeom>
          <a:noFill/>
        </p:spPr>
        <p:txBody>
          <a:bodyPr wrap="square" rtlCol="0">
            <a:spAutoFit/>
          </a:bodyPr>
          <a:lstStyle/>
          <a:p>
            <a:pPr algn="ct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Hoạt</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động</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khám</a:t>
            </a:r>
            <a:r>
              <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400" b="1" dirty="0" err="1">
                <a:solidFill>
                  <a:srgbClr val="20124D"/>
                </a:solidFill>
                <a:latin typeface="Times New Roman" panose="02020603050405020304" pitchFamily="18" charset="0"/>
                <a:ea typeface="Segoe UI Black" panose="020B0A02040204020203" pitchFamily="34" charset="0"/>
                <a:cs typeface="Times New Roman" panose="02020603050405020304" pitchFamily="18" charset="0"/>
              </a:rPr>
              <a:t>phá</a:t>
            </a:r>
            <a:endParaRPr lang="en-US" sz="2400" b="1" dirty="0">
              <a:solidFill>
                <a:srgbClr val="20124D"/>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6A7CB68-27D9-41DD-AD96-7455C6B531A4}"/>
              </a:ext>
            </a:extLst>
          </p:cNvPr>
          <p:cNvPicPr>
            <a:picLocks noChangeAspect="1"/>
          </p:cNvPicPr>
          <p:nvPr/>
        </p:nvPicPr>
        <p:blipFill>
          <a:blip r:embed="rId4"/>
          <a:stretch>
            <a:fillRect/>
          </a:stretch>
        </p:blipFill>
        <p:spPr>
          <a:xfrm>
            <a:off x="9473184" y="4132934"/>
            <a:ext cx="792480" cy="691619"/>
          </a:xfrm>
          <a:prstGeom prst="rect">
            <a:avLst/>
          </a:prstGeom>
        </p:spPr>
      </p:pic>
      <p:pic>
        <p:nvPicPr>
          <p:cNvPr id="8" name="Picture 7">
            <a:extLst>
              <a:ext uri="{FF2B5EF4-FFF2-40B4-BE49-F238E27FC236}">
                <a16:creationId xmlns:a16="http://schemas.microsoft.com/office/drawing/2014/main" id="{5D766E04-7A63-4224-B219-A65FCFBA7B0B}"/>
              </a:ext>
            </a:extLst>
          </p:cNvPr>
          <p:cNvPicPr>
            <a:picLocks noChangeAspect="1"/>
          </p:cNvPicPr>
          <p:nvPr/>
        </p:nvPicPr>
        <p:blipFill>
          <a:blip r:embed="rId5"/>
          <a:stretch>
            <a:fillRect/>
          </a:stretch>
        </p:blipFill>
        <p:spPr>
          <a:xfrm>
            <a:off x="-1430700" y="4311898"/>
            <a:ext cx="884236" cy="831602"/>
          </a:xfrm>
          <a:prstGeom prst="rect">
            <a:avLst/>
          </a:prstGeom>
        </p:spPr>
      </p:pic>
    </p:spTree>
    <p:extLst>
      <p:ext uri="{BB962C8B-B14F-4D97-AF65-F5344CB8AC3E}">
        <p14:creationId xmlns:p14="http://schemas.microsoft.com/office/powerpoint/2010/main" val="24590055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COVID-19 Spread &amp; Contagion by Slidesgo">
  <a:themeElements>
    <a:clrScheme name="Simple Light">
      <a:dk1>
        <a:srgbClr val="20124D"/>
      </a:dk1>
      <a:lt1>
        <a:srgbClr val="5C4497"/>
      </a:lt1>
      <a:dk2>
        <a:srgbClr val="EAF1EE"/>
      </a:dk2>
      <a:lt2>
        <a:srgbClr val="B1EBDA"/>
      </a:lt2>
      <a:accent1>
        <a:srgbClr val="84DEC3"/>
      </a:accent1>
      <a:accent2>
        <a:srgbClr val="75CCB2"/>
      </a:accent2>
      <a:accent3>
        <a:srgbClr val="F8F446"/>
      </a:accent3>
      <a:accent4>
        <a:srgbClr val="B1EBDA"/>
      </a:accent4>
      <a:accent5>
        <a:srgbClr val="EAF1EE"/>
      </a:accent5>
      <a:accent6>
        <a:srgbClr val="5C4497"/>
      </a:accent6>
      <a:hlink>
        <a:srgbClr val="20124D"/>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2170</TotalTime>
  <Words>1561</Words>
  <Application>Microsoft Office PowerPoint</Application>
  <PresentationFormat>On-screen Show (16:9)</PresentationFormat>
  <Paragraphs>174</Paragraphs>
  <Slides>32</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Calibri Light</vt:lpstr>
      <vt:lpstr>Bahiana</vt:lpstr>
      <vt:lpstr>Arial</vt:lpstr>
      <vt:lpstr>Abel</vt:lpstr>
      <vt:lpstr>Calibri</vt:lpstr>
      <vt:lpstr>Segoe UI Black</vt:lpstr>
      <vt:lpstr>Montserrat</vt:lpstr>
      <vt:lpstr>Wingdings</vt:lpstr>
      <vt:lpstr>Times New Roman</vt:lpstr>
      <vt:lpstr>Staatliches</vt:lpstr>
      <vt:lpstr>Fira Sans Extra Condensed Medium</vt:lpstr>
      <vt:lpstr>COVID-19 Spread &amp; Contagion by Slidesgo</vt:lpstr>
      <vt:lpstr>CHÀO ĐÓN CÁC CON ĐẾN VỚI MÔN TỰ NHIÊN VÀ XÃ HỘI LỚP 3</vt:lpstr>
      <vt:lpstr>Khởi động</vt:lpstr>
      <vt:lpstr>Làm việc cá nhân</vt:lpstr>
      <vt:lpstr>Làm việc cá nhân</vt:lpstr>
      <vt:lpstr>Làm việc cá nhân</vt:lpstr>
      <vt:lpstr>Làm việc cá nhân</vt:lpstr>
      <vt:lpstr>Làm việc cá nhân</vt:lpstr>
      <vt:lpstr>Làm việc cá nhân</vt:lpstr>
      <vt:lpstr>Làm việc cá nhân</vt:lpstr>
      <vt:lpstr>Làm việc cá nhân</vt:lpstr>
      <vt:lpstr>Làm việc cá nhân</vt:lpstr>
      <vt:lpstr>Trả lời câu hỏi</vt:lpstr>
      <vt:lpstr>KẾT LUẬN</vt:lpstr>
      <vt:lpstr>Làm việc với  Sách giáo khoa</vt:lpstr>
      <vt:lpstr>Trạng thái tốt cho cơ quan thần kinh</vt:lpstr>
      <vt:lpstr>Trạng thái tốt cho cơ quan thần kinh</vt:lpstr>
      <vt:lpstr>KẾT LUẬN</vt:lpstr>
      <vt:lpstr>Làm việc cá nhân</vt:lpstr>
      <vt:lpstr>Làm việc cá nhân</vt:lpstr>
      <vt:lpstr>KẾT LUẬN</vt:lpstr>
      <vt:lpstr>Vệ sinh thần kinh (tiếp theo)</vt:lpstr>
      <vt:lpstr>PowerPoint Presentation</vt:lpstr>
      <vt:lpstr>PowerPoint Presentation</vt:lpstr>
      <vt:lpstr>KẾT LUẬN</vt:lpstr>
      <vt:lpstr>KẾT LUẬN</vt:lpstr>
      <vt:lpstr>Lập thời gian biểu hàng ngày </vt:lpstr>
      <vt:lpstr>Lập thời gian biểu hàng ngày </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SPREAD &amp; CONTAGION</dc:title>
  <dc:creator>Thu Huyen</dc:creator>
  <cp:lastModifiedBy>OS</cp:lastModifiedBy>
  <cp:revision>85</cp:revision>
  <dcterms:modified xsi:type="dcterms:W3CDTF">2021-10-22T01:26:41Z</dcterms:modified>
</cp:coreProperties>
</file>