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74" r:id="rId5"/>
    <p:sldMasterId id="2147483886" r:id="rId6"/>
    <p:sldMasterId id="2147483929" r:id="rId7"/>
  </p:sldMasterIdLst>
  <p:notesMasterIdLst>
    <p:notesMasterId r:id="rId48"/>
  </p:notesMasterIdLst>
  <p:sldIdLst>
    <p:sldId id="495" r:id="rId8"/>
    <p:sldId id="502" r:id="rId9"/>
    <p:sldId id="493" r:id="rId10"/>
    <p:sldId id="496" r:id="rId11"/>
    <p:sldId id="499" r:id="rId12"/>
    <p:sldId id="503" r:id="rId13"/>
    <p:sldId id="263" r:id="rId14"/>
    <p:sldId id="266" r:id="rId15"/>
    <p:sldId id="470" r:id="rId16"/>
    <p:sldId id="472" r:id="rId17"/>
    <p:sldId id="548" r:id="rId18"/>
    <p:sldId id="473" r:id="rId19"/>
    <p:sldId id="581" r:id="rId20"/>
    <p:sldId id="460" r:id="rId21"/>
    <p:sldId id="506" r:id="rId22"/>
    <p:sldId id="549" r:id="rId23"/>
    <p:sldId id="551" r:id="rId24"/>
    <p:sldId id="582" r:id="rId25"/>
    <p:sldId id="583" r:id="rId26"/>
    <p:sldId id="317" r:id="rId27"/>
    <p:sldId id="521" r:id="rId28"/>
    <p:sldId id="522" r:id="rId29"/>
    <p:sldId id="523" r:id="rId30"/>
    <p:sldId id="567" r:id="rId31"/>
    <p:sldId id="584" r:id="rId32"/>
    <p:sldId id="480" r:id="rId33"/>
    <p:sldId id="322" r:id="rId34"/>
    <p:sldId id="481" r:id="rId35"/>
    <p:sldId id="270" r:id="rId36"/>
    <p:sldId id="585" r:id="rId37"/>
    <p:sldId id="284" r:id="rId38"/>
    <p:sldId id="527" r:id="rId39"/>
    <p:sldId id="574" r:id="rId40"/>
    <p:sldId id="586" r:id="rId41"/>
    <p:sldId id="587" r:id="rId42"/>
    <p:sldId id="579" r:id="rId43"/>
    <p:sldId id="588" r:id="rId44"/>
    <p:sldId id="532" r:id="rId45"/>
    <p:sldId id="485" r:id="rId46"/>
    <p:sldId id="48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A0783E-8641-4D3A-A596-832A5414F45E}">
          <p14:sldIdLst>
            <p14:sldId id="495"/>
            <p14:sldId id="502"/>
            <p14:sldId id="493"/>
          </p14:sldIdLst>
        </p14:section>
        <p14:section name="Khởi động" id="{43A462E8-ABDA-401F-AAA6-389167E22F84}">
          <p14:sldIdLst>
            <p14:sldId id="496"/>
            <p14:sldId id="499"/>
          </p14:sldIdLst>
        </p14:section>
        <p14:section name="Khám phá" id="{592903DC-CBBB-4872-99D4-180B24C9A9A2}">
          <p14:sldIdLst>
            <p14:sldId id="503"/>
            <p14:sldId id="263"/>
            <p14:sldId id="266"/>
            <p14:sldId id="470"/>
            <p14:sldId id="472"/>
            <p14:sldId id="548"/>
            <p14:sldId id="473"/>
            <p14:sldId id="581"/>
            <p14:sldId id="460"/>
            <p14:sldId id="506"/>
            <p14:sldId id="549"/>
            <p14:sldId id="551"/>
            <p14:sldId id="582"/>
            <p14:sldId id="583"/>
          </p14:sldIdLst>
        </p14:section>
        <p14:section name="Tìm hiểu bài" id="{A6E474AC-FC9C-446C-B3E4-7FB69F2AA4F1}">
          <p14:sldIdLst>
            <p14:sldId id="317"/>
            <p14:sldId id="521"/>
            <p14:sldId id="522"/>
            <p14:sldId id="523"/>
            <p14:sldId id="567"/>
            <p14:sldId id="584"/>
            <p14:sldId id="480"/>
          </p14:sldIdLst>
        </p14:section>
        <p14:section name="Luyện đọc lại" id="{75BEC683-BCF6-498F-BCB7-3CDA5AEE3B32}">
          <p14:sldIdLst>
            <p14:sldId id="322"/>
            <p14:sldId id="481"/>
            <p14:sldId id="270"/>
            <p14:sldId id="585"/>
          </p14:sldIdLst>
        </p14:section>
        <p14:section name="Kể chuyện" id="{EA3E131C-E49E-4ADE-B731-28CD291A5A75}">
          <p14:sldIdLst>
            <p14:sldId id="284"/>
            <p14:sldId id="527"/>
            <p14:sldId id="574"/>
            <p14:sldId id="586"/>
            <p14:sldId id="587"/>
            <p14:sldId id="579"/>
            <p14:sldId id="588"/>
          </p14:sldIdLst>
        </p14:section>
        <p14:section name="Vận dụng" id="{1F3FA623-3251-44A8-9B30-7C40C155F2B0}">
          <p14:sldIdLst>
            <p14:sldId id="532"/>
            <p14:sldId id="485"/>
            <p14:sldId id="4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11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050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02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82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146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90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2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168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8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92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84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1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9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882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8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04/11/2021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2021/11/4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-4964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26817" y="2247159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146409" y="3423710"/>
            <a:ext cx="38234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67000" y="664808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561" y="1850407"/>
            <a:ext cx="8621141" cy="30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74520" y="2059372"/>
            <a:ext cx="8386354" cy="103196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7441" y="2282967"/>
            <a:ext cx="10032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- Xin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lỗi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Tôi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chưa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ra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059782" y="2372118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9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807677" y="1004441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270" y="2111874"/>
            <a:ext cx="7289721" cy="31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16873" y="2059371"/>
            <a:ext cx="10482943" cy="103196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5110" y="2282966"/>
            <a:ext cx="10032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- 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tôi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nghe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giọng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nói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mẹ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tôi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xưa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391001" y="2349489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64769" y="3596433"/>
            <a:ext cx="10482943" cy="1031966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783875" y="3896674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41864" y="3793902"/>
            <a:ext cx="10032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tám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rồi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5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80062" y="1053679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363" y="2094159"/>
            <a:ext cx="9736368" cy="21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27811" y="395997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561" y="1445455"/>
            <a:ext cx="8621141" cy="3052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431867" y="4906395"/>
            <a:ext cx="5693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000" noProof="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noProof="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noProof="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000" noProof="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noProof="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noProof="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000" noProof="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3000" noProof="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V="1">
            <a:off x="9456512" y="3174271"/>
            <a:ext cx="889271" cy="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4997724" y="3432042"/>
            <a:ext cx="1203913" cy="34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431867" y="5607039"/>
            <a:ext cx="7024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6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66998" y="604570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541" y="1519157"/>
            <a:ext cx="8820562" cy="3819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294707" y="5507728"/>
            <a:ext cx="8360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0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V="1">
            <a:off x="6687186" y="4898568"/>
            <a:ext cx="889271" cy="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5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1" y="209091"/>
            <a:ext cx="5982789" cy="407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1" y="4281011"/>
            <a:ext cx="6087428" cy="1770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549" y="258127"/>
            <a:ext cx="534352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7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047" y="223204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620981" y="1205530"/>
            <a:ext cx="9573492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867" y="1283908"/>
            <a:ext cx="9209711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gắn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bó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quen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593271" y="2548487"/>
            <a:ext cx="9545783" cy="90502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1593272" y="3669628"/>
            <a:ext cx="9545782" cy="1608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1620981" y="5493772"/>
            <a:ext cx="9573492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1178006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2356348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593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BB394-4C4C-404A-8ECD-97B5F436CB57}"/>
              </a:ext>
            </a:extLst>
          </p:cNvPr>
          <p:cNvSpPr/>
          <p:nvPr/>
        </p:nvSpPr>
        <p:spPr>
          <a:xfrm>
            <a:off x="3490073" y="54908"/>
            <a:ext cx="6253635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2D72D-9EA1-4D2B-BC9E-50854CD44BF8}"/>
              </a:ext>
            </a:extLst>
          </p:cNvPr>
          <p:cNvSpPr/>
          <p:nvPr/>
        </p:nvSpPr>
        <p:spPr>
          <a:xfrm>
            <a:off x="3762031" y="634819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171F-DBC5-42CA-BB9F-E80637DED3BD}"/>
              </a:ext>
            </a:extLst>
          </p:cNvPr>
          <p:cNvSpPr/>
          <p:nvPr/>
        </p:nvSpPr>
        <p:spPr>
          <a:xfrm>
            <a:off x="4516099" y="1325778"/>
            <a:ext cx="4019050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(76)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8748301" y="2012641"/>
            <a:ext cx="2531462" cy="72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75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97" y="2810552"/>
            <a:ext cx="7000508" cy="38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7" y="935181"/>
            <a:ext cx="11879806" cy="4987637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6352" y="1341380"/>
            <a:ext cx="8720970" cy="417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7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096D4391-E1FB-4459-8162-98AE90515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06" y="1130879"/>
            <a:ext cx="9862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A5B55732-6C2D-4DFA-8077-1BF38BEE9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06" y="2216457"/>
            <a:ext cx="9503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2FA2CC75-DB40-4EFF-9A56-C2130CC6A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030" y="793341"/>
            <a:ext cx="99919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F98704-F23B-4210-97E2-2873DC32F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337" y="1827256"/>
            <a:ext cx="102793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Giong que huong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37" y="3218750"/>
            <a:ext cx="3690257" cy="333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>
            <a:extLst>
              <a:ext uri="{FF2B5EF4-FFF2-40B4-BE49-F238E27FC236}">
                <a16:creationId xmlns:a16="http://schemas.microsoft.com/office/drawing/2014/main" id="{27C393C3-ED88-4B1B-9CED-1F62ABCA2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115" y="789059"/>
            <a:ext cx="93088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CCFCBBAE-61DB-4D95-BCC1-19314A3FF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234" y="1914415"/>
            <a:ext cx="96746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6">
            <a:extLst>
              <a:ext uri="{FF2B5EF4-FFF2-40B4-BE49-F238E27FC236}">
                <a16:creationId xmlns:a16="http://schemas.microsoft.com/office/drawing/2014/main" id="{0C928A85-C7F1-444B-B135-CE384F68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612" y="845322"/>
            <a:ext cx="94264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B108280E-AFAF-4D7E-9411-5E5AD3BF7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481" y="3386754"/>
            <a:ext cx="96615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5406" y="2220396"/>
            <a:ext cx="929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lẳng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mím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4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49D426DD-C270-4DF0-95EF-5CB484D00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719" y="745844"/>
            <a:ext cx="103711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Qua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168CCA2B-7B81-4158-A5D7-464163F3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965" y="1960703"/>
            <a:ext cx="92738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</a:t>
            </a:r>
            <a:endParaRPr lang="en-US" alt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1340779" y="2155371"/>
            <a:ext cx="9684273" cy="2677886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defRPr/>
            </a:pP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</a:p>
          <a:p>
            <a:pPr>
              <a:spcBef>
                <a:spcPct val="2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hương,với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ct val="20000"/>
              </a:spcBef>
              <a:defRPr/>
            </a:pP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148773" y="1072426"/>
            <a:ext cx="240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0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3" y="3028131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iọng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3" y="3852036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5"/>
          <p:cNvSpPr/>
          <p:nvPr/>
        </p:nvSpPr>
        <p:spPr>
          <a:xfrm>
            <a:off x="28655" y="1045029"/>
            <a:ext cx="11790218" cy="4587603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243" y="213457"/>
            <a:ext cx="53795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8396" y="1229685"/>
            <a:ext cx="102106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nghẹn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D7C6A-24D3-41E0-B729-E2F38CABCBBB}"/>
              </a:ext>
            </a:extLst>
          </p:cNvPr>
          <p:cNvSpPr txBox="1"/>
          <p:nvPr/>
        </p:nvSpPr>
        <p:spPr>
          <a:xfrm>
            <a:off x="4501556" y="1228576"/>
            <a:ext cx="4403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nén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nỗi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xúc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82D350-F24C-44FF-8385-993B883F7AA2}"/>
              </a:ext>
            </a:extLst>
          </p:cNvPr>
          <p:cNvSpPr txBox="1"/>
          <p:nvPr/>
        </p:nvSpPr>
        <p:spPr>
          <a:xfrm>
            <a:off x="5091901" y="4157125"/>
            <a:ext cx="2788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ẳng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lặng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70129A-FACC-4A00-9947-81734C36FF3C}"/>
              </a:ext>
            </a:extLst>
          </p:cNvPr>
          <p:cNvSpPr txBox="1"/>
          <p:nvPr/>
        </p:nvSpPr>
        <p:spPr>
          <a:xfrm>
            <a:off x="8348527" y="4157124"/>
            <a:ext cx="3240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ím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chặt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0129A-FACC-4A00-9947-81734C36FF3C}"/>
              </a:ext>
            </a:extLst>
          </p:cNvPr>
          <p:cNvSpPr txBox="1"/>
          <p:nvPr/>
        </p:nvSpPr>
        <p:spPr>
          <a:xfrm>
            <a:off x="3100243" y="3427301"/>
            <a:ext cx="3240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ghẹn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ngào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0129A-FACC-4A00-9947-81734C36FF3C}"/>
              </a:ext>
            </a:extLst>
          </p:cNvPr>
          <p:cNvSpPr txBox="1"/>
          <p:nvPr/>
        </p:nvSpPr>
        <p:spPr>
          <a:xfrm>
            <a:off x="1436086" y="4888305"/>
            <a:ext cx="3240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ắt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rớm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lệ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0129A-FACC-4A00-9947-81734C36FF3C}"/>
              </a:ext>
            </a:extLst>
          </p:cNvPr>
          <p:cNvSpPr txBox="1"/>
          <p:nvPr/>
        </p:nvSpPr>
        <p:spPr>
          <a:xfrm>
            <a:off x="5258705" y="4514526"/>
            <a:ext cx="3240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ùi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ngùi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2" grpId="0"/>
      <p:bldP spid="2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047" y="223204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620981" y="1205530"/>
            <a:ext cx="9573492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867" y="1283908"/>
            <a:ext cx="9209711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: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Tình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cảm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thiết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tha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gắn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bó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của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các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nhân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vật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trong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câu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chuyện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với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quê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hương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,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với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người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thân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qua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giọng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nói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quê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hương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thân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quen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.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lang="en-US" altLang="en-US" sz="2800" noProof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Giọng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593271" y="2548487"/>
            <a:ext cx="9545783" cy="90502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1593272" y="3669628"/>
            <a:ext cx="9545782" cy="1608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1620981" y="5493772"/>
            <a:ext cx="9573492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7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047" y="223204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620981" y="1205530"/>
            <a:ext cx="9573492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867" y="1283908"/>
            <a:ext cx="9209711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gắn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bó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quen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593271" y="2548487"/>
            <a:ext cx="9545783" cy="90502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1593272" y="3669628"/>
            <a:ext cx="9545782" cy="1608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1620981" y="5493772"/>
            <a:ext cx="9573492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1178006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2356348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445097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250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064"/>
            <a:ext cx="12192000" cy="5924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970935" y="573487"/>
            <a:ext cx="102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Kể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chuyện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88" y="437678"/>
            <a:ext cx="8241822" cy="598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54083" y="4937868"/>
            <a:ext cx="6382248" cy="830997"/>
          </a:xfrm>
          <a:prstGeom prst="rect">
            <a:avLst/>
          </a:prstGeom>
          <a:solidFill>
            <a:srgbClr val="00B050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Thuyên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quán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quán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niên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480" y="970908"/>
            <a:ext cx="5104421" cy="33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253" y="677008"/>
            <a:ext cx="5022751" cy="3675184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45077" y="4937868"/>
            <a:ext cx="6382248" cy="1200329"/>
          </a:xfrm>
          <a:prstGeom prst="rect">
            <a:avLst/>
          </a:prstGeom>
          <a:solidFill>
            <a:srgbClr val="00B050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niên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bữa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Thuyên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625" y="1198426"/>
            <a:ext cx="7064520" cy="2919729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45077" y="4937868"/>
            <a:ext cx="6382248" cy="1200329"/>
          </a:xfrm>
          <a:prstGeom prst="rect">
            <a:avLst/>
          </a:prstGeom>
          <a:solidFill>
            <a:srgbClr val="00B050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3: Ba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niên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Thuyên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62400" y="3137139"/>
            <a:ext cx="3429000" cy="27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64523" y="573833"/>
            <a:ext cx="9395660" cy="783771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Giọng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quê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dựa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tranh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minh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họa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06" y="1940754"/>
            <a:ext cx="6871355" cy="43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047" y="223204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620981" y="1205530"/>
            <a:ext cx="9573492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867" y="1283908"/>
            <a:ext cx="9209711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Tỉnh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gắn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bó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quen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593271" y="2548487"/>
            <a:ext cx="9545783" cy="90502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1593272" y="3669628"/>
            <a:ext cx="9545782" cy="1608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1620981" y="5493772"/>
            <a:ext cx="9573492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781" y="1178006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781" y="2356348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781" y="40318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020" y="5493772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540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5230838" y="2652806"/>
            <a:ext cx="5313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Vận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dụng</a:t>
            </a: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endParaRPr lang="en-US" altLang="zh-CN" sz="4800" b="1" dirty="0" smtClean="0">
              <a:solidFill>
                <a:prstClr val="black">
                  <a:lumMod val="75000"/>
                  <a:lumOff val="25000"/>
                </a:prstClr>
              </a:solidFill>
              <a:latin typeface="Time new ro"/>
              <a:ea typeface="字魂17号-萌趣果冻体" panose="020000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4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1" y="2324672"/>
            <a:ext cx="904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Kể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 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lại câu chuyện cho người thân 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nghe.</a:t>
            </a:r>
            <a:endParaRPr kumimoji="0" lang="en-US" altLang="zh-CN" sz="36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80522" y="320928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  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gửi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860A797E-2F97-492A-A63F-2F447B443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522" y="1360465"/>
            <a:ext cx="9679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altLang="vi-VN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vi-VN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ê Hương Tươi Đẹp - Nhạc Thiếu Nhi 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1" y="209091"/>
            <a:ext cx="5982789" cy="407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1" y="4281011"/>
            <a:ext cx="6087428" cy="1770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549" y="258127"/>
            <a:ext cx="534352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077" y="1786537"/>
            <a:ext cx="9736368" cy="21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1079</Words>
  <Application>Microsoft Office PowerPoint</Application>
  <PresentationFormat>Widescreen</PresentationFormat>
  <Paragraphs>110</Paragraphs>
  <Slides>40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66" baseType="lpstr">
      <vt:lpstr>微软雅黑</vt:lpstr>
      <vt:lpstr>Arial</vt:lpstr>
      <vt:lpstr>Bebas Neue</vt:lpstr>
      <vt:lpstr>Calibri</vt:lpstr>
      <vt:lpstr>Calibri Light</vt:lpstr>
      <vt:lpstr>Cambria</vt:lpstr>
      <vt:lpstr>等线</vt:lpstr>
      <vt:lpstr>等线 Light</vt:lpstr>
      <vt:lpstr>Gulim</vt:lpstr>
      <vt:lpstr>Lato Hairline</vt:lpstr>
      <vt:lpstr>Lato Light</vt:lpstr>
      <vt:lpstr>Lato Regular</vt:lpstr>
      <vt:lpstr>Time new ro</vt:lpstr>
      <vt:lpstr>Times New Roman</vt:lpstr>
      <vt:lpstr>幼圆</vt:lpstr>
      <vt:lpstr>字体管家天蝎座</vt:lpstr>
      <vt:lpstr>字体管家棉花糖</vt:lpstr>
      <vt:lpstr>字魂17号-萌趣果冻体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7_Office Theme</vt:lpstr>
      <vt:lpstr>Office 主题​​</vt:lpstr>
      <vt:lpstr>4_Office Theme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130</cp:revision>
  <dcterms:created xsi:type="dcterms:W3CDTF">2021-08-28T08:23:14Z</dcterms:created>
  <dcterms:modified xsi:type="dcterms:W3CDTF">2021-11-04T05:54:04Z</dcterms:modified>
</cp:coreProperties>
</file>