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9" r:id="rId2"/>
    <p:sldMasterId id="2147483681" r:id="rId3"/>
    <p:sldMasterId id="2147483693" r:id="rId4"/>
    <p:sldMasterId id="2147483705" r:id="rId5"/>
    <p:sldMasterId id="2147483717" r:id="rId6"/>
    <p:sldMasterId id="2147483729" r:id="rId7"/>
  </p:sldMasterIdLst>
  <p:notesMasterIdLst>
    <p:notesMasterId r:id="rId26"/>
  </p:notesMasterIdLst>
  <p:sldIdLst>
    <p:sldId id="256" r:id="rId8"/>
    <p:sldId id="257" r:id="rId9"/>
    <p:sldId id="258" r:id="rId10"/>
    <p:sldId id="259" r:id="rId11"/>
    <p:sldId id="260" r:id="rId12"/>
    <p:sldId id="261" r:id="rId13"/>
    <p:sldId id="262" r:id="rId14"/>
    <p:sldId id="263" r:id="rId15"/>
    <p:sldId id="264" r:id="rId16"/>
    <p:sldId id="265" r:id="rId17"/>
    <p:sldId id="266" r:id="rId18"/>
    <p:sldId id="273" r:id="rId19"/>
    <p:sldId id="268" r:id="rId20"/>
    <p:sldId id="267" r:id="rId21"/>
    <p:sldId id="272" r:id="rId22"/>
    <p:sldId id="270" r:id="rId23"/>
    <p:sldId id="269" r:id="rId24"/>
    <p:sldId id="271" r:id="rId25"/>
  </p:sldIdLst>
  <p:sldSz cx="9144000" cy="5143500" type="screen16x9"/>
  <p:notesSz cx="6858000" cy="9144000"/>
  <p:embeddedFontLst>
    <p:embeddedFont>
      <p:font typeface="Didact Gothic" panose="020B0604020202020204" charset="0"/>
      <p:regular r:id="rId27"/>
    </p:embeddedFont>
    <p:embeddedFont>
      <p:font typeface="Odibee Sans" panose="020B0604020202020204" charset="0"/>
      <p:regular r:id="rId28"/>
    </p:embeddedFont>
    <p:embeddedFont>
      <p:font typeface="Calibri Light" panose="020F0302020204030204" pitchFamily="34" charset="0"/>
      <p:regular r:id="rId29"/>
      <p:italic r:id="rId30"/>
    </p:embeddedFont>
    <p:embeddedFont>
      <p:font typeface="Calibri" panose="020F0502020204030204" pitchFamily="34" charset="0"/>
      <p:regular r:id="rId31"/>
      <p:bold r:id="rId32"/>
      <p:italic r:id="rId33"/>
      <p:boldItalic r:id="rId34"/>
    </p:embeddedFont>
    <p:embeddedFont>
      <p:font typeface="Wingdings 2" panose="05020102010507070707" pitchFamily="18" charset="2"/>
      <p:regular r:id="rId35"/>
    </p:embeddedFont>
    <p:embeddedFont>
      <p:font typeface="Lobster" panose="020B0604020202020204" charset="0"/>
      <p:regular r:id="rId36"/>
    </p:embeddedFont>
    <p:embeddedFont>
      <p:font typeface="等线" panose="020B0604020202020204" charset="-122"/>
      <p:regular r:id="rId37"/>
      <p:bold r:id="rId38"/>
    </p:embeddedFont>
    <p:embeddedFont>
      <p:font typeface="Microsoft YaHei" panose="020B0503020204020204" pitchFamily="34" charset="-122"/>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036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623AFE-471E-4DAF-932C-3712CD538A02}">
  <a:tblStyle styleId="{9A623AFE-471E-4DAF-932C-3712CD538A0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3636" autoAdjust="0"/>
  </p:normalViewPr>
  <p:slideViewPr>
    <p:cSldViewPr snapToGrid="0">
      <p:cViewPr varScale="1">
        <p:scale>
          <a:sx n="97" d="100"/>
          <a:sy n="97" d="100"/>
        </p:scale>
        <p:origin x="5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FC8665CC-D15C-4E53-85D7-6B1EA7A957B4}" type="slidenum">
              <a:rPr lang="zh-CN" altLang="en-US" smtClean="0">
                <a:solidFill>
                  <a:srgbClr val="000000"/>
                </a:solidFill>
                <a:cs typeface="Arial" panose="020B0604020202020204" pitchFamily="34" charset="0"/>
              </a:rPr>
              <a:pPr eaLnBrk="1" hangingPunct="1">
                <a:spcBef>
                  <a:spcPct val="0"/>
                </a:spcBef>
              </a:pPr>
              <a:t>3</a:t>
            </a:fld>
            <a:endParaRPr lang="zh-CN"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406981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35EEDDF-BFB5-41FD-94CC-158CC9B116F3}" type="slidenum">
              <a:rPr lang="zh-CN" altLang="en-US" smtClean="0">
                <a:solidFill>
                  <a:srgbClr val="000000"/>
                </a:solidFill>
                <a:cs typeface="Arial" panose="020B0604020202020204" pitchFamily="34" charset="0"/>
              </a:rPr>
              <a:pPr eaLnBrk="1" hangingPunct="1">
                <a:spcBef>
                  <a:spcPct val="0"/>
                </a:spcBef>
              </a:pPr>
              <a:t>5</a:t>
            </a:fld>
            <a:endParaRPr lang="zh-CN" altLang="en-US" smtClean="0">
              <a:solidFill>
                <a:srgbClr val="000000"/>
              </a:solidFill>
              <a:cs typeface="Arial" panose="020B0604020202020204" pitchFamily="34" charset="0"/>
            </a:endParaRPr>
          </a:p>
        </p:txBody>
      </p:sp>
    </p:spTree>
    <p:extLst>
      <p:ext uri="{BB962C8B-B14F-4D97-AF65-F5344CB8AC3E}">
        <p14:creationId xmlns:p14="http://schemas.microsoft.com/office/powerpoint/2010/main" val="2150632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4111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37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6" name="Google Shape;3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09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fld id="{135EEDDF-BFB5-41FD-94CC-158CC9B116F3}" type="slidenum">
              <a:rPr kumimoji="0" lang="zh-CN" altLang="en-US" sz="12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rPr>
              <a:pPr marL="0" marR="0" lvl="0" indent="0" algn="l" defTabSz="914400" rtl="0" eaLnBrk="1" fontAlgn="auto" latinLnBrk="0" hangingPunct="1">
                <a:lnSpc>
                  <a:spcPct val="100000"/>
                </a:lnSpc>
                <a:spcBef>
                  <a:spcPct val="0"/>
                </a:spcBef>
                <a:spcAft>
                  <a:spcPts val="0"/>
                </a:spcAft>
                <a:buClr>
                  <a:srgbClr val="000000"/>
                </a:buClr>
                <a:buSzTx/>
                <a:buFont typeface="Arial"/>
                <a:buNone/>
                <a:tabLst/>
                <a:defRPr/>
              </a:pPr>
              <a:t>16</a:t>
            </a:fld>
            <a:endParaRPr kumimoji="0" lang="zh-CN" altLang="en-US" sz="1200" b="0" i="0" u="none" strike="noStrike" kern="0" cap="none" spc="0" normalizeH="0" baseline="0" noProof="0" smtClean="0">
              <a:ln>
                <a:noFill/>
              </a:ln>
              <a:solidFill>
                <a:srgbClr val="000000"/>
              </a:solidFill>
              <a:effectLst/>
              <a:uLnTx/>
              <a:uFillTx/>
              <a:latin typeface="Calibri" panose="020F0502020204030204" pitchFamily="34" charset="0"/>
              <a:cs typeface="Arial" panose="020B0604020202020204" pitchFamily="34" charset="0"/>
              <a:sym typeface="Arial"/>
            </a:endParaRPr>
          </a:p>
        </p:txBody>
      </p:sp>
    </p:spTree>
    <p:extLst>
      <p:ext uri="{BB962C8B-B14F-4D97-AF65-F5344CB8AC3E}">
        <p14:creationId xmlns:p14="http://schemas.microsoft.com/office/powerpoint/2010/main" val="2603082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70DCD1-95AB-4626-ABD9-D3784FCC6B6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B0604020202020204" charset="-122"/>
              <a:cs typeface="+mn-cs"/>
            </a:endParaRPr>
          </a:p>
        </p:txBody>
      </p:sp>
    </p:spTree>
    <p:extLst>
      <p:ext uri="{BB962C8B-B14F-4D97-AF65-F5344CB8AC3E}">
        <p14:creationId xmlns:p14="http://schemas.microsoft.com/office/powerpoint/2010/main" val="82840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8D09539-6525-4A74-978C-7C5C6CC2B843}" type="slidenum">
              <a:rPr lang="en-US" altLang="en-US"/>
              <a:pPr>
                <a:defRPr/>
              </a:pPr>
              <a:t>‹#›</a:t>
            </a:fld>
            <a:endParaRPr lang="en-US" altLang="en-US"/>
          </a:p>
        </p:txBody>
      </p:sp>
    </p:spTree>
    <p:extLst>
      <p:ext uri="{BB962C8B-B14F-4D97-AF65-F5344CB8AC3E}">
        <p14:creationId xmlns:p14="http://schemas.microsoft.com/office/powerpoint/2010/main" val="247481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855902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290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797300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49865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157284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23247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23560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7967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887609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3631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4"/>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a:defRPr/>
            </a:pPr>
            <a:fld id="{CC5E9731-97A3-430F-97B4-EE625419DBF2}" type="datetimeFigureOut">
              <a:rPr lang="zh-CN" altLang="en-US"/>
              <a:pPr>
                <a:defRPr/>
              </a:pPr>
              <a:t>2021/11/6</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DFCE4C9-1266-4F30-9CAA-23222FF13728}" type="slidenum">
              <a:rPr lang="zh-CN" altLang="en-US"/>
              <a:pPr>
                <a:defRPr/>
              </a:pPr>
              <a:t>‹#›</a:t>
            </a:fld>
            <a:endParaRPr lang="zh-CN" altLang="en-US"/>
          </a:p>
        </p:txBody>
      </p:sp>
    </p:spTree>
    <p:extLst>
      <p:ext uri="{BB962C8B-B14F-4D97-AF65-F5344CB8AC3E}">
        <p14:creationId xmlns:p14="http://schemas.microsoft.com/office/powerpoint/2010/main" val="3355913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8467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137983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921700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686842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82444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83847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9" name="Google Shape;19;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0" name="Google Shape;20;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60811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5" name="Google Shape;25;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6" name="Google Shape;26;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271783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0" name="Google Shape;30;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1" name="Google Shape;31;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2" name="Google Shape;32;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292170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8" name="Google Shape;38;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9" name="Google Shape;39;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513991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cs typeface="Arial" pitchFamily="34" charset="0"/>
              </a:defRPr>
            </a:lvl1pPr>
          </a:lstStyle>
          <a:p>
            <a:pPr>
              <a:defRPr/>
            </a:pPr>
            <a:fld id="{DA4B13BD-05B7-4D69-9702-0CE037914312}" type="datetimeFigureOut">
              <a:rPr lang="zh-CN" altLang="en-US"/>
              <a:pPr>
                <a:defRPr/>
              </a:pPr>
              <a:t>2021/11/6</a:t>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cs typeface="Arial" pitchFamily="34" charset="0"/>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0B7DFE7-AD9B-4F39-A2AD-0CE1EDA55C36}" type="slidenum">
              <a:rPr lang="zh-CN" altLang="en-US"/>
              <a:pPr>
                <a:defRPr/>
              </a:pPr>
              <a:t>‹#›</a:t>
            </a:fld>
            <a:endParaRPr lang="zh-CN" altLang="en-US"/>
          </a:p>
        </p:txBody>
      </p:sp>
    </p:spTree>
    <p:extLst>
      <p:ext uri="{BB962C8B-B14F-4D97-AF65-F5344CB8AC3E}">
        <p14:creationId xmlns:p14="http://schemas.microsoft.com/office/powerpoint/2010/main" val="33461108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3" name="Google Shape;43;p2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5" name="Google Shape;45;p2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7" name="Google Shape;47;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8" name="Google Shape;48;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6350013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2" name="Google Shape;52;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3" name="Google Shape;53;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951369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6" name="Google Shape;56;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7" name="Google Shape;57;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0513009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2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3" name="Google Shape;6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4" name="Google Shape;6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339488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3887391" y="740569"/>
            <a:ext cx="4629150" cy="3655219"/>
          </a:xfrm>
          <a:prstGeom prst="rect">
            <a:avLst/>
          </a:prstGeom>
          <a:noFill/>
          <a:ln>
            <a:noFill/>
          </a:ln>
        </p:spPr>
      </p:sp>
      <p:sp>
        <p:nvSpPr>
          <p:cNvPr id="68" name="Google Shape;68;p3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0" name="Google Shape;70;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1" name="Google Shape;71;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1984854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6" name="Google Shape;76;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7" name="Google Shape;77;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0153801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82" name="Google Shape;82;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83" name="Google Shape;83;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141823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18" name="Google Shape;18;p2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19" name="Google Shape;19;p2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0" name="Google Shape;20;p2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344312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5" name="Google Shape;25;p2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26" name="Google Shape;26;p2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6245438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30" name="Google Shape;30;p2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1" name="Google Shape;31;p2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2" name="Google Shape;32;p2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7050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42224599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6" name="Google Shape;36;p2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37" name="Google Shape;37;p2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8" name="Google Shape;38;p2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39" name="Google Shape;39;p2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815779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3" name="Google Shape;43;p2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4" name="Google Shape;44;p2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45" name="Google Shape;45;p2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6" name="Google Shape;46;p2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7" name="Google Shape;47;p2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48" name="Google Shape;48;p2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4110916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2" name="Google Shape;52;p2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3" name="Google Shape;53;p2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643847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6" name="Google Shape;56;p2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57" name="Google Shape;57;p2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0528389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61" name="Google Shape;61;p2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2" name="Google Shape;62;p2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3" name="Google Shape;63;p2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64" name="Google Shape;64;p2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1233732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0"/>
          <p:cNvSpPr>
            <a:spLocks noGrp="1"/>
          </p:cNvSpPr>
          <p:nvPr>
            <p:ph type="pic" idx="2"/>
          </p:nvPr>
        </p:nvSpPr>
        <p:spPr>
          <a:xfrm>
            <a:off x="3887391" y="740569"/>
            <a:ext cx="4629150" cy="3655219"/>
          </a:xfrm>
          <a:prstGeom prst="rect">
            <a:avLst/>
          </a:prstGeom>
          <a:noFill/>
          <a:ln>
            <a:noFill/>
          </a:ln>
        </p:spPr>
      </p:sp>
      <p:sp>
        <p:nvSpPr>
          <p:cNvPr id="68" name="Google Shape;68;p3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69" name="Google Shape;69;p3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0" name="Google Shape;70;p3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1" name="Google Shape;71;p3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3071148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1"/>
          <p:cNvSpPr txBox="1">
            <a:spLocks noGrp="1"/>
          </p:cNvSpPr>
          <p:nvPr>
            <p:ph type="body" idx="1"/>
          </p:nvPr>
        </p:nvSpPr>
        <p:spPr>
          <a:xfrm rot="5400000">
            <a:off x="2940248" y="-942380"/>
            <a:ext cx="3263504"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75" name="Google Shape;75;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6" name="Google Shape;76;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77" name="Google Shape;77;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39908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1349573" y="-447080"/>
            <a:ext cx="4358879"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81" name="Google Shape;81;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82" name="Google Shape;82;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685800"/>
            <a:endParaRPr lang="en-US"/>
          </a:p>
        </p:txBody>
      </p:sp>
      <p:sp>
        <p:nvSpPr>
          <p:cNvPr id="83" name="Google Shape;83;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13973238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567435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58790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322836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4279542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631474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664799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86820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974521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065703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94605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133525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6578921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3956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52389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145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24330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3011689" y="1022748"/>
            <a:ext cx="1459109" cy="1459109"/>
          </a:xfrm>
          <a:custGeom>
            <a:avLst/>
            <a:gdLst>
              <a:gd name="connsiteX0" fmla="*/ 972739 w 1945478"/>
              <a:gd name="connsiteY0" fmla="*/ 0 h 1945478"/>
              <a:gd name="connsiteX1" fmla="*/ 1945478 w 1945478"/>
              <a:gd name="connsiteY1" fmla="*/ 972739 h 1945478"/>
              <a:gd name="connsiteX2" fmla="*/ 972739 w 1945478"/>
              <a:gd name="connsiteY2" fmla="*/ 1945478 h 1945478"/>
              <a:gd name="connsiteX3" fmla="*/ 0 w 1945478"/>
              <a:gd name="connsiteY3" fmla="*/ 972739 h 1945478"/>
              <a:gd name="connsiteX4" fmla="*/ 972739 w 1945478"/>
              <a:gd name="connsiteY4" fmla="*/ 0 h 1945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5478" h="1945478">
                <a:moveTo>
                  <a:pt x="972739" y="0"/>
                </a:moveTo>
                <a:cubicBezTo>
                  <a:pt x="1509968" y="0"/>
                  <a:pt x="1945478" y="435510"/>
                  <a:pt x="1945478" y="972739"/>
                </a:cubicBezTo>
                <a:cubicBezTo>
                  <a:pt x="1945478" y="1509968"/>
                  <a:pt x="1509968" y="1945478"/>
                  <a:pt x="972739" y="1945478"/>
                </a:cubicBezTo>
                <a:cubicBezTo>
                  <a:pt x="435510" y="1945478"/>
                  <a:pt x="0" y="1509968"/>
                  <a:pt x="0" y="972739"/>
                </a:cubicBezTo>
                <a:cubicBezTo>
                  <a:pt x="0" y="435510"/>
                  <a:pt x="435510" y="0"/>
                  <a:pt x="972739"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350">
                <a:solidFill>
                  <a:schemeClr val="lt1"/>
                </a:solidFill>
              </a:defRPr>
            </a:lvl1pPr>
          </a:lstStyle>
          <a:p>
            <a:pPr marL="0" lvl="0" algn="ctr"/>
            <a:endParaRPr lang="zh-CN" altLang="en-US"/>
          </a:p>
        </p:txBody>
      </p:sp>
      <p:sp>
        <p:nvSpPr>
          <p:cNvPr id="12" name="图片占位符 11"/>
          <p:cNvSpPr>
            <a:spLocks noGrp="1"/>
          </p:cNvSpPr>
          <p:nvPr>
            <p:ph type="pic" sz="quarter" idx="11"/>
          </p:nvPr>
        </p:nvSpPr>
        <p:spPr>
          <a:xfrm>
            <a:off x="2421730" y="2876117"/>
            <a:ext cx="1516857" cy="1516857"/>
          </a:xfrm>
          <a:custGeom>
            <a:avLst/>
            <a:gdLst>
              <a:gd name="connsiteX0" fmla="*/ 1011238 w 2022476"/>
              <a:gd name="connsiteY0" fmla="*/ 0 h 2022476"/>
              <a:gd name="connsiteX1" fmla="*/ 2022476 w 2022476"/>
              <a:gd name="connsiteY1" fmla="*/ 1011238 h 2022476"/>
              <a:gd name="connsiteX2" fmla="*/ 1011238 w 2022476"/>
              <a:gd name="connsiteY2" fmla="*/ 2022476 h 2022476"/>
              <a:gd name="connsiteX3" fmla="*/ 0 w 2022476"/>
              <a:gd name="connsiteY3" fmla="*/ 1011238 h 2022476"/>
              <a:gd name="connsiteX4" fmla="*/ 1011238 w 2022476"/>
              <a:gd name="connsiteY4" fmla="*/ 0 h 2022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2476" h="2022476">
                <a:moveTo>
                  <a:pt x="1011238" y="0"/>
                </a:moveTo>
                <a:cubicBezTo>
                  <a:pt x="1569729" y="0"/>
                  <a:pt x="2022476" y="452747"/>
                  <a:pt x="2022476" y="1011238"/>
                </a:cubicBezTo>
                <a:cubicBezTo>
                  <a:pt x="2022476" y="1569729"/>
                  <a:pt x="1569729" y="2022476"/>
                  <a:pt x="1011238" y="2022476"/>
                </a:cubicBezTo>
                <a:cubicBezTo>
                  <a:pt x="452747" y="2022476"/>
                  <a:pt x="0" y="1569729"/>
                  <a:pt x="0" y="1011238"/>
                </a:cubicBezTo>
                <a:cubicBezTo>
                  <a:pt x="0" y="452747"/>
                  <a:pt x="452747" y="0"/>
                  <a:pt x="1011238"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35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839890" y="2284214"/>
            <a:ext cx="1943100" cy="1944291"/>
          </a:xfrm>
          <a:custGeom>
            <a:avLst/>
            <a:gdLst>
              <a:gd name="connsiteX0" fmla="*/ 1295400 w 2590800"/>
              <a:gd name="connsiteY0" fmla="*/ 0 h 2592388"/>
              <a:gd name="connsiteX1" fmla="*/ 2590800 w 2590800"/>
              <a:gd name="connsiteY1" fmla="*/ 1296194 h 2592388"/>
              <a:gd name="connsiteX2" fmla="*/ 1295400 w 2590800"/>
              <a:gd name="connsiteY2" fmla="*/ 2592388 h 2592388"/>
              <a:gd name="connsiteX3" fmla="*/ 0 w 2590800"/>
              <a:gd name="connsiteY3" fmla="*/ 1296194 h 2592388"/>
              <a:gd name="connsiteX4" fmla="*/ 1295400 w 2590800"/>
              <a:gd name="connsiteY4" fmla="*/ 0 h 259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0800" h="2592388">
                <a:moveTo>
                  <a:pt x="1295400" y="0"/>
                </a:moveTo>
                <a:cubicBezTo>
                  <a:pt x="2010830" y="0"/>
                  <a:pt x="2590800" y="580326"/>
                  <a:pt x="2590800" y="1296194"/>
                </a:cubicBezTo>
                <a:cubicBezTo>
                  <a:pt x="2590800" y="2012062"/>
                  <a:pt x="2010830" y="2592388"/>
                  <a:pt x="1295400" y="2592388"/>
                </a:cubicBezTo>
                <a:cubicBezTo>
                  <a:pt x="579970" y="2592388"/>
                  <a:pt x="0" y="2012062"/>
                  <a:pt x="0" y="1296194"/>
                </a:cubicBezTo>
                <a:cubicBezTo>
                  <a:pt x="0" y="580326"/>
                  <a:pt x="579970" y="0"/>
                  <a:pt x="1295400" y="0"/>
                </a:cubicBezTo>
                <a:close/>
              </a:path>
            </a:pathLst>
          </a:custGeom>
          <a:solidFill>
            <a:schemeClr val="accent1"/>
          </a:solidFill>
          <a:ln w="57150">
            <a:solidFill>
              <a:srgbClr val="FEFF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lang="zh-CN" altLang="en-US" sz="1350">
                <a:solidFill>
                  <a:schemeClr val="lt1"/>
                </a:solidFill>
              </a:defRPr>
            </a:lvl1pPr>
          </a:lstStyle>
          <a:p>
            <a:pPr marL="0" lvl="0" algn="ctr"/>
            <a:endParaRPr lang="zh-CN" altLang="en-US"/>
          </a:p>
        </p:txBody>
      </p:sp>
    </p:spTree>
    <p:extLst>
      <p:ext uri="{BB962C8B-B14F-4D97-AF65-F5344CB8AC3E}">
        <p14:creationId xmlns:p14="http://schemas.microsoft.com/office/powerpoint/2010/main" val="343930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575559" y="1589837"/>
            <a:ext cx="2149907" cy="2040026"/>
          </a:xfrm>
          <a:custGeom>
            <a:avLst/>
            <a:gdLst>
              <a:gd name="connsiteX0" fmla="*/ 1433271 w 2866542"/>
              <a:gd name="connsiteY0" fmla="*/ 0 h 2720034"/>
              <a:gd name="connsiteX1" fmla="*/ 2866542 w 2866542"/>
              <a:gd name="connsiteY1" fmla="*/ 1360017 h 2720034"/>
              <a:gd name="connsiteX2" fmla="*/ 1433271 w 2866542"/>
              <a:gd name="connsiteY2" fmla="*/ 2720034 h 2720034"/>
              <a:gd name="connsiteX3" fmla="*/ 0 w 2866542"/>
              <a:gd name="connsiteY3" fmla="*/ 1360017 h 2720034"/>
              <a:gd name="connsiteX4" fmla="*/ 1433271 w 2866542"/>
              <a:gd name="connsiteY4" fmla="*/ 0 h 2720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542" h="2720034">
                <a:moveTo>
                  <a:pt x="1433271" y="0"/>
                </a:moveTo>
                <a:cubicBezTo>
                  <a:pt x="2224845" y="0"/>
                  <a:pt x="2866542" y="608900"/>
                  <a:pt x="2866542" y="1360017"/>
                </a:cubicBezTo>
                <a:cubicBezTo>
                  <a:pt x="2866542" y="2111134"/>
                  <a:pt x="2224845" y="2720034"/>
                  <a:pt x="1433271" y="2720034"/>
                </a:cubicBezTo>
                <a:cubicBezTo>
                  <a:pt x="641697" y="2720034"/>
                  <a:pt x="0" y="2111134"/>
                  <a:pt x="0" y="1360017"/>
                </a:cubicBezTo>
                <a:cubicBezTo>
                  <a:pt x="0" y="608900"/>
                  <a:pt x="641697" y="0"/>
                  <a:pt x="143327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69102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150785" y="1367384"/>
            <a:ext cx="1284499" cy="1308575"/>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001768" y="1367384"/>
            <a:ext cx="1284500" cy="1308575"/>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54166" y="1367384"/>
            <a:ext cx="1284500" cy="1308575"/>
          </a:xfrm>
          <a:custGeom>
            <a:avLst/>
            <a:gdLst>
              <a:gd name="connsiteX0" fmla="*/ 0 w 1712667"/>
              <a:gd name="connsiteY0" fmla="*/ 0 h 1744767"/>
              <a:gd name="connsiteX1" fmla="*/ 1712667 w 1712667"/>
              <a:gd name="connsiteY1" fmla="*/ 0 h 1744767"/>
              <a:gd name="connsiteX2" fmla="*/ 1712667 w 1712667"/>
              <a:gd name="connsiteY2" fmla="*/ 1744767 h 1744767"/>
              <a:gd name="connsiteX3" fmla="*/ 0 w 1712667"/>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7" h="1744767">
                <a:moveTo>
                  <a:pt x="0" y="0"/>
                </a:moveTo>
                <a:lnTo>
                  <a:pt x="1712667" y="0"/>
                </a:lnTo>
                <a:lnTo>
                  <a:pt x="1712667" y="1744767"/>
                </a:lnTo>
                <a:lnTo>
                  <a:pt x="0" y="1744767"/>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705148" y="1367384"/>
            <a:ext cx="1284499" cy="1308575"/>
          </a:xfrm>
          <a:custGeom>
            <a:avLst/>
            <a:gdLst>
              <a:gd name="connsiteX0" fmla="*/ 0 w 1712665"/>
              <a:gd name="connsiteY0" fmla="*/ 0 h 1744767"/>
              <a:gd name="connsiteX1" fmla="*/ 1712665 w 1712665"/>
              <a:gd name="connsiteY1" fmla="*/ 0 h 1744767"/>
              <a:gd name="connsiteX2" fmla="*/ 1712665 w 1712665"/>
              <a:gd name="connsiteY2" fmla="*/ 1744767 h 1744767"/>
              <a:gd name="connsiteX3" fmla="*/ 0 w 1712665"/>
              <a:gd name="connsiteY3" fmla="*/ 1744767 h 1744767"/>
            </a:gdLst>
            <a:ahLst/>
            <a:cxnLst>
              <a:cxn ang="0">
                <a:pos x="connsiteX0" y="connsiteY0"/>
              </a:cxn>
              <a:cxn ang="0">
                <a:pos x="connsiteX1" y="connsiteY1"/>
              </a:cxn>
              <a:cxn ang="0">
                <a:pos x="connsiteX2" y="connsiteY2"/>
              </a:cxn>
              <a:cxn ang="0">
                <a:pos x="connsiteX3" y="connsiteY3"/>
              </a:cxn>
            </a:cxnLst>
            <a:rect l="l" t="t" r="r" b="b"/>
            <a:pathLst>
              <a:path w="1712665" h="1744767">
                <a:moveTo>
                  <a:pt x="0" y="0"/>
                </a:moveTo>
                <a:lnTo>
                  <a:pt x="1712665" y="0"/>
                </a:lnTo>
                <a:lnTo>
                  <a:pt x="1712665" y="1744767"/>
                </a:lnTo>
                <a:lnTo>
                  <a:pt x="0" y="174476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8441354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285877" y="1392804"/>
            <a:ext cx="1729620" cy="1729619"/>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706428" y="1392804"/>
            <a:ext cx="1729620" cy="1729619"/>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128506" y="1392804"/>
            <a:ext cx="1729620" cy="1729619"/>
          </a:xfrm>
          <a:custGeom>
            <a:avLst/>
            <a:gdLst>
              <a:gd name="connsiteX0" fmla="*/ 1153080 w 2306160"/>
              <a:gd name="connsiteY0" fmla="*/ 0 h 2306158"/>
              <a:gd name="connsiteX1" fmla="*/ 2306160 w 2306160"/>
              <a:gd name="connsiteY1" fmla="*/ 1153079 h 2306158"/>
              <a:gd name="connsiteX2" fmla="*/ 1153080 w 2306160"/>
              <a:gd name="connsiteY2" fmla="*/ 2306158 h 2306158"/>
              <a:gd name="connsiteX3" fmla="*/ 0 w 2306160"/>
              <a:gd name="connsiteY3" fmla="*/ 1153079 h 2306158"/>
              <a:gd name="connsiteX4" fmla="*/ 1153080 w 2306160"/>
              <a:gd name="connsiteY4" fmla="*/ 0 h 2306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6160" h="2306158">
                <a:moveTo>
                  <a:pt x="1153080" y="0"/>
                </a:moveTo>
                <a:cubicBezTo>
                  <a:pt x="1789908" y="0"/>
                  <a:pt x="2306160" y="516251"/>
                  <a:pt x="2306160" y="1153079"/>
                </a:cubicBezTo>
                <a:cubicBezTo>
                  <a:pt x="2306160" y="1789907"/>
                  <a:pt x="1789908" y="2306158"/>
                  <a:pt x="1153080" y="2306158"/>
                </a:cubicBezTo>
                <a:cubicBezTo>
                  <a:pt x="516252" y="2306158"/>
                  <a:pt x="0" y="1789907"/>
                  <a:pt x="0" y="1153079"/>
                </a:cubicBezTo>
                <a:cubicBezTo>
                  <a:pt x="0" y="516251"/>
                  <a:pt x="516252" y="0"/>
                  <a:pt x="1153080"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40433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6052776" y="1409325"/>
            <a:ext cx="1506536" cy="173523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
        <p:nvSpPr>
          <p:cNvPr id="19" name="图片占位符 18"/>
          <p:cNvSpPr>
            <a:spLocks noGrp="1"/>
          </p:cNvSpPr>
          <p:nvPr>
            <p:ph type="pic" sz="quarter" idx="11"/>
          </p:nvPr>
        </p:nvSpPr>
        <p:spPr>
          <a:xfrm>
            <a:off x="1542798" y="1228168"/>
            <a:ext cx="1726129" cy="1896520"/>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
        <p:nvSpPr>
          <p:cNvPr id="18" name="图片占位符 17"/>
          <p:cNvSpPr>
            <a:spLocks noGrp="1"/>
          </p:cNvSpPr>
          <p:nvPr>
            <p:ph type="pic" sz="quarter" idx="12"/>
          </p:nvPr>
        </p:nvSpPr>
        <p:spPr>
          <a:xfrm>
            <a:off x="2672663" y="1336693"/>
            <a:ext cx="1702868" cy="1880498"/>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
        <p:nvSpPr>
          <p:cNvPr id="17" name="图片占位符 16"/>
          <p:cNvSpPr>
            <a:spLocks noGrp="1"/>
          </p:cNvSpPr>
          <p:nvPr>
            <p:ph type="pic" sz="quarter" idx="13"/>
          </p:nvPr>
        </p:nvSpPr>
        <p:spPr>
          <a:xfrm>
            <a:off x="3898270" y="1228167"/>
            <a:ext cx="1530951" cy="1723542"/>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
        <p:nvSpPr>
          <p:cNvPr id="16" name="图片占位符 15"/>
          <p:cNvSpPr>
            <a:spLocks noGrp="1"/>
          </p:cNvSpPr>
          <p:nvPr>
            <p:ph type="pic" sz="quarter" idx="14"/>
          </p:nvPr>
        </p:nvSpPr>
        <p:spPr>
          <a:xfrm>
            <a:off x="4805666" y="1449701"/>
            <a:ext cx="1669721" cy="1857145"/>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350">
                <a:solidFill>
                  <a:srgbClr val="FFFFFF"/>
                </a:solidFill>
              </a:defRPr>
            </a:lvl1pPr>
          </a:lstStyle>
          <a:p>
            <a:pPr marL="0" lvl="0" algn="ctr"/>
            <a:endParaRPr lang="zh-CN" altLang="en-US"/>
          </a:p>
        </p:txBody>
      </p:sp>
    </p:spTree>
    <p:extLst>
      <p:ext uri="{BB962C8B-B14F-4D97-AF65-F5344CB8AC3E}">
        <p14:creationId xmlns:p14="http://schemas.microsoft.com/office/powerpoint/2010/main" val="2185034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53876" y="1238779"/>
            <a:ext cx="1968650" cy="1995733"/>
          </a:xfrm>
          <a:custGeom>
            <a:avLst/>
            <a:gdLst>
              <a:gd name="connsiteX0" fmla="*/ 2438996 w 2624866"/>
              <a:gd name="connsiteY0" fmla="*/ 0 h 2660977"/>
              <a:gd name="connsiteX1" fmla="*/ 2624866 w 2624866"/>
              <a:gd name="connsiteY1" fmla="*/ 2478035 h 2660977"/>
              <a:gd name="connsiteX2" fmla="*/ 185870 w 2624866"/>
              <a:gd name="connsiteY2" fmla="*/ 2660977 h 2660977"/>
              <a:gd name="connsiteX3" fmla="*/ 0 w 2624866"/>
              <a:gd name="connsiteY3" fmla="*/ 182941 h 2660977"/>
            </a:gdLst>
            <a:ahLst/>
            <a:cxnLst>
              <a:cxn ang="0">
                <a:pos x="connsiteX0" y="connsiteY0"/>
              </a:cxn>
              <a:cxn ang="0">
                <a:pos x="connsiteX1" y="connsiteY1"/>
              </a:cxn>
              <a:cxn ang="0">
                <a:pos x="connsiteX2" y="connsiteY2"/>
              </a:cxn>
              <a:cxn ang="0">
                <a:pos x="connsiteX3" y="connsiteY3"/>
              </a:cxn>
            </a:cxnLst>
            <a:rect l="l" t="t" r="r" b="b"/>
            <a:pathLst>
              <a:path w="2624866" h="2660977">
                <a:moveTo>
                  <a:pt x="2438996" y="0"/>
                </a:moveTo>
                <a:lnTo>
                  <a:pt x="2624866" y="2478035"/>
                </a:lnTo>
                <a:lnTo>
                  <a:pt x="185870" y="2660977"/>
                </a:lnTo>
                <a:lnTo>
                  <a:pt x="0" y="182941"/>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2541472" y="2583345"/>
            <a:ext cx="1542509" cy="1559667"/>
          </a:xfrm>
          <a:custGeom>
            <a:avLst/>
            <a:gdLst>
              <a:gd name="connsiteX0" fmla="*/ 316250 w 2056679"/>
              <a:gd name="connsiteY0" fmla="*/ 0 h 2079556"/>
              <a:gd name="connsiteX1" fmla="*/ 2056679 w 2056679"/>
              <a:gd name="connsiteY1" fmla="*/ 311268 h 2079556"/>
              <a:gd name="connsiteX2" fmla="*/ 1740428 w 2056679"/>
              <a:gd name="connsiteY2" fmla="*/ 2079556 h 2079556"/>
              <a:gd name="connsiteX3" fmla="*/ 0 w 2056679"/>
              <a:gd name="connsiteY3" fmla="*/ 1768287 h 2079556"/>
            </a:gdLst>
            <a:ahLst/>
            <a:cxnLst>
              <a:cxn ang="0">
                <a:pos x="connsiteX0" y="connsiteY0"/>
              </a:cxn>
              <a:cxn ang="0">
                <a:pos x="connsiteX1" y="connsiteY1"/>
              </a:cxn>
              <a:cxn ang="0">
                <a:pos x="connsiteX2" y="connsiteY2"/>
              </a:cxn>
              <a:cxn ang="0">
                <a:pos x="connsiteX3" y="connsiteY3"/>
              </a:cxn>
            </a:cxnLst>
            <a:rect l="l" t="t" r="r" b="b"/>
            <a:pathLst>
              <a:path w="2056679" h="2079556">
                <a:moveTo>
                  <a:pt x="316250" y="0"/>
                </a:moveTo>
                <a:lnTo>
                  <a:pt x="2056679" y="311268"/>
                </a:lnTo>
                <a:lnTo>
                  <a:pt x="1740428" y="2079556"/>
                </a:lnTo>
                <a:lnTo>
                  <a:pt x="0" y="1768287"/>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056063" y="1166762"/>
            <a:ext cx="1429592" cy="1480738"/>
          </a:xfrm>
          <a:custGeom>
            <a:avLst/>
            <a:gdLst>
              <a:gd name="connsiteX0" fmla="*/ 1210675 w 1906122"/>
              <a:gd name="connsiteY0" fmla="*/ 0 h 1974317"/>
              <a:gd name="connsiteX1" fmla="*/ 1906122 w 1906122"/>
              <a:gd name="connsiteY1" fmla="*/ 1351193 h 1974317"/>
              <a:gd name="connsiteX2" fmla="*/ 695447 w 1906122"/>
              <a:gd name="connsiteY2" fmla="*/ 1974317 h 1974317"/>
              <a:gd name="connsiteX3" fmla="*/ 0 w 1906122"/>
              <a:gd name="connsiteY3" fmla="*/ 623124 h 1974317"/>
            </a:gdLst>
            <a:ahLst/>
            <a:cxnLst>
              <a:cxn ang="0">
                <a:pos x="connsiteX0" y="connsiteY0"/>
              </a:cxn>
              <a:cxn ang="0">
                <a:pos x="connsiteX1" y="connsiteY1"/>
              </a:cxn>
              <a:cxn ang="0">
                <a:pos x="connsiteX2" y="connsiteY2"/>
              </a:cxn>
              <a:cxn ang="0">
                <a:pos x="connsiteX3" y="connsiteY3"/>
              </a:cxn>
            </a:cxnLst>
            <a:rect l="l" t="t" r="r" b="b"/>
            <a:pathLst>
              <a:path w="1906122" h="1974317">
                <a:moveTo>
                  <a:pt x="1210675" y="0"/>
                </a:moveTo>
                <a:lnTo>
                  <a:pt x="1906122" y="1351193"/>
                </a:lnTo>
                <a:lnTo>
                  <a:pt x="695447" y="1974317"/>
                </a:lnTo>
                <a:lnTo>
                  <a:pt x="0" y="623124"/>
                </a:lnTo>
                <a:close/>
              </a:path>
            </a:pathLst>
          </a:custGeom>
        </p:spPr>
        <p:txBody>
          <a:bodyPr wrap="square">
            <a:noAutofit/>
          </a:bodyPr>
          <a:lstStyle/>
          <a:p>
            <a:endParaRPr lang="zh-CN" altLang="en-US"/>
          </a:p>
        </p:txBody>
      </p:sp>
      <p:sp>
        <p:nvSpPr>
          <p:cNvPr id="14" name="图片占位符 13"/>
          <p:cNvSpPr>
            <a:spLocks noGrp="1"/>
          </p:cNvSpPr>
          <p:nvPr>
            <p:ph type="pic" sz="quarter" idx="13"/>
          </p:nvPr>
        </p:nvSpPr>
        <p:spPr>
          <a:xfrm>
            <a:off x="6063479" y="1124716"/>
            <a:ext cx="1644212" cy="1722785"/>
          </a:xfrm>
          <a:custGeom>
            <a:avLst/>
            <a:gdLst>
              <a:gd name="connsiteX0" fmla="*/ 810445 w 2192282"/>
              <a:gd name="connsiteY0" fmla="*/ 0 h 2297047"/>
              <a:gd name="connsiteX1" fmla="*/ 2192282 w 2192282"/>
              <a:gd name="connsiteY1" fmla="*/ 702202 h 2297047"/>
              <a:gd name="connsiteX2" fmla="*/ 1381837 w 2192282"/>
              <a:gd name="connsiteY2" fmla="*/ 2297047 h 2297047"/>
              <a:gd name="connsiteX3" fmla="*/ 0 w 2192282"/>
              <a:gd name="connsiteY3" fmla="*/ 1594845 h 2297047"/>
            </a:gdLst>
            <a:ahLst/>
            <a:cxnLst>
              <a:cxn ang="0">
                <a:pos x="connsiteX0" y="connsiteY0"/>
              </a:cxn>
              <a:cxn ang="0">
                <a:pos x="connsiteX1" y="connsiteY1"/>
              </a:cxn>
              <a:cxn ang="0">
                <a:pos x="connsiteX2" y="connsiteY2"/>
              </a:cxn>
              <a:cxn ang="0">
                <a:pos x="connsiteX3" y="connsiteY3"/>
              </a:cxn>
            </a:cxnLst>
            <a:rect l="l" t="t" r="r" b="b"/>
            <a:pathLst>
              <a:path w="2192282" h="2297047">
                <a:moveTo>
                  <a:pt x="810445" y="0"/>
                </a:moveTo>
                <a:lnTo>
                  <a:pt x="2192282" y="702202"/>
                </a:lnTo>
                <a:lnTo>
                  <a:pt x="1381837" y="2297047"/>
                </a:lnTo>
                <a:lnTo>
                  <a:pt x="0" y="159484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2281054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2" name="图片占位符 11"/>
          <p:cNvSpPr>
            <a:spLocks noGrp="1"/>
          </p:cNvSpPr>
          <p:nvPr>
            <p:ph type="pic" sz="quarter" idx="12"/>
          </p:nvPr>
        </p:nvSpPr>
        <p:spPr>
          <a:xfrm>
            <a:off x="4765810" y="1238251"/>
            <a:ext cx="1562174" cy="1088925"/>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765810" y="2872285"/>
            <a:ext cx="1562174" cy="1088925"/>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3" name="图片占位符 12"/>
          <p:cNvSpPr>
            <a:spLocks noGrp="1"/>
          </p:cNvSpPr>
          <p:nvPr>
            <p:ph type="pic" sz="quarter" idx="10"/>
          </p:nvPr>
        </p:nvSpPr>
        <p:spPr>
          <a:xfrm>
            <a:off x="1132439" y="1238251"/>
            <a:ext cx="1562174" cy="1088925"/>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132439" y="2872285"/>
            <a:ext cx="1562174" cy="1088925"/>
          </a:xfrm>
          <a:custGeom>
            <a:avLst/>
            <a:gdLst>
              <a:gd name="connsiteX0" fmla="*/ 0 w 2082899"/>
              <a:gd name="connsiteY0" fmla="*/ 0 h 1451900"/>
              <a:gd name="connsiteX1" fmla="*/ 2082899 w 2082899"/>
              <a:gd name="connsiteY1" fmla="*/ 0 h 1451900"/>
              <a:gd name="connsiteX2" fmla="*/ 2082899 w 2082899"/>
              <a:gd name="connsiteY2" fmla="*/ 1451900 h 1451900"/>
              <a:gd name="connsiteX3" fmla="*/ 0 w 2082899"/>
              <a:gd name="connsiteY3" fmla="*/ 1451900 h 1451900"/>
            </a:gdLst>
            <a:ahLst/>
            <a:cxnLst>
              <a:cxn ang="0">
                <a:pos x="connsiteX0" y="connsiteY0"/>
              </a:cxn>
              <a:cxn ang="0">
                <a:pos x="connsiteX1" y="connsiteY1"/>
              </a:cxn>
              <a:cxn ang="0">
                <a:pos x="connsiteX2" y="connsiteY2"/>
              </a:cxn>
              <a:cxn ang="0">
                <a:pos x="connsiteX3" y="connsiteY3"/>
              </a:cxn>
            </a:cxnLst>
            <a:rect l="l" t="t" r="r" b="b"/>
            <a:pathLst>
              <a:path w="2082899" h="1451900">
                <a:moveTo>
                  <a:pt x="0" y="0"/>
                </a:moveTo>
                <a:lnTo>
                  <a:pt x="2082899" y="0"/>
                </a:lnTo>
                <a:lnTo>
                  <a:pt x="2082899" y="1451900"/>
                </a:lnTo>
                <a:lnTo>
                  <a:pt x="0" y="1451900"/>
                </a:ln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2876132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93029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49257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2369181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jp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jp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2.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4.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theme" Target="../theme/theme7.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1pPr>
            <a:lvl2pPr lvl="1">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2pPr>
            <a:lvl3pPr lvl="2">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3pPr>
            <a:lvl4pPr lvl="3">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4pPr>
            <a:lvl5pPr lvl="4">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5pPr>
            <a:lvl6pPr lvl="5">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6pPr>
            <a:lvl7pPr lvl="6">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7pPr>
            <a:lvl8pPr lvl="7">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8pPr>
            <a:lvl9pPr lvl="8">
              <a:spcBef>
                <a:spcPts val="0"/>
              </a:spcBef>
              <a:spcAft>
                <a:spcPts val="0"/>
              </a:spcAft>
              <a:buClr>
                <a:schemeClr val="dk1"/>
              </a:buClr>
              <a:buSzPts val="2800"/>
              <a:buFont typeface="Odibee Sans"/>
              <a:buNone/>
              <a:defRPr sz="2800">
                <a:solidFill>
                  <a:schemeClr val="dk1"/>
                </a:solidFill>
                <a:latin typeface="Odibee Sans"/>
                <a:ea typeface="Odibee Sans"/>
                <a:cs typeface="Odibee Sans"/>
                <a:sym typeface="Odibee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Didact Gothic"/>
              <a:buChar char="●"/>
              <a:defRPr sz="1800">
                <a:solidFill>
                  <a:schemeClr val="dk1"/>
                </a:solidFill>
                <a:latin typeface="Didact Gothic"/>
                <a:ea typeface="Didact Gothic"/>
                <a:cs typeface="Didact Gothic"/>
                <a:sym typeface="Didact Gothic"/>
              </a:defRPr>
            </a:lvl1pPr>
            <a:lvl2pPr marL="914400" lvl="1"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2pPr>
            <a:lvl3pPr marL="1371600" lvl="2"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3pPr>
            <a:lvl4pPr marL="1828800" lvl="3"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4pPr>
            <a:lvl5pPr marL="2286000" lvl="4"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5pPr>
            <a:lvl6pPr marL="2743200" lvl="5"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6pPr>
            <a:lvl7pPr marL="3200400" lvl="6"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7pPr>
            <a:lvl8pPr marL="3657600" lvl="7" indent="-317500">
              <a:lnSpc>
                <a:spcPct val="115000"/>
              </a:lnSpc>
              <a:spcBef>
                <a:spcPts val="1600"/>
              </a:spcBef>
              <a:spcAft>
                <a:spcPts val="0"/>
              </a:spcAft>
              <a:buClr>
                <a:schemeClr val="dk1"/>
              </a:buClr>
              <a:buSzPts val="1400"/>
              <a:buFont typeface="Didact Gothic"/>
              <a:buChar char="○"/>
              <a:defRPr>
                <a:solidFill>
                  <a:schemeClr val="dk1"/>
                </a:solidFill>
                <a:latin typeface="Didact Gothic"/>
                <a:ea typeface="Didact Gothic"/>
                <a:cs typeface="Didact Gothic"/>
                <a:sym typeface="Didact Gothic"/>
              </a:defRPr>
            </a:lvl8pPr>
            <a:lvl9pPr marL="4114800" lvl="8" indent="-317500">
              <a:lnSpc>
                <a:spcPct val="115000"/>
              </a:lnSpc>
              <a:spcBef>
                <a:spcPts val="1600"/>
              </a:spcBef>
              <a:spcAft>
                <a:spcPts val="1600"/>
              </a:spcAft>
              <a:buClr>
                <a:schemeClr val="dk1"/>
              </a:buClr>
              <a:buSzPts val="1400"/>
              <a:buFont typeface="Didact Gothic"/>
              <a:buChar char="■"/>
              <a:defRPr>
                <a:solidFill>
                  <a:schemeClr val="dk1"/>
                </a:solidFill>
                <a:latin typeface="Didact Gothic"/>
                <a:ea typeface="Didact Gothic"/>
                <a:cs typeface="Didact Gothic"/>
                <a:sym typeface="Didact Gothic"/>
              </a:defRPr>
            </a:lvl9pPr>
          </a:lstStyle>
          <a:p>
            <a:endParaRPr/>
          </a:p>
        </p:txBody>
      </p:sp>
      <p:pic>
        <p:nvPicPr>
          <p:cNvPr id="3" name="Picture 2" descr="A picture containing text, room, gambling house, scene&#10;&#10;Description automatically generated">
            <a:extLst>
              <a:ext uri="{FF2B5EF4-FFF2-40B4-BE49-F238E27FC236}">
                <a16:creationId xmlns:a16="http://schemas.microsoft.com/office/drawing/2014/main" id="{DBA133FB-E51C-483A-AB41-5C672FA6D883}"/>
              </a:ext>
            </a:extLst>
          </p:cNvPr>
          <p:cNvPicPr>
            <a:picLocks noChangeAspect="1"/>
          </p:cNvPicPr>
          <p:nvPr userDrawn="1"/>
        </p:nvPicPr>
        <p:blipFill>
          <a:blip r:embed="rId5"/>
          <a:stretch>
            <a:fillRect/>
          </a:stretch>
        </p:blipFill>
        <p:spPr>
          <a:xfrm>
            <a:off x="-698500" y="62825"/>
            <a:ext cx="622300" cy="622300"/>
          </a:xfrm>
          <a:prstGeom prst="rect">
            <a:avLst/>
          </a:prstGeom>
        </p:spPr>
      </p:pic>
      <p:sp>
        <p:nvSpPr>
          <p:cNvPr id="4" name="TextBox 3">
            <a:extLst>
              <a:ext uri="{FF2B5EF4-FFF2-40B4-BE49-F238E27FC236}">
                <a16:creationId xmlns:a16="http://schemas.microsoft.com/office/drawing/2014/main" id="{1BC7305F-8DCF-4A90-AD07-07E04FFC2F66}"/>
              </a:ext>
            </a:extLst>
          </p:cNvPr>
          <p:cNvSpPr txBox="1"/>
          <p:nvPr userDrawn="1"/>
        </p:nvSpPr>
        <p:spPr>
          <a:xfrm>
            <a:off x="819150" y="4928056"/>
            <a:ext cx="1601452" cy="215444"/>
          </a:xfrm>
          <a:prstGeom prst="rect">
            <a:avLst/>
          </a:prstGeom>
          <a:noFill/>
        </p:spPr>
        <p:txBody>
          <a:bodyPr wrap="square" rtlCol="0">
            <a:spAutoFit/>
          </a:bodyPr>
          <a:lstStyle/>
          <a:p>
            <a:r>
              <a:rPr lang="en-US" sz="800">
                <a:solidFill>
                  <a:schemeClr val="accent6">
                    <a:lumMod val="75000"/>
                  </a:schemeClr>
                </a:solidFill>
                <a:latin typeface="Lobster" panose="00000500000000000000" pitchFamily="2" charset="0"/>
              </a:rPr>
              <a:t>Thư viện dạy học sáng tạo</a:t>
            </a: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29329147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86458442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13" name="Google Shape;13;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14" name="Google Shape;14;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324381981"/>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13" name="Google Shape;13;p1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pPr defTabSz="685800"/>
            <a:endParaRPr lang="en-US"/>
          </a:p>
        </p:txBody>
      </p:sp>
      <p:sp>
        <p:nvSpPr>
          <p:cNvPr id="14" name="Google Shape;14;p1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900" b="0" i="0" u="none" strike="noStrike" cap="none">
                <a:solidFill>
                  <a:srgbClr val="888888"/>
                </a:solidFill>
                <a:latin typeface="Calibri"/>
                <a:ea typeface="Calibri"/>
                <a:cs typeface="Calibri"/>
                <a:sym typeface="Calibri"/>
              </a:defRPr>
            </a:lvl9pPr>
          </a:lstStyle>
          <a:p>
            <a:pPr defTabSz="685800"/>
            <a:fld id="{00000000-1234-1234-1234-123412341234}" type="slidenum">
              <a:rPr lang="en-US" smtClean="0"/>
              <a:pPr defTabSz="685800"/>
              <a:t>‹#›</a:t>
            </a:fld>
            <a:endParaRPr lang="en-US"/>
          </a:p>
        </p:txBody>
      </p:sp>
    </p:spTree>
    <p:extLst>
      <p:ext uri="{BB962C8B-B14F-4D97-AF65-F5344CB8AC3E}">
        <p14:creationId xmlns:p14="http://schemas.microsoft.com/office/powerpoint/2010/main" val="2073988706"/>
      </p:ext>
    </p:extLst>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3000" t="-43000" r="-8000" b="-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buClrTx/>
              <a:defRPr/>
            </a:pPr>
            <a:fld id="{6FBB6DAA-E7DF-4331-8D7A-91DE75DF839B}" type="datetimeFigureOut">
              <a:rPr lang="en-US" kern="1200" smtClean="0">
                <a:solidFill>
                  <a:prstClr val="black">
                    <a:tint val="75000"/>
                  </a:prstClr>
                </a:solidFill>
                <a:latin typeface="Calibri" panose="020F0502020204030204"/>
                <a:ea typeface="+mn-ea"/>
                <a:cs typeface="+mn-cs"/>
              </a:rPr>
              <a:pPr defTabSz="685800">
                <a:buClrTx/>
                <a:defRPr/>
              </a:pPr>
              <a:t>11/6/2021</a:t>
            </a:fld>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buClrTx/>
              <a:defRPr/>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buClrTx/>
              <a:defRPr/>
            </a:pPr>
            <a:fld id="{A80AD992-15E8-46CB-B114-9DD3DB9971C3}" type="slidenum">
              <a:rPr lang="en-US" kern="1200" smtClean="0">
                <a:solidFill>
                  <a:prstClr val="black">
                    <a:tint val="75000"/>
                  </a:prstClr>
                </a:solidFill>
                <a:latin typeface="Calibri" panose="020F0502020204030204"/>
                <a:ea typeface="+mn-ea"/>
                <a:cs typeface="+mn-cs"/>
              </a:rPr>
              <a:pPr defTabSz="685800">
                <a:buClrTx/>
                <a:def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3167362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pct5">
          <a:fgClr>
            <a:srgbClr val="DBFBFD"/>
          </a:fgClr>
          <a:bgClr>
            <a:schemeClr val="bg1"/>
          </a:bgClr>
        </a:pattFill>
        <a:effectLst/>
      </p:bgPr>
    </p:bg>
    <p:spTree>
      <p:nvGrpSpPr>
        <p:cNvPr id="1" name=""/>
        <p:cNvGrpSpPr/>
        <p:nvPr/>
      </p:nvGrpSpPr>
      <p:grpSpPr>
        <a:xfrm>
          <a:off x="0" y="0"/>
          <a:ext cx="0" cy="0"/>
          <a:chOff x="0" y="0"/>
          <a:chExt cx="0" cy="0"/>
        </a:xfrm>
      </p:grpSpPr>
      <p:sp>
        <p:nvSpPr>
          <p:cNvPr id="7" name="矩形 6"/>
          <p:cNvSpPr/>
          <p:nvPr userDrawn="1"/>
        </p:nvSpPr>
        <p:spPr>
          <a:xfrm>
            <a:off x="0" y="4914900"/>
            <a:ext cx="9144000" cy="228600"/>
          </a:xfrm>
          <a:prstGeom prst="rect">
            <a:avLst/>
          </a:prstGeom>
          <a:solidFill>
            <a:srgbClr val="A1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Arial"/>
              <a:ea typeface="微软雅黑"/>
              <a:cs typeface="+mn-cs"/>
            </a:endParaRPr>
          </a:p>
        </p:txBody>
      </p:sp>
      <p:pic>
        <p:nvPicPr>
          <p:cNvPr id="8" name="图片 7"/>
          <p:cNvPicPr>
            <a:picLocks noChangeAspect="1"/>
          </p:cNvPicPr>
          <p:nvPr userDrawn="1"/>
        </p:nvPicPr>
        <p:blipFill>
          <a:blip r:embed="rId12"/>
          <a:stretch>
            <a:fillRect/>
          </a:stretch>
        </p:blipFill>
        <p:spPr>
          <a:xfrm>
            <a:off x="6819900" y="4478221"/>
            <a:ext cx="2111746" cy="560504"/>
          </a:xfrm>
          <a:prstGeom prst="rect">
            <a:avLst/>
          </a:prstGeom>
        </p:spPr>
      </p:pic>
      <p:pic>
        <p:nvPicPr>
          <p:cNvPr id="9" name="图片 8"/>
          <p:cNvPicPr>
            <a:picLocks noChangeAspect="1"/>
          </p:cNvPicPr>
          <p:nvPr userDrawn="1"/>
        </p:nvPicPr>
        <p:blipFill>
          <a:blip r:embed="rId13"/>
          <a:stretch>
            <a:fillRect/>
          </a:stretch>
        </p:blipFill>
        <p:spPr>
          <a:xfrm>
            <a:off x="292900" y="162646"/>
            <a:ext cx="1069175" cy="493101"/>
          </a:xfrm>
          <a:prstGeom prst="rect">
            <a:avLst/>
          </a:prstGeom>
        </p:spPr>
      </p:pic>
    </p:spTree>
    <p:extLst>
      <p:ext uri="{BB962C8B-B14F-4D97-AF65-F5344CB8AC3E}">
        <p14:creationId xmlns:p14="http://schemas.microsoft.com/office/powerpoint/2010/main" val="3163925306"/>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Lst>
  <mc:AlternateContent xmlns:mc="http://schemas.openxmlformats.org/markup-compatibility/2006" xmlns:p15="http://schemas.microsoft.com/office/powerpoint/2012/main">
    <mc:Choice Requires="p15">
      <p:transition xmlns:p14="http://schemas.microsoft.com/office/powerpoint/2010/main" spd="slow" p14:dur="3250" advTm="1000">
        <p15:prstTrans prst="origami"/>
      </p:transition>
    </mc:Choice>
    <mc:Fallback xmlns="">
      <p:transition spd="slow" advTm="1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38.xml"/><Relationship Id="rId5" Type="http://schemas.microsoft.com/office/2007/relationships/hdphoto" Target="../media/hdphoto1.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4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file:///C:\Users\Admin\Desktop\PPT%20TV%20TU&#7846;N%2010\B&#225;c%20&#272;&#432;a%20Th&#432;%20Vui%20T&#237;nh%20-%20K&#237;nh%20Coong%20K&#237;nh%20Coong%20%5bOfficial%20Full%20HD%5d.mp4" TargetMode="External"/><Relationship Id="rId1" Type="http://schemas.microsoft.com/office/2007/relationships/media" Target="file:///C:\Users\Admin\Desktop\PPT%20TV%20TU&#7846;N%2010\B&#225;c%20&#272;&#432;a%20Th&#432;%20Vui%20T&#237;nh%20-%20K&#237;nh%20Coong%20K&#237;nh%20Coong%20%5bOfficial%20Full%20HD%5d.mp4"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939529" y="1825229"/>
            <a:ext cx="5525690" cy="1114425"/>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solidFill>
                <a:srgbClr val="FF0000"/>
              </a:solidFill>
            </a:endParaRPr>
          </a:p>
        </p:txBody>
      </p:sp>
      <p:pic>
        <p:nvPicPr>
          <p:cNvPr id="29699"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2939653"/>
            <a:ext cx="3057525" cy="203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64519" y="1921669"/>
            <a:ext cx="5600700" cy="1015663"/>
          </a:xfrm>
          <a:prstGeom prst="rect">
            <a:avLst/>
          </a:prstGeom>
          <a:noFill/>
          <a:ln>
            <a:noFill/>
          </a:ln>
        </p:spPr>
        <p:txBody>
          <a:bodyPr>
            <a:spAutoFit/>
          </a:bodyPr>
          <a:lstStyle/>
          <a:p>
            <a:pPr algn="ctr">
              <a:defRPr/>
            </a:pP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văn</a:t>
            </a:r>
            <a:endPar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Tập</a:t>
            </a:r>
            <a:r>
              <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viết</a:t>
            </a:r>
            <a:r>
              <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thư</a:t>
            </a:r>
            <a:r>
              <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a:t>
            </a:r>
            <a:r>
              <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phong</a:t>
            </a:r>
            <a:r>
              <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bì</a:t>
            </a:r>
            <a:r>
              <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thư</a:t>
            </a:r>
            <a:endParaRPr lang="en-US" sz="3000" dirty="0">
              <a:ln w="0"/>
              <a:solidFill>
                <a:srgbClr val="FFFFFF"/>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297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3368278"/>
            <a:ext cx="255627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E0ABCE34-5834-449D-952A-C7D9FBE93D70}"/>
              </a:ext>
            </a:extLst>
          </p:cNvPr>
          <p:cNvSpPr txBox="1"/>
          <p:nvPr/>
        </p:nvSpPr>
        <p:spPr>
          <a:xfrm>
            <a:off x="1252263" y="682543"/>
            <a:ext cx="6825211" cy="2025701"/>
          </a:xfrm>
          <a:prstGeom prst="rect">
            <a:avLst/>
          </a:prstGeom>
          <a:noFill/>
        </p:spPr>
        <p:txBody>
          <a:bodyPr spcFirstLastPara="1">
            <a:prstTxWarp prst="textArchUp">
              <a:avLst/>
            </a:prstTxWarp>
            <a:spAutoFit/>
          </a:bodyPr>
          <a:lstStyle/>
          <a:p>
            <a:pPr algn="ctr" defTabSz="385763">
              <a:defRPr/>
            </a:pPr>
            <a:r>
              <a:rPr lang="en-US" altLang="zh-CN" sz="4500" b="1" i="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Chào</a:t>
            </a:r>
            <a:r>
              <a:rPr lang="en-US" altLang="zh-CN" sz="4500" b="1" i="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500" b="1" i="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mừngcác</a:t>
            </a:r>
            <a:r>
              <a:rPr lang="en-US" altLang="zh-CN" sz="4500" b="1" i="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con </a:t>
            </a:r>
            <a:r>
              <a:rPr lang="en-US" altLang="zh-CN" sz="4500" b="1" i="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đến</a:t>
            </a:r>
            <a:r>
              <a:rPr lang="en-US" altLang="zh-CN" sz="4500" b="1" i="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500" b="1" i="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với</a:t>
            </a:r>
            <a:r>
              <a:rPr lang="en-US" altLang="zh-CN" sz="4500" b="1" i="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500" b="1" i="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tiết</a:t>
            </a:r>
            <a:r>
              <a:rPr lang="en-US" altLang="zh-CN" sz="4500" b="1" i="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 </a:t>
            </a:r>
            <a:r>
              <a:rPr lang="en-US" altLang="zh-CN" sz="4500" b="1" i="1"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rPr>
              <a:t>học</a:t>
            </a:r>
            <a:endParaRPr lang="en-US" altLang="zh-CN" sz="4500" b="1" i="1"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ea typeface="等线"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54731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6" name="Google Shape;326;p8"/>
          <p:cNvSpPr txBox="1"/>
          <p:nvPr/>
        </p:nvSpPr>
        <p:spPr>
          <a:xfrm>
            <a:off x="257105" y="231929"/>
            <a:ext cx="8886895" cy="4839756"/>
          </a:xfrm>
          <a:prstGeom prst="rect">
            <a:avLst/>
          </a:prstGeom>
          <a:noFill/>
          <a:ln>
            <a:noFill/>
          </a:ln>
        </p:spPr>
        <p:txBody>
          <a:bodyPr spcFirstLastPara="1" wrap="square" lIns="68569" tIns="34275" rIns="68569" bIns="34275" anchor="t" anchorCtr="0">
            <a:spAutoFit/>
          </a:bodyPr>
          <a:lstStyle/>
          <a:p>
            <a:pPr algn="just" defTabSz="685800"/>
            <a:r>
              <a:rPr lang="en-US" sz="2000" u="sng" dirty="0" err="1">
                <a:latin typeface="Times New Roman"/>
                <a:ea typeface="Times New Roman"/>
                <a:cs typeface="Times New Roman"/>
                <a:sym typeface="Times New Roman"/>
              </a:rPr>
              <a:t>Gợi</a:t>
            </a:r>
            <a:r>
              <a:rPr lang="en-US" sz="2000" u="sng" dirty="0">
                <a:latin typeface="Times New Roman"/>
                <a:ea typeface="Times New Roman"/>
                <a:cs typeface="Times New Roman"/>
                <a:sym typeface="Times New Roman"/>
              </a:rPr>
              <a:t> ý</a:t>
            </a:r>
            <a:r>
              <a:rPr lang="en-US" sz="2000" dirty="0">
                <a:latin typeface="Times New Roman"/>
                <a:ea typeface="Times New Roman"/>
                <a:cs typeface="Times New Roman"/>
                <a:sym typeface="Times New Roman"/>
              </a:rPr>
              <a:t>:</a:t>
            </a:r>
            <a:endParaRPr sz="2000" dirty="0"/>
          </a:p>
          <a:p>
            <a:pPr algn="just" defTabSz="685800">
              <a:spcBef>
                <a:spcPts val="450"/>
              </a:spcBef>
            </a:pP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Em</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sẽ</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viết</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thư</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gửi</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ai</a:t>
            </a:r>
            <a:r>
              <a:rPr lang="en-US" sz="2000" dirty="0" smtClean="0">
                <a:latin typeface="Times New Roman"/>
                <a:ea typeface="Times New Roman"/>
                <a:cs typeface="Times New Roman"/>
                <a:sym typeface="Times New Roman"/>
              </a:rPr>
              <a:t>? </a:t>
            </a:r>
          </a:p>
          <a:p>
            <a:pPr algn="just" defTabSz="685800">
              <a:spcBef>
                <a:spcPts val="450"/>
              </a:spcBef>
            </a:pP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Dòng</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đầu</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thư</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em</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sẽ</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viết</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thế</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nào</a:t>
            </a:r>
            <a:r>
              <a:rPr lang="en-US" sz="2000" dirty="0" smtClean="0">
                <a:latin typeface="Times New Roman"/>
                <a:ea typeface="Times New Roman"/>
                <a:cs typeface="Times New Roman"/>
                <a:sym typeface="Times New Roman"/>
              </a:rPr>
              <a:t>? </a:t>
            </a:r>
          </a:p>
          <a:p>
            <a:pPr algn="just" defTabSz="685800">
              <a:spcBef>
                <a:spcPts val="450"/>
              </a:spcBef>
            </a:pP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Em</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viết</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lời</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xưng</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hô</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với</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người</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nhận</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thư</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như</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thế</a:t>
            </a:r>
            <a:r>
              <a:rPr lang="en-US" sz="2000" dirty="0" smtClean="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nào</a:t>
            </a:r>
            <a:r>
              <a:rPr lang="en-US" sz="2000" dirty="0" smtClean="0">
                <a:latin typeface="Times New Roman"/>
                <a:ea typeface="Times New Roman"/>
                <a:cs typeface="Times New Roman"/>
                <a:sym typeface="Times New Roman"/>
              </a:rPr>
              <a:t>? </a:t>
            </a:r>
          </a:p>
          <a:p>
            <a:pPr algn="just" defTabSz="685800">
              <a:spcBef>
                <a:spcPts val="450"/>
              </a:spcBef>
            </a:pPr>
            <a:r>
              <a:rPr lang="en-US" sz="2000" dirty="0" smtClean="0">
                <a:latin typeface="Times New Roman"/>
                <a:ea typeface="Times New Roman"/>
                <a:cs typeface="Times New Roman"/>
                <a:sym typeface="Times New Roman"/>
              </a:rPr>
              <a:t>+</a:t>
            </a:r>
            <a:r>
              <a:rPr lang="en-US" sz="2000" dirty="0" err="1">
                <a:latin typeface="Times New Roman"/>
                <a:ea typeface="Times New Roman"/>
                <a:cs typeface="Times New Roman"/>
                <a:sym typeface="Times New Roman"/>
              </a:rPr>
              <a:t>Trong</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phần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nội</a:t>
            </a:r>
            <a:r>
              <a:rPr lang="en-US" sz="2000" dirty="0">
                <a:latin typeface="Times New Roman"/>
                <a:ea typeface="Times New Roman"/>
                <a:cs typeface="Times New Roman"/>
                <a:sym typeface="Times New Roman"/>
              </a:rPr>
              <a:t> dung, </a:t>
            </a:r>
            <a:r>
              <a:rPr lang="en-US" sz="2000" dirty="0" err="1">
                <a:latin typeface="Times New Roman"/>
                <a:ea typeface="Times New Roman"/>
                <a:cs typeface="Times New Roman"/>
                <a:sym typeface="Times New Roman"/>
              </a:rPr>
              <a:t>em</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sẽ</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hỏi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thăm</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người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nhận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thư</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điều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gì</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báo</a:t>
            </a:r>
            <a:r>
              <a:rPr lang="en-US" sz="2000" dirty="0">
                <a:latin typeface="Times New Roman"/>
                <a:ea typeface="Times New Roman"/>
                <a:cs typeface="Times New Roman"/>
                <a:sym typeface="Times New Roman"/>
              </a:rPr>
              <a:t> tin </a:t>
            </a:r>
            <a:r>
              <a:rPr lang="en-US" sz="2000" dirty="0" err="1">
                <a:latin typeface="Times New Roman"/>
                <a:ea typeface="Times New Roman"/>
                <a:cs typeface="Times New Roman"/>
                <a:sym typeface="Times New Roman"/>
              </a:rPr>
              <a:t>gì</a:t>
            </a:r>
            <a:r>
              <a:rPr lang="en-US" sz="2000" dirty="0">
                <a:latin typeface="Times New Roman"/>
                <a:ea typeface="Times New Roman"/>
                <a:cs typeface="Times New Roman"/>
                <a:sym typeface="Times New Roman"/>
              </a:rPr>
              <a:t>? </a:t>
            </a:r>
            <a:endParaRPr lang="en-US" sz="2000" dirty="0" smtClean="0">
              <a:latin typeface="Times New Roman"/>
              <a:ea typeface="Times New Roman"/>
              <a:cs typeface="Times New Roman"/>
              <a:sym typeface="Times New Roman"/>
            </a:endParaRPr>
          </a:p>
          <a:p>
            <a:pPr algn="just" defTabSz="685800">
              <a:spcBef>
                <a:spcPts val="450"/>
              </a:spcBef>
            </a:pPr>
            <a:endParaRPr lang="en-US" sz="2000" dirty="0" smtClean="0">
              <a:latin typeface="Times New Roman"/>
              <a:ea typeface="Times New Roman"/>
              <a:cs typeface="Times New Roman"/>
              <a:sym typeface="Times New Roman"/>
            </a:endParaRPr>
          </a:p>
          <a:p>
            <a:pPr algn="just" defTabSz="685800">
              <a:spcBef>
                <a:spcPts val="450"/>
              </a:spcBef>
            </a:pPr>
            <a:endParaRPr lang="en-US" sz="2000" dirty="0" smtClean="0">
              <a:latin typeface="Times New Roman"/>
              <a:ea typeface="Times New Roman"/>
              <a:cs typeface="Times New Roman"/>
              <a:sym typeface="Times New Roman"/>
            </a:endParaRPr>
          </a:p>
          <a:p>
            <a:pPr algn="just" defTabSz="685800">
              <a:spcBef>
                <a:spcPts val="450"/>
              </a:spcBef>
            </a:pPr>
            <a:r>
              <a:rPr lang="en-US" sz="2000" dirty="0" smtClean="0">
                <a:latin typeface="Times New Roman"/>
                <a:ea typeface="Times New Roman"/>
                <a:cs typeface="Times New Roman"/>
                <a:sym typeface="Times New Roman"/>
              </a:rPr>
              <a:t>+ </a:t>
            </a:r>
            <a:r>
              <a:rPr lang="en-US" sz="2000" dirty="0">
                <a:latin typeface="Times New Roman"/>
                <a:ea typeface="Times New Roman"/>
                <a:cs typeface="Times New Roman"/>
                <a:sym typeface="Times New Roman"/>
              </a:rPr>
              <a:t>Ở </a:t>
            </a:r>
            <a:r>
              <a:rPr lang="en-US" sz="2000" dirty="0" err="1">
                <a:latin typeface="Times New Roman"/>
                <a:ea typeface="Times New Roman"/>
                <a:cs typeface="Times New Roman"/>
                <a:sym typeface="Times New Roman"/>
              </a:rPr>
              <a:t>cuối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bức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thư</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em</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chúc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người</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nhận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thư</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điều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gì</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hứa</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hẹn</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điều</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gì</a:t>
            </a:r>
            <a:r>
              <a:rPr lang="en-US" sz="2000" dirty="0">
                <a:latin typeface="Times New Roman"/>
                <a:ea typeface="Times New Roman"/>
                <a:cs typeface="Times New Roman"/>
                <a:sym typeface="Times New Roman"/>
              </a:rPr>
              <a:t>? </a:t>
            </a:r>
            <a:endParaRPr lang="en-US" sz="2000" dirty="0" smtClean="0">
              <a:latin typeface="Times New Roman"/>
              <a:ea typeface="Times New Roman"/>
              <a:cs typeface="Times New Roman"/>
              <a:sym typeface="Times New Roman"/>
            </a:endParaRPr>
          </a:p>
          <a:p>
            <a:pPr algn="just" defTabSz="685800">
              <a:spcBef>
                <a:spcPts val="450"/>
              </a:spcBef>
            </a:pPr>
            <a:endParaRPr lang="en-US" sz="2000" dirty="0" smtClean="0">
              <a:solidFill>
                <a:srgbClr val="0070C0"/>
              </a:solidFill>
              <a:latin typeface="Times New Roman"/>
              <a:ea typeface="Times New Roman"/>
              <a:cs typeface="Times New Roman"/>
              <a:sym typeface="Times New Roman"/>
            </a:endParaRPr>
          </a:p>
          <a:p>
            <a:pPr algn="just" defTabSz="685800">
              <a:spcBef>
                <a:spcPts val="450"/>
              </a:spcBef>
            </a:pPr>
            <a:endParaRPr lang="en-US" sz="2000" dirty="0" smtClean="0">
              <a:latin typeface="Times New Roman"/>
              <a:ea typeface="Times New Roman"/>
              <a:cs typeface="Times New Roman"/>
              <a:sym typeface="Times New Roman"/>
            </a:endParaRPr>
          </a:p>
          <a:p>
            <a:pPr algn="just" defTabSz="685800">
              <a:spcBef>
                <a:spcPts val="450"/>
              </a:spcBef>
            </a:pPr>
            <a:r>
              <a:rPr lang="en-US" sz="2000" dirty="0" smtClean="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Kết</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thúc</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lá</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thư</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em</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viết</a:t>
            </a:r>
            <a:r>
              <a:rPr lang="en-US" sz="2000" dirty="0">
                <a:latin typeface="Times New Roman"/>
                <a:ea typeface="Times New Roman"/>
                <a:cs typeface="Times New Roman"/>
                <a:sym typeface="Times New Roman"/>
              </a:rPr>
              <a:t> </a:t>
            </a:r>
            <a:r>
              <a:rPr lang="en-US" sz="2000" dirty="0" err="1">
                <a:latin typeface="Times New Roman"/>
                <a:ea typeface="Times New Roman"/>
                <a:cs typeface="Times New Roman"/>
                <a:sym typeface="Times New Roman"/>
              </a:rPr>
              <a:t>những</a:t>
            </a:r>
            <a:r>
              <a:rPr lang="en-US" sz="2000" dirty="0">
                <a:latin typeface="Times New Roman"/>
                <a:ea typeface="Times New Roman"/>
                <a:cs typeface="Times New Roman"/>
                <a:sym typeface="Times New Roman"/>
              </a:rPr>
              <a:t> </a:t>
            </a:r>
            <a:r>
              <a:rPr lang="en-US" sz="2000" dirty="0" err="1" smtClean="0">
                <a:latin typeface="Times New Roman"/>
                <a:ea typeface="Times New Roman"/>
                <a:cs typeface="Times New Roman"/>
                <a:sym typeface="Times New Roman"/>
              </a:rPr>
              <a:t>gì</a:t>
            </a:r>
            <a:endParaRPr lang="en-US" sz="2000" dirty="0" smtClean="0">
              <a:latin typeface="Times New Roman"/>
              <a:ea typeface="Times New Roman"/>
              <a:cs typeface="Times New Roman"/>
              <a:sym typeface="Times New Roman"/>
            </a:endParaRPr>
          </a:p>
          <a:p>
            <a:pPr algn="just" defTabSz="685800">
              <a:spcBef>
                <a:spcPts val="450"/>
              </a:spcBef>
            </a:pPr>
            <a:endParaRPr sz="2000" dirty="0">
              <a:latin typeface="Times New Roman"/>
              <a:ea typeface="Times New Roman"/>
              <a:cs typeface="Times New Roman"/>
              <a:sym typeface="Times New Roman"/>
            </a:endParaRPr>
          </a:p>
          <a:p>
            <a:pPr algn="just" defTabSz="685800">
              <a:spcBef>
                <a:spcPts val="450"/>
              </a:spcBef>
            </a:pPr>
            <a:endParaRPr sz="2000" dirty="0">
              <a:latin typeface="Times New Roman"/>
              <a:ea typeface="Times New Roman"/>
              <a:cs typeface="Times New Roman"/>
              <a:sym typeface="Times New Roman"/>
            </a:endParaRPr>
          </a:p>
        </p:txBody>
      </p:sp>
      <p:sp>
        <p:nvSpPr>
          <p:cNvPr id="2" name="Rectangle 1"/>
          <p:cNvSpPr/>
          <p:nvPr/>
        </p:nvSpPr>
        <p:spPr>
          <a:xfrm>
            <a:off x="2892163" y="577528"/>
            <a:ext cx="5129930" cy="400110"/>
          </a:xfrm>
          <a:prstGeom prst="rect">
            <a:avLst/>
          </a:prstGeom>
        </p:spPr>
        <p:txBody>
          <a:bodyPr wrap="none">
            <a:spAutoFit/>
          </a:bodyPr>
          <a:lstStyle/>
          <a:p>
            <a:pPr lvl="0" algn="just">
              <a:spcBef>
                <a:spcPts val="600"/>
              </a:spcBef>
            </a:pPr>
            <a:r>
              <a:rPr lang="vi-VN" sz="2000" dirty="0" smtClean="0">
                <a:solidFill>
                  <a:srgbClr val="0070C0"/>
                </a:solidFill>
                <a:latin typeface="Times New Roman"/>
                <a:ea typeface="Times New Roman"/>
                <a:cs typeface="Times New Roman"/>
                <a:sym typeface="Times New Roman"/>
              </a:rPr>
              <a:t>(Em sẽ viết thư gửi </a:t>
            </a:r>
            <a:r>
              <a:rPr lang="en-US" sz="2000" dirty="0" err="1" smtClean="0">
                <a:solidFill>
                  <a:srgbClr val="0070C0"/>
                </a:solidFill>
                <a:latin typeface="Times New Roman"/>
                <a:ea typeface="Times New Roman"/>
                <a:cs typeface="Times New Roman"/>
                <a:sym typeface="Times New Roman"/>
              </a:rPr>
              <a:t>cho</a:t>
            </a:r>
            <a:r>
              <a:rPr lang="en-US" sz="2000" dirty="0" smtClean="0">
                <a:solidFill>
                  <a:srgbClr val="0070C0"/>
                </a:solidFill>
                <a:latin typeface="Times New Roman"/>
                <a:ea typeface="Times New Roman"/>
                <a:cs typeface="Times New Roman"/>
                <a:sym typeface="Times New Roman"/>
              </a:rPr>
              <a:t> </a:t>
            </a:r>
            <a:r>
              <a:rPr lang="en-US" sz="2000" dirty="0" err="1" smtClean="0">
                <a:solidFill>
                  <a:srgbClr val="0070C0"/>
                </a:solidFill>
                <a:latin typeface="Times New Roman"/>
                <a:ea typeface="Times New Roman"/>
                <a:cs typeface="Times New Roman"/>
                <a:sym typeface="Times New Roman"/>
              </a:rPr>
              <a:t>ông</a:t>
            </a:r>
            <a:r>
              <a:rPr lang="en-US" sz="2000" dirty="0" smtClean="0">
                <a:solidFill>
                  <a:srgbClr val="0070C0"/>
                </a:solidFill>
                <a:latin typeface="Times New Roman"/>
                <a:ea typeface="Times New Roman"/>
                <a:cs typeface="Times New Roman"/>
                <a:sym typeface="Times New Roman"/>
              </a:rPr>
              <a:t>, </a:t>
            </a:r>
            <a:r>
              <a:rPr lang="en-US" sz="2000" dirty="0" err="1" smtClean="0">
                <a:solidFill>
                  <a:srgbClr val="0070C0"/>
                </a:solidFill>
                <a:latin typeface="Times New Roman"/>
                <a:ea typeface="Times New Roman"/>
                <a:cs typeface="Times New Roman"/>
                <a:sym typeface="Times New Roman"/>
              </a:rPr>
              <a:t>bà</a:t>
            </a:r>
            <a:r>
              <a:rPr lang="en-US" sz="2000" dirty="0" smtClean="0">
                <a:solidFill>
                  <a:srgbClr val="0070C0"/>
                </a:solidFill>
                <a:latin typeface="Times New Roman"/>
                <a:ea typeface="Times New Roman"/>
                <a:cs typeface="Times New Roman"/>
                <a:sym typeface="Times New Roman"/>
              </a:rPr>
              <a:t>, </a:t>
            </a:r>
            <a:r>
              <a:rPr lang="en-US" sz="2000" dirty="0" err="1" smtClean="0">
                <a:solidFill>
                  <a:srgbClr val="0070C0"/>
                </a:solidFill>
                <a:latin typeface="Times New Roman"/>
                <a:ea typeface="Times New Roman"/>
                <a:cs typeface="Times New Roman"/>
                <a:sym typeface="Times New Roman"/>
              </a:rPr>
              <a:t>anh</a:t>
            </a:r>
            <a:r>
              <a:rPr lang="en-US" sz="2000" dirty="0" smtClean="0">
                <a:solidFill>
                  <a:srgbClr val="0070C0"/>
                </a:solidFill>
                <a:latin typeface="Times New Roman"/>
                <a:ea typeface="Times New Roman"/>
                <a:cs typeface="Times New Roman"/>
                <a:sym typeface="Times New Roman"/>
              </a:rPr>
              <a:t>, </a:t>
            </a:r>
            <a:r>
              <a:rPr lang="en-US" sz="2000" dirty="0" err="1" smtClean="0">
                <a:solidFill>
                  <a:srgbClr val="0070C0"/>
                </a:solidFill>
                <a:latin typeface="Times New Roman"/>
                <a:ea typeface="Times New Roman"/>
                <a:cs typeface="Times New Roman"/>
                <a:sym typeface="Times New Roman"/>
              </a:rPr>
              <a:t>chị</a:t>
            </a:r>
            <a:r>
              <a:rPr lang="en-US" sz="2000" dirty="0" smtClean="0">
                <a:solidFill>
                  <a:srgbClr val="0070C0"/>
                </a:solidFill>
                <a:latin typeface="Times New Roman"/>
                <a:ea typeface="Times New Roman"/>
                <a:cs typeface="Times New Roman"/>
                <a:sym typeface="Times New Roman"/>
              </a:rPr>
              <a:t>, </a:t>
            </a:r>
            <a:r>
              <a:rPr lang="en-US" sz="2000" dirty="0" err="1" smtClean="0">
                <a:solidFill>
                  <a:srgbClr val="0070C0"/>
                </a:solidFill>
                <a:latin typeface="Times New Roman"/>
                <a:ea typeface="Times New Roman"/>
                <a:cs typeface="Times New Roman"/>
                <a:sym typeface="Times New Roman"/>
              </a:rPr>
              <a:t>em</a:t>
            </a:r>
            <a:r>
              <a:rPr lang="en-US" sz="2000" dirty="0" smtClean="0">
                <a:solidFill>
                  <a:srgbClr val="0070C0"/>
                </a:solidFill>
                <a:latin typeface="Times New Roman"/>
                <a:ea typeface="Times New Roman"/>
                <a:cs typeface="Times New Roman"/>
                <a:sym typeface="Times New Roman"/>
              </a:rPr>
              <a:t>…</a:t>
            </a:r>
            <a:r>
              <a:rPr lang="vi-VN" sz="2000" dirty="0" smtClean="0">
                <a:solidFill>
                  <a:srgbClr val="0070C0"/>
                </a:solidFill>
                <a:latin typeface="Times New Roman"/>
                <a:ea typeface="Times New Roman"/>
                <a:cs typeface="Times New Roman"/>
                <a:sym typeface="Times New Roman"/>
              </a:rPr>
              <a:t>)</a:t>
            </a:r>
            <a:endParaRPr lang="vi-VN" sz="2000" dirty="0"/>
          </a:p>
        </p:txBody>
      </p:sp>
      <p:sp>
        <p:nvSpPr>
          <p:cNvPr id="3" name="Rectangle 2"/>
          <p:cNvSpPr/>
          <p:nvPr/>
        </p:nvSpPr>
        <p:spPr>
          <a:xfrm>
            <a:off x="3974894" y="938882"/>
            <a:ext cx="4086375" cy="400110"/>
          </a:xfrm>
          <a:prstGeom prst="rect">
            <a:avLst/>
          </a:prstGeom>
        </p:spPr>
        <p:txBody>
          <a:bodyPr wrap="none">
            <a:spAutoFit/>
          </a:bodyPr>
          <a:lstStyle/>
          <a:p>
            <a:pPr lvl="0" algn="just">
              <a:spcBef>
                <a:spcPts val="600"/>
              </a:spcBef>
            </a:pPr>
            <a:r>
              <a:rPr lang="en-US" sz="2000" dirty="0" smtClean="0">
                <a:solidFill>
                  <a:srgbClr val="0070C0"/>
                </a:solidFill>
                <a:latin typeface="Times New Roman"/>
                <a:ea typeface="Times New Roman"/>
                <a:cs typeface="Times New Roman"/>
                <a:sym typeface="Times New Roman"/>
              </a:rPr>
              <a:t>(</a:t>
            </a:r>
            <a:r>
              <a:rPr lang="en-US" sz="2000" dirty="0" err="1" smtClean="0">
                <a:solidFill>
                  <a:srgbClr val="0070C0"/>
                </a:solidFill>
                <a:latin typeface="Times New Roman"/>
                <a:ea typeface="Times New Roman"/>
                <a:cs typeface="Times New Roman"/>
                <a:sym typeface="Times New Roman"/>
              </a:rPr>
              <a:t>Hà</a:t>
            </a:r>
            <a:r>
              <a:rPr lang="en-US" sz="2000" dirty="0" smtClean="0">
                <a:solidFill>
                  <a:srgbClr val="0070C0"/>
                </a:solidFill>
                <a:latin typeface="Times New Roman"/>
                <a:ea typeface="Times New Roman"/>
                <a:cs typeface="Times New Roman"/>
                <a:sym typeface="Times New Roman"/>
              </a:rPr>
              <a:t> </a:t>
            </a:r>
            <a:r>
              <a:rPr lang="en-US" sz="2000" dirty="0" err="1" smtClean="0">
                <a:solidFill>
                  <a:srgbClr val="0070C0"/>
                </a:solidFill>
                <a:latin typeface="Times New Roman"/>
                <a:ea typeface="Times New Roman"/>
                <a:cs typeface="Times New Roman"/>
                <a:sym typeface="Times New Roman"/>
              </a:rPr>
              <a:t>Nội</a:t>
            </a:r>
            <a:r>
              <a:rPr lang="en-US" sz="2000" dirty="0" smtClean="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ngày</a:t>
            </a:r>
            <a:r>
              <a:rPr lang="en-US" sz="2000" dirty="0">
                <a:solidFill>
                  <a:srgbClr val="0070C0"/>
                </a:solidFill>
                <a:latin typeface="Times New Roman"/>
                <a:ea typeface="Times New Roman"/>
                <a:cs typeface="Times New Roman"/>
                <a:sym typeface="Times New Roman"/>
              </a:rPr>
              <a:t> </a:t>
            </a:r>
            <a:r>
              <a:rPr lang="en-US" sz="2000" dirty="0" smtClean="0">
                <a:solidFill>
                  <a:srgbClr val="0070C0"/>
                </a:solidFill>
                <a:latin typeface="Times New Roman"/>
                <a:ea typeface="Times New Roman"/>
                <a:cs typeface="Times New Roman"/>
                <a:sym typeface="Times New Roman"/>
              </a:rPr>
              <a:t>14 </a:t>
            </a:r>
            <a:r>
              <a:rPr lang="en-US" sz="2000" dirty="0" err="1">
                <a:solidFill>
                  <a:srgbClr val="0070C0"/>
                </a:solidFill>
                <a:latin typeface="Times New Roman"/>
                <a:ea typeface="Times New Roman"/>
                <a:cs typeface="Times New Roman"/>
                <a:sym typeface="Times New Roman"/>
              </a:rPr>
              <a:t>tháng</a:t>
            </a:r>
            <a:r>
              <a:rPr lang="en-US" sz="2000" dirty="0">
                <a:solidFill>
                  <a:srgbClr val="0070C0"/>
                </a:solidFill>
                <a:latin typeface="Times New Roman"/>
                <a:ea typeface="Times New Roman"/>
                <a:cs typeface="Times New Roman"/>
                <a:sym typeface="Times New Roman"/>
              </a:rPr>
              <a:t> </a:t>
            </a:r>
            <a:r>
              <a:rPr lang="en-US" sz="2000" dirty="0" smtClean="0">
                <a:solidFill>
                  <a:srgbClr val="0070C0"/>
                </a:solidFill>
                <a:latin typeface="Times New Roman"/>
                <a:ea typeface="Times New Roman"/>
                <a:cs typeface="Times New Roman"/>
                <a:sym typeface="Times New Roman"/>
              </a:rPr>
              <a:t>11 </a:t>
            </a:r>
            <a:r>
              <a:rPr lang="en-US" sz="2000" dirty="0" err="1">
                <a:solidFill>
                  <a:srgbClr val="0070C0"/>
                </a:solidFill>
                <a:latin typeface="Times New Roman"/>
                <a:ea typeface="Times New Roman"/>
                <a:cs typeface="Times New Roman"/>
                <a:sym typeface="Times New Roman"/>
              </a:rPr>
              <a:t>năm</a:t>
            </a:r>
            <a:r>
              <a:rPr lang="en-US" sz="2000" dirty="0">
                <a:solidFill>
                  <a:srgbClr val="0070C0"/>
                </a:solidFill>
                <a:latin typeface="Times New Roman"/>
                <a:ea typeface="Times New Roman"/>
                <a:cs typeface="Times New Roman"/>
                <a:sym typeface="Times New Roman"/>
              </a:rPr>
              <a:t> 2021)</a:t>
            </a:r>
            <a:endParaRPr lang="en-US" sz="2000" dirty="0"/>
          </a:p>
        </p:txBody>
      </p:sp>
      <p:sp>
        <p:nvSpPr>
          <p:cNvPr id="4" name="Rectangle 3"/>
          <p:cNvSpPr/>
          <p:nvPr/>
        </p:nvSpPr>
        <p:spPr>
          <a:xfrm>
            <a:off x="6018081" y="1320855"/>
            <a:ext cx="2733441" cy="400110"/>
          </a:xfrm>
          <a:prstGeom prst="rect">
            <a:avLst/>
          </a:prstGeom>
        </p:spPr>
        <p:txBody>
          <a:bodyPr wrap="none">
            <a:spAutoFit/>
          </a:bodyPr>
          <a:lstStyle/>
          <a:p>
            <a:r>
              <a:rPr lang="en-US" sz="2000" dirty="0" smtClean="0">
                <a:solidFill>
                  <a:srgbClr val="0070C0"/>
                </a:solidFill>
                <a:latin typeface="Times New Roman"/>
                <a:ea typeface="Times New Roman"/>
                <a:cs typeface="Times New Roman"/>
                <a:sym typeface="Times New Roman"/>
              </a:rPr>
              <a:t>(VD: </a:t>
            </a:r>
            <a:r>
              <a:rPr lang="en-US" sz="2000" dirty="0" err="1" smtClean="0">
                <a:solidFill>
                  <a:srgbClr val="0070C0"/>
                </a:solidFill>
                <a:latin typeface="Times New Roman"/>
                <a:ea typeface="Times New Roman"/>
                <a:cs typeface="Times New Roman"/>
                <a:sym typeface="Times New Roman"/>
              </a:rPr>
              <a:t>Ông</a:t>
            </a:r>
            <a:r>
              <a:rPr lang="en-US" sz="2000" dirty="0" smtClean="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nội</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kính</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yêu</a:t>
            </a:r>
            <a:r>
              <a:rPr lang="en-US" sz="2000" dirty="0">
                <a:solidFill>
                  <a:srgbClr val="0070C0"/>
                </a:solidFill>
                <a:latin typeface="Times New Roman"/>
                <a:ea typeface="Times New Roman"/>
                <a:cs typeface="Times New Roman"/>
                <a:sym typeface="Times New Roman"/>
              </a:rPr>
              <a:t>!)</a:t>
            </a:r>
            <a:endParaRPr lang="en-US" sz="2000" dirty="0"/>
          </a:p>
        </p:txBody>
      </p:sp>
      <p:sp>
        <p:nvSpPr>
          <p:cNvPr id="5" name="Rectangle 4"/>
          <p:cNvSpPr/>
          <p:nvPr/>
        </p:nvSpPr>
        <p:spPr>
          <a:xfrm>
            <a:off x="483629" y="2102005"/>
            <a:ext cx="7325590" cy="707886"/>
          </a:xfrm>
          <a:prstGeom prst="rect">
            <a:avLst/>
          </a:prstGeom>
        </p:spPr>
        <p:txBody>
          <a:bodyPr wrap="square">
            <a:spAutoFit/>
          </a:bodyPr>
          <a:lstStyle/>
          <a:p>
            <a:pPr lvl="0" algn="just">
              <a:spcBef>
                <a:spcPts val="600"/>
              </a:spcBef>
            </a:pPr>
            <a:r>
              <a:rPr lang="en-US" sz="2000" dirty="0" smtClean="0">
                <a:solidFill>
                  <a:schemeClr val="dk1"/>
                </a:solidFill>
                <a:latin typeface="Times New Roman"/>
                <a:ea typeface="Times New Roman"/>
                <a:cs typeface="Times New Roman"/>
                <a:sym typeface="Times New Roman"/>
              </a:rPr>
              <a:t> </a:t>
            </a:r>
            <a:r>
              <a:rPr lang="en-US" sz="2000" dirty="0">
                <a:solidFill>
                  <a:srgbClr val="0070C0"/>
                </a:solidFill>
                <a:latin typeface="Times New Roman"/>
                <a:ea typeface="Times New Roman"/>
                <a:cs typeface="Times New Roman"/>
                <a:sym typeface="Times New Roman"/>
              </a:rPr>
              <a:t>(</a:t>
            </a:r>
            <a:r>
              <a:rPr lang="en-US" sz="2000" dirty="0" err="1">
                <a:solidFill>
                  <a:srgbClr val="0070C0"/>
                </a:solidFill>
                <a:latin typeface="Times New Roman"/>
                <a:ea typeface="Times New Roman"/>
                <a:cs typeface="Times New Roman"/>
                <a:sym typeface="Times New Roman"/>
              </a:rPr>
              <a:t>Em</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sẽ</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hỏi</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thăm</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sức</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khỏe</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của</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ông</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báo</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cho</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ông</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biết</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tình</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hình</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của</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gia</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đình</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mình</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kể</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cho</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ông</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những</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chuyện</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vui</a:t>
            </a:r>
            <a:r>
              <a:rPr lang="en-US" sz="2000" dirty="0">
                <a:solidFill>
                  <a:srgbClr val="0070C0"/>
                </a:solidFill>
                <a:latin typeface="Times New Roman"/>
                <a:ea typeface="Times New Roman"/>
                <a:cs typeface="Times New Roman"/>
                <a:sym typeface="Times New Roman"/>
              </a:rPr>
              <a:t>…)</a:t>
            </a:r>
            <a:endParaRPr lang="en-US" sz="2000" dirty="0"/>
          </a:p>
        </p:txBody>
      </p:sp>
      <p:sp>
        <p:nvSpPr>
          <p:cNvPr id="6" name="Rectangle 5"/>
          <p:cNvSpPr/>
          <p:nvPr/>
        </p:nvSpPr>
        <p:spPr>
          <a:xfrm>
            <a:off x="483629" y="3238498"/>
            <a:ext cx="7577640" cy="707886"/>
          </a:xfrm>
          <a:prstGeom prst="rect">
            <a:avLst/>
          </a:prstGeom>
        </p:spPr>
        <p:txBody>
          <a:bodyPr wrap="square">
            <a:spAutoFit/>
          </a:bodyPr>
          <a:lstStyle/>
          <a:p>
            <a:pPr lvl="0" algn="just">
              <a:spcBef>
                <a:spcPts val="600"/>
              </a:spcBef>
            </a:pP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Em</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sẽ</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chúc</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ông</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luôn</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mạnh</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khỏe</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vui</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vẻ</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hứa</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với</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ông</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sẽ</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cố</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gắng</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học</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tập</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và</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sẽ</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sớm</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về</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quê</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thăm</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ông</a:t>
            </a:r>
            <a:r>
              <a:rPr lang="en-US" sz="2000" dirty="0">
                <a:solidFill>
                  <a:srgbClr val="0070C0"/>
                </a:solidFill>
                <a:latin typeface="Times New Roman"/>
                <a:ea typeface="Times New Roman"/>
                <a:cs typeface="Times New Roman"/>
                <a:sym typeface="Times New Roman"/>
              </a:rPr>
              <a:t>…)</a:t>
            </a:r>
            <a:endParaRPr lang="en-US" sz="2000" dirty="0"/>
          </a:p>
        </p:txBody>
      </p:sp>
      <p:sp>
        <p:nvSpPr>
          <p:cNvPr id="7" name="Rectangle 6"/>
          <p:cNvSpPr/>
          <p:nvPr/>
        </p:nvSpPr>
        <p:spPr>
          <a:xfrm>
            <a:off x="483629" y="4355220"/>
            <a:ext cx="3967753" cy="400110"/>
          </a:xfrm>
          <a:prstGeom prst="rect">
            <a:avLst/>
          </a:prstGeom>
        </p:spPr>
        <p:txBody>
          <a:bodyPr wrap="none">
            <a:spAutoFit/>
          </a:bodyPr>
          <a:lstStyle/>
          <a:p>
            <a:pPr lvl="0" algn="just" defTabSz="685800">
              <a:spcBef>
                <a:spcPts val="450"/>
              </a:spcBef>
            </a:pPr>
            <a:r>
              <a:rPr lang="en-US" sz="2000" dirty="0">
                <a:solidFill>
                  <a:srgbClr val="0070C0"/>
                </a:solidFill>
                <a:latin typeface="Times New Roman"/>
                <a:ea typeface="Times New Roman"/>
                <a:cs typeface="Times New Roman"/>
                <a:sym typeface="Times New Roman"/>
              </a:rPr>
              <a:t>(</a:t>
            </a:r>
            <a:r>
              <a:rPr lang="en-US" sz="2000" dirty="0" err="1">
                <a:solidFill>
                  <a:srgbClr val="0070C0"/>
                </a:solidFill>
                <a:latin typeface="Times New Roman"/>
                <a:ea typeface="Times New Roman"/>
                <a:cs typeface="Times New Roman"/>
                <a:sym typeface="Times New Roman"/>
              </a:rPr>
              <a:t>Lời</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chào</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ông</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chữ</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kí</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và</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tên</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của</a:t>
            </a:r>
            <a:r>
              <a:rPr lang="en-US" sz="2000" dirty="0">
                <a:solidFill>
                  <a:srgbClr val="0070C0"/>
                </a:solidFill>
                <a:latin typeface="Times New Roman"/>
                <a:ea typeface="Times New Roman"/>
                <a:cs typeface="Times New Roman"/>
                <a:sym typeface="Times New Roman"/>
              </a:rPr>
              <a:t> </a:t>
            </a:r>
            <a:r>
              <a:rPr lang="en-US" sz="2000" dirty="0" err="1">
                <a:solidFill>
                  <a:srgbClr val="0070C0"/>
                </a:solidFill>
                <a:latin typeface="Times New Roman"/>
                <a:ea typeface="Times New Roman"/>
                <a:cs typeface="Times New Roman"/>
                <a:sym typeface="Times New Roman"/>
              </a:rPr>
              <a:t>em</a:t>
            </a:r>
            <a:r>
              <a:rPr lang="en-US" sz="2000" dirty="0">
                <a:solidFill>
                  <a:srgbClr val="0070C0"/>
                </a:solidFill>
                <a:latin typeface="Times New Roman"/>
                <a:ea typeface="Times New Roman"/>
                <a:cs typeface="Times New Roman"/>
                <a:sym typeface="Times New Roman"/>
              </a:rPr>
              <a:t>)</a:t>
            </a:r>
            <a:endParaRPr lang="en-US" sz="2000" dirty="0"/>
          </a:p>
        </p:txBody>
      </p:sp>
    </p:spTree>
    <p:extLst>
      <p:ext uri="{BB962C8B-B14F-4D97-AF65-F5344CB8AC3E}">
        <p14:creationId xmlns:p14="http://schemas.microsoft.com/office/powerpoint/2010/main" val="388093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7"/>
        <p:cNvGrpSpPr/>
        <p:nvPr/>
      </p:nvGrpSpPr>
      <p:grpSpPr>
        <a:xfrm>
          <a:off x="0" y="0"/>
          <a:ext cx="0" cy="0"/>
          <a:chOff x="0" y="0"/>
          <a:chExt cx="0" cy="0"/>
        </a:xfrm>
      </p:grpSpPr>
      <p:sp>
        <p:nvSpPr>
          <p:cNvPr id="368" name="Google Shape;368;p12"/>
          <p:cNvSpPr/>
          <p:nvPr/>
        </p:nvSpPr>
        <p:spPr>
          <a:xfrm>
            <a:off x="148590" y="65313"/>
            <a:ext cx="8858250" cy="5004225"/>
          </a:xfrm>
          <a:prstGeom prst="rect">
            <a:avLst/>
          </a:prstGeom>
          <a:noFill/>
          <a:ln>
            <a:noFill/>
          </a:ln>
        </p:spPr>
        <p:txBody>
          <a:bodyPr spcFirstLastPara="1" wrap="square" lIns="68569" tIns="34275" rIns="68569" bIns="34275" anchor="t" anchorCtr="0">
            <a:spAutoFit/>
          </a:bodyPr>
          <a:lstStyle/>
          <a:p>
            <a:pPr algn="r" defTabSz="685800"/>
            <a:r>
              <a:rPr lang="en-US" sz="2138" dirty="0" err="1" smtClean="0">
                <a:latin typeface="Times New Roman"/>
                <a:ea typeface="Times New Roman"/>
                <a:cs typeface="Times New Roman"/>
                <a:sym typeface="Times New Roman"/>
              </a:rPr>
              <a:t>Hà</a:t>
            </a:r>
            <a:r>
              <a:rPr lang="en-US" sz="2138" dirty="0" smtClean="0">
                <a:latin typeface="Times New Roman"/>
                <a:ea typeface="Times New Roman"/>
                <a:cs typeface="Times New Roman"/>
                <a:sym typeface="Times New Roman"/>
              </a:rPr>
              <a:t> </a:t>
            </a:r>
            <a:r>
              <a:rPr lang="en-US" sz="2138" dirty="0" err="1" smtClean="0">
                <a:latin typeface="Times New Roman"/>
                <a:ea typeface="Times New Roman"/>
                <a:cs typeface="Times New Roman"/>
                <a:sym typeface="Times New Roman"/>
              </a:rPr>
              <a:t>Nội</a:t>
            </a:r>
            <a:r>
              <a:rPr lang="en-US" sz="2138" dirty="0" smtClean="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ngày</a:t>
            </a:r>
            <a:r>
              <a:rPr lang="en-US" sz="2138" dirty="0">
                <a:latin typeface="Times New Roman"/>
                <a:ea typeface="Times New Roman"/>
                <a:cs typeface="Times New Roman"/>
                <a:sym typeface="Times New Roman"/>
              </a:rPr>
              <a:t> </a:t>
            </a:r>
            <a:r>
              <a:rPr lang="en-US" sz="2138" dirty="0" smtClean="0">
                <a:latin typeface="Times New Roman"/>
                <a:ea typeface="Times New Roman"/>
                <a:cs typeface="Times New Roman"/>
                <a:sym typeface="Times New Roman"/>
              </a:rPr>
              <a:t>14 </a:t>
            </a:r>
            <a:r>
              <a:rPr lang="en-US" sz="2138" dirty="0" err="1">
                <a:latin typeface="Times New Roman"/>
                <a:ea typeface="Times New Roman"/>
                <a:cs typeface="Times New Roman"/>
                <a:sym typeface="Times New Roman"/>
              </a:rPr>
              <a:t>tháng</a:t>
            </a:r>
            <a:r>
              <a:rPr lang="en-US" sz="2138" dirty="0">
                <a:latin typeface="Times New Roman"/>
                <a:ea typeface="Times New Roman"/>
                <a:cs typeface="Times New Roman"/>
                <a:sym typeface="Times New Roman"/>
              </a:rPr>
              <a:t> </a:t>
            </a:r>
            <a:r>
              <a:rPr lang="en-US" sz="2138" dirty="0" smtClean="0">
                <a:latin typeface="Times New Roman"/>
                <a:ea typeface="Times New Roman"/>
                <a:cs typeface="Times New Roman"/>
                <a:sym typeface="Times New Roman"/>
              </a:rPr>
              <a:t>11 </a:t>
            </a:r>
            <a:r>
              <a:rPr lang="en-US" sz="2138" dirty="0" err="1">
                <a:latin typeface="Times New Roman"/>
                <a:ea typeface="Times New Roman"/>
                <a:cs typeface="Times New Roman"/>
                <a:sym typeface="Times New Roman"/>
              </a:rPr>
              <a:t>năm</a:t>
            </a:r>
            <a:r>
              <a:rPr lang="en-US" sz="2138" dirty="0">
                <a:latin typeface="Times New Roman"/>
                <a:ea typeface="Times New Roman"/>
                <a:cs typeface="Times New Roman"/>
                <a:sym typeface="Times New Roman"/>
              </a:rPr>
              <a:t> 2021</a:t>
            </a:r>
            <a:endParaRPr sz="2138" dirty="0">
              <a:latin typeface="Times New Roman"/>
              <a:ea typeface="Times New Roman"/>
              <a:cs typeface="Times New Roman"/>
              <a:sym typeface="Times New Roman"/>
            </a:endParaRPr>
          </a:p>
          <a:p>
            <a:pPr algn="just" defTabSz="685800"/>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nội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kính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yêu</a:t>
            </a:r>
            <a:r>
              <a:rPr lang="en-US" sz="2138" dirty="0">
                <a:latin typeface="Times New Roman"/>
                <a:ea typeface="Times New Roman"/>
                <a:cs typeface="Times New Roman"/>
                <a:sym typeface="Times New Roman"/>
              </a:rPr>
              <a:t>!</a:t>
            </a:r>
            <a:endParaRPr sz="1050" dirty="0"/>
          </a:p>
          <a:p>
            <a:pPr algn="just" defTabSz="685800"/>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Lâu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rồi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chưa</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được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về</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quê</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nhớ</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lắm</a:t>
            </a:r>
            <a:r>
              <a:rPr lang="en-US" sz="2138" dirty="0">
                <a:latin typeface="Times New Roman"/>
                <a:ea typeface="Times New Roman"/>
                <a:cs typeface="Times New Roman"/>
                <a:sym typeface="Times New Roman"/>
              </a:rPr>
              <a:t>.</a:t>
            </a:r>
            <a:endParaRPr sz="1050" dirty="0"/>
          </a:p>
          <a:p>
            <a:pPr algn="just" defTabSz="685800"/>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Dạo</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này</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có</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khỏe</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không</a:t>
            </a:r>
            <a:r>
              <a:rPr lang="en-US" sz="2138" dirty="0">
                <a:latin typeface="Times New Roman"/>
                <a:ea typeface="Times New Roman"/>
                <a:cs typeface="Times New Roman"/>
                <a:sym typeface="Times New Roman"/>
              </a:rPr>
              <a:t> ạ?</a:t>
            </a:r>
            <a:endParaRPr sz="1050" dirty="0"/>
          </a:p>
          <a:p>
            <a:pPr algn="just" defTabSz="685800"/>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Gia</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đình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trong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này</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vẫn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ổn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Năm</a:t>
            </a:r>
            <a:r>
              <a:rPr lang="en-US" sz="2138" dirty="0">
                <a:latin typeface="Times New Roman"/>
                <a:ea typeface="Times New Roman"/>
                <a:cs typeface="Times New Roman"/>
                <a:sym typeface="Times New Roman"/>
              </a:rPr>
              <a:t> nay, do </a:t>
            </a:r>
            <a:r>
              <a:rPr lang="en-US" sz="2138" dirty="0" err="1">
                <a:latin typeface="Times New Roman"/>
                <a:ea typeface="Times New Roman"/>
                <a:cs typeface="Times New Roman"/>
                <a:sym typeface="Times New Roman"/>
              </a:rPr>
              <a:t>dịch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Covid</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nên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chưa</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thể</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tới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trường</a:t>
            </a:r>
            <a:r>
              <a:rPr lang="en-US" sz="2138" dirty="0">
                <a:latin typeface="Times New Roman"/>
                <a:ea typeface="Times New Roman"/>
                <a:cs typeface="Times New Roman"/>
                <a:sym typeface="Times New Roman"/>
              </a:rPr>
              <a:t> </a:t>
            </a:r>
            <a:r>
              <a:rPr lang="en-US" sz="2138" dirty="0" err="1" smtClean="0">
                <a:latin typeface="Times New Roman"/>
                <a:ea typeface="Times New Roman"/>
                <a:cs typeface="Times New Roman"/>
                <a:sym typeface="Times New Roman"/>
              </a:rPr>
              <a:t>như</a:t>
            </a:r>
            <a:r>
              <a:rPr lang="en-US" sz="2138" dirty="0" smtClean="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mọi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năm</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và</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các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bạn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đang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học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trực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tuyến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với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cô</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giáo</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Mọi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người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đều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đang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thực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hiện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tốt</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việc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giãn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cách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xã</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hội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r>
              <a:rPr lang="en-US" sz="2138" dirty="0">
                <a:latin typeface="Times New Roman"/>
                <a:ea typeface="Times New Roman"/>
                <a:cs typeface="Times New Roman"/>
                <a:sym typeface="Times New Roman"/>
              </a:rPr>
              <a:t> ạ!</a:t>
            </a:r>
            <a:endParaRPr sz="2138" dirty="0">
              <a:latin typeface="Times New Roman"/>
              <a:ea typeface="Times New Roman"/>
              <a:cs typeface="Times New Roman"/>
              <a:sym typeface="Times New Roman"/>
            </a:endParaRPr>
          </a:p>
          <a:p>
            <a:pPr algn="just" defTabSz="685800"/>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vẫn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nhớ</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năm</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ngoái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được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về</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quê</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chăn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trâu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cùng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anh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Hùng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ngoài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đồng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và</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cùng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câu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cá</a:t>
            </a:r>
            <a:r>
              <a:rPr lang="en-US" sz="2138" dirty="0">
                <a:latin typeface="Times New Roman"/>
                <a:ea typeface="Times New Roman"/>
                <a:cs typeface="Times New Roman"/>
                <a:sym typeface="Times New Roman"/>
              </a:rPr>
              <a:t> ở </a:t>
            </a:r>
            <a:r>
              <a:rPr lang="en-US" sz="2138" dirty="0" err="1">
                <a:latin typeface="Times New Roman"/>
                <a:ea typeface="Times New Roman"/>
                <a:cs typeface="Times New Roman"/>
                <a:sym typeface="Times New Roman"/>
              </a:rPr>
              <a:t>ao</a:t>
            </a:r>
            <a:r>
              <a:rPr lang="en-US" sz="2138" dirty="0">
                <a:latin typeface="Times New Roman"/>
                <a:ea typeface="Times New Roman"/>
                <a:cs typeface="Times New Roman"/>
                <a:sym typeface="Times New Roman"/>
              </a:rPr>
              <a:t>.</a:t>
            </a:r>
            <a:endParaRPr sz="1050" dirty="0"/>
          </a:p>
          <a:p>
            <a:pPr algn="just" defTabSz="685800"/>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hứa</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với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sẽ</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cố</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gắng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học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tập</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tốt</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kính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chúc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luôn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mạnh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khỏe</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sống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lâu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mong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chóng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hết</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dịch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để</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được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đi</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học</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bình</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thường</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và</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về</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quê</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thăm</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r>
              <a:rPr lang="en-US" sz="2138" dirty="0">
                <a:latin typeface="Times New Roman"/>
                <a:ea typeface="Times New Roman"/>
                <a:cs typeface="Times New Roman"/>
                <a:sym typeface="Times New Roman"/>
              </a:rPr>
              <a:t>.</a:t>
            </a:r>
            <a:endParaRPr sz="1050" dirty="0"/>
          </a:p>
          <a:p>
            <a:pPr algn="ctr" defTabSz="685800"/>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Cháu</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của</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ông</a:t>
            </a:r>
            <a:endParaRPr sz="2138" dirty="0">
              <a:latin typeface="Times New Roman"/>
              <a:ea typeface="Times New Roman"/>
              <a:cs typeface="Times New Roman"/>
              <a:sym typeface="Times New Roman"/>
            </a:endParaRPr>
          </a:p>
          <a:p>
            <a:pPr algn="ctr" defTabSz="685800"/>
            <a:r>
              <a:rPr lang="en-US" sz="2138" dirty="0">
                <a:latin typeface="Times New Roman"/>
                <a:ea typeface="Times New Roman"/>
                <a:cs typeface="Times New Roman"/>
                <a:sym typeface="Times New Roman"/>
              </a:rPr>
              <a:t>                                                                                 Long</a:t>
            </a:r>
            <a:endParaRPr sz="2138" dirty="0">
              <a:latin typeface="Times New Roman"/>
              <a:ea typeface="Times New Roman"/>
              <a:cs typeface="Times New Roman"/>
              <a:sym typeface="Times New Roman"/>
            </a:endParaRPr>
          </a:p>
          <a:p>
            <a:pPr algn="ctr" defTabSz="685800"/>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Nguyễn</a:t>
            </a:r>
            <a:r>
              <a:rPr lang="en-US" sz="2138" dirty="0">
                <a:latin typeface="Times New Roman"/>
                <a:ea typeface="Times New Roman"/>
                <a:cs typeface="Times New Roman"/>
                <a:sym typeface="Times New Roman"/>
              </a:rPr>
              <a:t> </a:t>
            </a:r>
            <a:r>
              <a:rPr lang="en-US" sz="2138" dirty="0" err="1">
                <a:latin typeface="Times New Roman"/>
                <a:ea typeface="Times New Roman"/>
                <a:cs typeface="Times New Roman"/>
                <a:sym typeface="Times New Roman"/>
              </a:rPr>
              <a:t>Văn</a:t>
            </a:r>
            <a:r>
              <a:rPr lang="en-US" sz="2138" dirty="0">
                <a:latin typeface="Times New Roman"/>
                <a:ea typeface="Times New Roman"/>
                <a:cs typeface="Times New Roman"/>
                <a:sym typeface="Times New Roman"/>
              </a:rPr>
              <a:t> Long</a:t>
            </a:r>
            <a:endParaRPr sz="2138"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3898249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131597" y="590322"/>
            <a:ext cx="5533946" cy="3849359"/>
          </a:xfrm>
          <a:prstGeom prst="rect">
            <a:avLst/>
          </a:prstGeom>
        </p:spPr>
      </p:pic>
      <p:pic>
        <p:nvPicPr>
          <p:cNvPr id="1026" name="Picture 2" descr="Hình ảnh Bức Thư Tình Thiết Kế Mẫu Biểu Tượng Cách Ly Các Vector, Biểu  Tượng Tình Yêu, Biểu Tượng Chữ, Biểu Tượng Mẫu Vector và PNG với nền trong  suốt để"/>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26250" y1="34844" x2="32969" y2="64531"/>
                        <a14:foregroundMark x1="32344" y1="64531" x2="65469" y2="43125"/>
                        <a14:foregroundMark x1="69375" y1="62656" x2="58594" y2="37500"/>
                        <a14:foregroundMark x1="70469" y1="49844" x2="70469" y2="42813"/>
                        <a14:foregroundMark x1="73906" y1="51094" x2="32813" y2="46719"/>
                        <a14:foregroundMark x1="39844" y1="35469" x2="49531" y2="57344"/>
                        <a14:foregroundMark x1="38750" y1="64219" x2="69063" y2="57031"/>
                        <a14:foregroundMark x1="60625" y1="60625" x2="67344" y2="62813"/>
                        <a14:foregroundMark x1="71875" y1="52500" x2="71719" y2="62031"/>
                        <a14:foregroundMark x1="62031" y1="52344" x2="54063" y2="58125"/>
                        <a14:foregroundMark x1="67344" y1="46250" x2="67344" y2="40781"/>
                        <a14:foregroundMark x1="65625" y1="36563" x2="72500" y2="40313"/>
                        <a14:foregroundMark x1="62500" y1="37656" x2="45625" y2="46250"/>
                        <a14:foregroundMark x1="47656" y1="40000" x2="28125" y2="36406"/>
                        <a14:foregroundMark x1="52812" y1="42656" x2="55000" y2="35625"/>
                        <a14:foregroundMark x1="37813" y1="44375" x2="37813" y2="60625"/>
                        <a14:foregroundMark x1="28750" y1="54219" x2="26406" y2="62344"/>
                      </a14:backgroundRemoval>
                    </a14:imgEffect>
                  </a14:imgLayer>
                </a14:imgProps>
              </a:ext>
              <a:ext uri="{28A0092B-C50C-407E-A947-70E740481C1C}">
                <a14:useLocalDpi xmlns:a14="http://schemas.microsoft.com/office/drawing/2010/main" val="0"/>
              </a:ext>
            </a:extLst>
          </a:blip>
          <a:srcRect/>
          <a:stretch>
            <a:fillRect/>
          </a:stretch>
        </p:blipFill>
        <p:spPr bwMode="auto">
          <a:xfrm rot="1441095">
            <a:off x="6936217" y="-31318"/>
            <a:ext cx="1765795" cy="1765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48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314326" y="164822"/>
            <a:ext cx="5343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a:spcBef>
                <a:spcPct val="50000"/>
              </a:spcBef>
              <a:buClrTx/>
              <a:buNone/>
              <a:defRPr/>
            </a:pPr>
            <a:r>
              <a:rPr lang="en-US" altLang="en-US" sz="2400" b="1" kern="1200" dirty="0" err="1">
                <a:solidFill>
                  <a:srgbClr val="C00000"/>
                </a:solidFill>
                <a:latin typeface="Times New Roman" panose="02020603050405020304" pitchFamily="18" charset="0"/>
                <a:ea typeface="+mn-ea"/>
                <a:cs typeface="+mn-cs"/>
              </a:rPr>
              <a:t>Bài</a:t>
            </a:r>
            <a:r>
              <a:rPr lang="vi-VN" altLang="en-US" sz="2400" b="1" kern="1200" dirty="0">
                <a:solidFill>
                  <a:srgbClr val="C00000"/>
                </a:solidFill>
                <a:latin typeface="Times New Roman" panose="02020603050405020304" pitchFamily="18" charset="0"/>
                <a:ea typeface="+mn-ea"/>
                <a:cs typeface="+mn-cs"/>
              </a:rPr>
              <a:t> </a:t>
            </a:r>
            <a:r>
              <a:rPr lang="vi-VN" altLang="en-US" sz="2400" b="1" kern="1200" dirty="0" smtClean="0">
                <a:solidFill>
                  <a:srgbClr val="C00000"/>
                </a:solidFill>
                <a:latin typeface="Times New Roman" panose="02020603050405020304" pitchFamily="18" charset="0"/>
                <a:ea typeface="+mn-ea"/>
                <a:cs typeface="+mn-cs"/>
              </a:rPr>
              <a:t>2</a:t>
            </a:r>
            <a:r>
              <a:rPr lang="vi-VN" altLang="en-US" sz="2400" b="1" kern="1200" dirty="0" smtClean="0">
                <a:solidFill>
                  <a:prstClr val="black"/>
                </a:solidFill>
                <a:latin typeface="Times New Roman" panose="02020603050405020304" pitchFamily="18" charset="0"/>
                <a:ea typeface="+mn-ea"/>
                <a:cs typeface="+mn-cs"/>
              </a:rPr>
              <a:t>:</a:t>
            </a:r>
            <a:r>
              <a:rPr lang="vi-VN" altLang="en-US" sz="2400" b="1" kern="1200" dirty="0" smtClean="0">
                <a:solidFill>
                  <a:srgbClr val="C00000"/>
                </a:solidFill>
                <a:latin typeface="Times New Roman" panose="02020603050405020304" pitchFamily="18" charset="0"/>
                <a:ea typeface="+mn-ea"/>
                <a:cs typeface="+mn-cs"/>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Tập</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ghi</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trên</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phong</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bì</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thư</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a:t>
            </a:r>
          </a:p>
        </p:txBody>
      </p:sp>
      <p:pic>
        <p:nvPicPr>
          <p:cNvPr id="10" name="Picture 9"/>
          <p:cNvPicPr>
            <a:picLocks noChangeAspect="1"/>
          </p:cNvPicPr>
          <p:nvPr/>
        </p:nvPicPr>
        <p:blipFill>
          <a:blip r:embed="rId2"/>
          <a:stretch>
            <a:fillRect/>
          </a:stretch>
        </p:blipFill>
        <p:spPr>
          <a:xfrm>
            <a:off x="54428" y="1886494"/>
            <a:ext cx="2434772" cy="894806"/>
          </a:xfrm>
          <a:prstGeom prst="rect">
            <a:avLst/>
          </a:prstGeom>
        </p:spPr>
      </p:pic>
      <p:pic>
        <p:nvPicPr>
          <p:cNvPr id="23" name="Picture 22"/>
          <p:cNvPicPr>
            <a:picLocks noChangeAspect="1"/>
          </p:cNvPicPr>
          <p:nvPr/>
        </p:nvPicPr>
        <p:blipFill>
          <a:blip r:embed="rId3"/>
          <a:stretch>
            <a:fillRect/>
          </a:stretch>
        </p:blipFill>
        <p:spPr>
          <a:xfrm>
            <a:off x="5946606" y="3968961"/>
            <a:ext cx="2852456" cy="938085"/>
          </a:xfrm>
          <a:prstGeom prst="rect">
            <a:avLst/>
          </a:prstGeom>
        </p:spPr>
      </p:pic>
      <p:pic>
        <p:nvPicPr>
          <p:cNvPr id="26" name="Picture 25"/>
          <p:cNvPicPr>
            <a:picLocks noChangeAspect="1"/>
          </p:cNvPicPr>
          <p:nvPr/>
        </p:nvPicPr>
        <p:blipFill>
          <a:blip r:embed="rId4"/>
          <a:stretch>
            <a:fillRect/>
          </a:stretch>
        </p:blipFill>
        <p:spPr>
          <a:xfrm>
            <a:off x="6898808" y="962026"/>
            <a:ext cx="2132183" cy="1175435"/>
          </a:xfrm>
          <a:prstGeom prst="rect">
            <a:avLst/>
          </a:prstGeom>
        </p:spPr>
      </p:pic>
      <p:pic>
        <p:nvPicPr>
          <p:cNvPr id="2" name="Picture 1"/>
          <p:cNvPicPr>
            <a:picLocks noChangeAspect="1"/>
          </p:cNvPicPr>
          <p:nvPr/>
        </p:nvPicPr>
        <p:blipFill>
          <a:blip r:embed="rId5"/>
          <a:stretch>
            <a:fillRect/>
          </a:stretch>
        </p:blipFill>
        <p:spPr>
          <a:xfrm>
            <a:off x="2678843" y="1054657"/>
            <a:ext cx="3798094" cy="2372292"/>
          </a:xfrm>
          <a:prstGeom prst="rect">
            <a:avLst/>
          </a:prstGeom>
        </p:spPr>
      </p:pic>
      <p:cxnSp>
        <p:nvCxnSpPr>
          <p:cNvPr id="4" name="Straight Arrow Connector 3"/>
          <p:cNvCxnSpPr/>
          <p:nvPr/>
        </p:nvCxnSpPr>
        <p:spPr>
          <a:xfrm flipV="1">
            <a:off x="1970315" y="1406013"/>
            <a:ext cx="1244833" cy="5316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079531" y="2712801"/>
            <a:ext cx="1199586" cy="13693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338091" y="1590072"/>
            <a:ext cx="868253" cy="387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Line 5">
            <a:extLst>
              <a:ext uri="{FF2B5EF4-FFF2-40B4-BE49-F238E27FC236}">
                <a16:creationId xmlns:a16="http://schemas.microsoft.com/office/drawing/2014/main" id="{5B8CFA0C-3B17-4C9B-A0EE-71B371ECC47B}"/>
              </a:ext>
            </a:extLst>
          </p:cNvPr>
          <p:cNvSpPr>
            <a:spLocks noChangeShapeType="1"/>
          </p:cNvSpPr>
          <p:nvPr/>
        </p:nvSpPr>
        <p:spPr bwMode="auto">
          <a:xfrm flipV="1">
            <a:off x="1278478" y="626486"/>
            <a:ext cx="32994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vi-VN">
              <a:solidFill>
                <a:prstClr val="black"/>
              </a:solidFill>
              <a:latin typeface="Arial" panose="020B0604020202020204" pitchFamily="34" charset="0"/>
            </a:endParaRPr>
          </a:p>
        </p:txBody>
      </p:sp>
    </p:spTree>
    <p:extLst>
      <p:ext uri="{BB962C8B-B14F-4D97-AF65-F5344CB8AC3E}">
        <p14:creationId xmlns:p14="http://schemas.microsoft.com/office/powerpoint/2010/main" val="69835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par>
                                <p:cTn id="21" presetID="16" presetClass="entr" presetSubtype="2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 Box 14"/>
          <p:cNvSpPr txBox="1">
            <a:spLocks noChangeArrowheads="1"/>
          </p:cNvSpPr>
          <p:nvPr/>
        </p:nvSpPr>
        <p:spPr bwMode="auto">
          <a:xfrm>
            <a:off x="1780452" y="215443"/>
            <a:ext cx="61844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685800">
              <a:spcBef>
                <a:spcPct val="50000"/>
              </a:spcBef>
              <a:buClrTx/>
              <a:buNone/>
              <a:defRPr/>
            </a:pPr>
            <a:r>
              <a:rPr lang="en-US" altLang="en-US" sz="2400" b="1" kern="1200" dirty="0" smtClean="0">
                <a:solidFill>
                  <a:srgbClr val="002060"/>
                </a:solidFill>
                <a:latin typeface="Times New Roman" panose="02020603050405020304" pitchFamily="18" charset="0"/>
                <a:ea typeface="+mn-ea"/>
                <a:cs typeface="+mn-cs"/>
              </a:rPr>
              <a:t>HS </a:t>
            </a:r>
            <a:r>
              <a:rPr lang="en-US" altLang="en-US" sz="2400" b="1" kern="1200" dirty="0" err="1" smtClean="0">
                <a:solidFill>
                  <a:srgbClr val="002060"/>
                </a:solidFill>
                <a:latin typeface="Times New Roman" panose="02020603050405020304" pitchFamily="18" charset="0"/>
                <a:ea typeface="+mn-ea"/>
                <a:cs typeface="+mn-cs"/>
              </a:rPr>
              <a:t>thực</a:t>
            </a:r>
            <a:r>
              <a:rPr lang="en-US" altLang="en-US" sz="2400" b="1" kern="1200" dirty="0" smtClean="0">
                <a:solidFill>
                  <a:srgbClr val="002060"/>
                </a:solidFill>
                <a:latin typeface="Times New Roman" panose="02020603050405020304" pitchFamily="18" charset="0"/>
                <a:ea typeface="+mn-ea"/>
                <a:cs typeface="+mn-cs"/>
              </a:rPr>
              <a:t> </a:t>
            </a:r>
            <a:r>
              <a:rPr lang="en-US" altLang="en-US" sz="2400" b="1" kern="1200" dirty="0" err="1" smtClean="0">
                <a:solidFill>
                  <a:srgbClr val="002060"/>
                </a:solidFill>
                <a:latin typeface="Times New Roman" panose="02020603050405020304" pitchFamily="18" charset="0"/>
                <a:ea typeface="+mn-ea"/>
                <a:cs typeface="+mn-cs"/>
              </a:rPr>
              <a:t>hành</a:t>
            </a:r>
            <a:r>
              <a:rPr lang="en-US" altLang="en-US" sz="2400" b="1" kern="1200" dirty="0" smtClean="0">
                <a:solidFill>
                  <a:srgbClr val="002060"/>
                </a:solidFill>
                <a:latin typeface="Times New Roman" panose="02020603050405020304" pitchFamily="18" charset="0"/>
                <a:ea typeface="+mn-ea"/>
                <a:cs typeface="+mn-cs"/>
              </a:rPr>
              <a:t> </a:t>
            </a:r>
            <a:r>
              <a:rPr lang="en-US" altLang="en-US" sz="2400" b="1" kern="1200" dirty="0" err="1" smtClean="0">
                <a:solidFill>
                  <a:srgbClr val="002060"/>
                </a:solidFill>
                <a:latin typeface="Times New Roman" panose="02020603050405020304" pitchFamily="18" charset="0"/>
                <a:ea typeface="+mn-ea"/>
                <a:cs typeface="+mn-cs"/>
              </a:rPr>
              <a:t>tập</a:t>
            </a:r>
            <a:r>
              <a:rPr lang="en-US" altLang="en-US" sz="2400" b="1" kern="1200" dirty="0" smtClean="0">
                <a:solidFill>
                  <a:srgbClr val="002060"/>
                </a:solidFill>
                <a:latin typeface="Times New Roman" panose="02020603050405020304" pitchFamily="18" charset="0"/>
                <a:ea typeface="+mn-ea"/>
                <a:cs typeface="+mn-cs"/>
              </a:rPr>
              <a:t> </a:t>
            </a:r>
            <a:r>
              <a:rPr lang="en-US" altLang="en-US" sz="2400" b="1" kern="1200" dirty="0" err="1" smtClean="0">
                <a:solidFill>
                  <a:srgbClr val="002060"/>
                </a:solidFill>
                <a:latin typeface="Times New Roman" panose="02020603050405020304" pitchFamily="18" charset="0"/>
                <a:ea typeface="+mn-ea"/>
                <a:cs typeface="Times New Roman" panose="02020603050405020304" pitchFamily="18" charset="0"/>
              </a:rPr>
              <a:t>ghi</a:t>
            </a:r>
            <a:r>
              <a:rPr lang="en-US" altLang="en-US" sz="2400" b="1" kern="1200" dirty="0" smtClean="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trên</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phong</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bì</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altLang="en-US" sz="2400" b="1" kern="1200" dirty="0" err="1">
                <a:solidFill>
                  <a:srgbClr val="002060"/>
                </a:solidFill>
                <a:latin typeface="Times New Roman" panose="02020603050405020304" pitchFamily="18" charset="0"/>
                <a:ea typeface="+mn-ea"/>
                <a:cs typeface="Times New Roman" panose="02020603050405020304" pitchFamily="18" charset="0"/>
              </a:rPr>
              <a:t>thư</a:t>
            </a:r>
            <a:r>
              <a:rPr lang="en-US" altLang="en-US" sz="2400" b="1" kern="1200" dirty="0">
                <a:solidFill>
                  <a:srgbClr val="002060"/>
                </a:solidFill>
                <a:latin typeface="Times New Roman" panose="02020603050405020304" pitchFamily="18" charset="0"/>
                <a:ea typeface="+mn-ea"/>
                <a:cs typeface="Times New Roman" panose="02020603050405020304" pitchFamily="18" charset="0"/>
              </a:rPr>
              <a:t>:</a:t>
            </a:r>
          </a:p>
        </p:txBody>
      </p:sp>
      <p:pic>
        <p:nvPicPr>
          <p:cNvPr id="17" name="Picture 16"/>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rcRect t="5520" b="5349"/>
          <a:stretch/>
        </p:blipFill>
        <p:spPr>
          <a:xfrm>
            <a:off x="2506486" y="1205049"/>
            <a:ext cx="4246619" cy="2606417"/>
          </a:xfrm>
          <a:prstGeom prst="rect">
            <a:avLst/>
          </a:prstGeom>
        </p:spPr>
      </p:pic>
      <p:cxnSp>
        <p:nvCxnSpPr>
          <p:cNvPr id="4" name="Straight Arrow Connector 3"/>
          <p:cNvCxnSpPr/>
          <p:nvPr/>
        </p:nvCxnSpPr>
        <p:spPr>
          <a:xfrm flipV="1">
            <a:off x="1970315" y="1730828"/>
            <a:ext cx="751114" cy="2068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6314955" y="2705100"/>
            <a:ext cx="974321" cy="13770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498773" y="1590072"/>
            <a:ext cx="707570" cy="19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54428" y="1886494"/>
            <a:ext cx="2434772" cy="894806"/>
          </a:xfrm>
          <a:prstGeom prst="rect">
            <a:avLst/>
          </a:prstGeom>
        </p:spPr>
      </p:pic>
      <p:pic>
        <p:nvPicPr>
          <p:cNvPr id="23" name="Picture 22"/>
          <p:cNvPicPr>
            <a:picLocks noChangeAspect="1"/>
          </p:cNvPicPr>
          <p:nvPr/>
        </p:nvPicPr>
        <p:blipFill>
          <a:blip r:embed="rId5"/>
          <a:stretch>
            <a:fillRect/>
          </a:stretch>
        </p:blipFill>
        <p:spPr>
          <a:xfrm>
            <a:off x="5956766" y="3968961"/>
            <a:ext cx="2852456" cy="938085"/>
          </a:xfrm>
          <a:prstGeom prst="rect">
            <a:avLst/>
          </a:prstGeom>
        </p:spPr>
      </p:pic>
      <p:pic>
        <p:nvPicPr>
          <p:cNvPr id="26" name="Picture 25"/>
          <p:cNvPicPr>
            <a:picLocks noChangeAspect="1"/>
          </p:cNvPicPr>
          <p:nvPr/>
        </p:nvPicPr>
        <p:blipFill>
          <a:blip r:embed="rId6"/>
          <a:stretch>
            <a:fillRect/>
          </a:stretch>
        </p:blipFill>
        <p:spPr>
          <a:xfrm>
            <a:off x="6898808" y="962026"/>
            <a:ext cx="2132183" cy="1175435"/>
          </a:xfrm>
          <a:prstGeom prst="rect">
            <a:avLst/>
          </a:prstGeom>
        </p:spPr>
      </p:pic>
    </p:spTree>
    <p:extLst>
      <p:ext uri="{BB962C8B-B14F-4D97-AF65-F5344CB8AC3E}">
        <p14:creationId xmlns:p14="http://schemas.microsoft.com/office/powerpoint/2010/main" val="47001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righ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圆角矩形 1"/>
          <p:cNvSpPr>
            <a:spLocks noChangeArrowheads="1"/>
          </p:cNvSpPr>
          <p:nvPr/>
        </p:nvSpPr>
        <p:spPr bwMode="auto">
          <a:xfrm>
            <a:off x="1187053" y="2476500"/>
            <a:ext cx="7385447" cy="1322784"/>
          </a:xfrm>
          <a:prstGeom prst="roundRect">
            <a:avLst>
              <a:gd name="adj" fmla="val 16667"/>
            </a:avLst>
          </a:prstGeom>
          <a:solidFill>
            <a:schemeClr val="bg1"/>
          </a:solidFill>
          <a:ln w="28575" algn="ctr">
            <a:solidFill>
              <a:schemeClr val="accent1"/>
            </a:solidFill>
            <a:prstDash val="dash"/>
            <a:miter lim="800000"/>
            <a:headEnd/>
            <a:tailEnd/>
          </a:ln>
        </p:spPr>
        <p:txBody>
          <a:bodyPr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sym typeface="+mn-lt"/>
            </a:endParaRPr>
          </a:p>
        </p:txBody>
      </p:sp>
      <p:sp>
        <p:nvSpPr>
          <p:cNvPr id="30724" name="圆角矩形 1"/>
          <p:cNvSpPr>
            <a:spLocks noChangeArrowheads="1"/>
          </p:cNvSpPr>
          <p:nvPr/>
        </p:nvSpPr>
        <p:spPr bwMode="auto">
          <a:xfrm>
            <a:off x="1165215" y="1208004"/>
            <a:ext cx="7392590" cy="971550"/>
          </a:xfrm>
          <a:prstGeom prst="roundRect">
            <a:avLst>
              <a:gd name="adj" fmla="val 16667"/>
            </a:avLst>
          </a:prstGeom>
          <a:solidFill>
            <a:schemeClr val="bg1"/>
          </a:solidFill>
          <a:ln w="28575" algn="ctr">
            <a:solidFill>
              <a:schemeClr val="accent1"/>
            </a:solidFill>
            <a:prstDash val="dash"/>
            <a:miter lim="800000"/>
            <a:headEnd/>
            <a:tailEnd/>
          </a:ln>
        </p:spPr>
        <p:txBody>
          <a:bodyPr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zh-CN" altLang="en-US" sz="1350" b="0" i="0" u="none" strike="noStrike" kern="0" cap="none" spc="0" normalizeH="0" baseline="0" noProof="0">
              <a:ln>
                <a:noFill/>
              </a:ln>
              <a:solidFill>
                <a:srgbClr val="FFFFFF"/>
              </a:solidFill>
              <a:effectLst/>
              <a:uLnTx/>
              <a:uFillTx/>
              <a:latin typeface="Times New Roman" panose="02020603050405020304" pitchFamily="18" charset="0"/>
              <a:ea typeface="黑体"/>
              <a:cs typeface="Times New Roman" panose="02020603050405020304" pitchFamily="18" charset="0"/>
              <a:sym typeface="+mn-lt"/>
            </a:endParaRPr>
          </a:p>
        </p:txBody>
      </p:sp>
      <p:grpSp>
        <p:nvGrpSpPr>
          <p:cNvPr id="30725" name="Google Shape;468;p22"/>
          <p:cNvGrpSpPr>
            <a:grpSpLocks/>
          </p:cNvGrpSpPr>
          <p:nvPr/>
        </p:nvGrpSpPr>
        <p:grpSpPr bwMode="auto">
          <a:xfrm>
            <a:off x="513160" y="1419226"/>
            <a:ext cx="303609" cy="526256"/>
            <a:chOff x="1689271" y="684050"/>
            <a:chExt cx="959791" cy="1660885"/>
          </a:xfrm>
        </p:grpSpPr>
        <p:sp>
          <p:nvSpPr>
            <p:cNvPr id="7"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8" name="Google Shape;470;p22"/>
            <p:cNvSpPr/>
            <p:nvPr/>
          </p:nvSpPr>
          <p:spPr>
            <a:xfrm>
              <a:off x="1757021" y="751688"/>
              <a:ext cx="831819" cy="1514335"/>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770" name="Google Shape;471;p22"/>
            <p:cNvSpPr>
              <a:spLocks/>
            </p:cNvSpPr>
            <p:nvPr/>
          </p:nvSpPr>
          <p:spPr bwMode="auto">
            <a:xfrm>
              <a:off x="1849814" y="1336691"/>
              <a:ext cx="326027" cy="213860"/>
            </a:xfrm>
            <a:custGeom>
              <a:avLst/>
              <a:gdLst>
                <a:gd name="T0" fmla="*/ 1563695845 w 4421"/>
                <a:gd name="T1" fmla="*/ 0 h 2900"/>
                <a:gd name="T2" fmla="*/ 1196336202 w 4421"/>
                <a:gd name="T3" fmla="*/ 78605202 h 2900"/>
                <a:gd name="T4" fmla="*/ 471634301 w 4421"/>
                <a:gd name="T5" fmla="*/ 774022318 h 2900"/>
                <a:gd name="T6" fmla="*/ 0 w 4421"/>
                <a:gd name="T7" fmla="*/ 1013845881 h 2900"/>
                <a:gd name="T8" fmla="*/ 402252054 w 4421"/>
                <a:gd name="T9" fmla="*/ 1162632339 h 2900"/>
                <a:gd name="T10" fmla="*/ 1205559647 w 4421"/>
                <a:gd name="T11" fmla="*/ 593949322 h 2900"/>
                <a:gd name="T12" fmla="*/ 1773044632 w 4421"/>
                <a:gd name="T13" fmla="*/ 58554204 h 2900"/>
                <a:gd name="T14" fmla="*/ 1563695845 w 4421"/>
                <a:gd name="T15" fmla="*/ 0 h 29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1" name="Google Shape;472;p22"/>
            <p:cNvSpPr>
              <a:spLocks/>
            </p:cNvSpPr>
            <p:nvPr/>
          </p:nvSpPr>
          <p:spPr bwMode="auto">
            <a:xfrm>
              <a:off x="2351946" y="753223"/>
              <a:ext cx="219023" cy="1509413"/>
            </a:xfrm>
            <a:custGeom>
              <a:avLst/>
              <a:gdLst>
                <a:gd name="T0" fmla="*/ 33288104 w 2970"/>
                <a:gd name="T1" fmla="*/ 0 h 20468"/>
                <a:gd name="T2" fmla="*/ 0 w 2970"/>
                <a:gd name="T3" fmla="*/ 1201896 h 20468"/>
                <a:gd name="T4" fmla="*/ 10827774 w 2970"/>
                <a:gd name="T5" fmla="*/ 12029582 h 20468"/>
                <a:gd name="T6" fmla="*/ 614010627 w 2970"/>
                <a:gd name="T7" fmla="*/ 575505593 h 20468"/>
                <a:gd name="T8" fmla="*/ 1008241481 w 2970"/>
                <a:gd name="T9" fmla="*/ 2147483646 h 20468"/>
                <a:gd name="T10" fmla="*/ 940463450 w 2970"/>
                <a:gd name="T11" fmla="*/ 2147483646 h 20468"/>
                <a:gd name="T12" fmla="*/ 45317702 w 2970"/>
                <a:gd name="T13" fmla="*/ 2147483646 h 20468"/>
                <a:gd name="T14" fmla="*/ 752775340 w 2970"/>
                <a:gd name="T15" fmla="*/ 2147483646 h 20468"/>
                <a:gd name="T16" fmla="*/ 1191122073 w 2970"/>
                <a:gd name="T17" fmla="*/ 2147483646 h 20468"/>
                <a:gd name="T18" fmla="*/ 1159035867 w 2970"/>
                <a:gd name="T19" fmla="*/ 2147483646 h 20468"/>
                <a:gd name="T20" fmla="*/ 421101732 w 2970"/>
                <a:gd name="T21" fmla="*/ 97052424 h 20468"/>
                <a:gd name="T22" fmla="*/ 100261281 w 2970"/>
                <a:gd name="T23" fmla="*/ 2403719 h 20468"/>
                <a:gd name="T24" fmla="*/ 33288104 w 2970"/>
                <a:gd name="T25" fmla="*/ 0 h 20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2" name="Google Shape;473;p22"/>
            <p:cNvSpPr>
              <a:spLocks/>
            </p:cNvSpPr>
            <p:nvPr/>
          </p:nvSpPr>
          <p:spPr bwMode="auto">
            <a:xfrm>
              <a:off x="2251505" y="1221575"/>
              <a:ext cx="70869" cy="88789"/>
            </a:xfrm>
            <a:custGeom>
              <a:avLst/>
              <a:gdLst>
                <a:gd name="T0" fmla="*/ 321242392 w 961"/>
                <a:gd name="T1" fmla="*/ 0 h 1204"/>
                <a:gd name="T2" fmla="*/ 6819648 w 961"/>
                <a:gd name="T3" fmla="*/ 37296026 h 1204"/>
                <a:gd name="T4" fmla="*/ 6819648 w 961"/>
                <a:gd name="T5" fmla="*/ 38503379 h 1204"/>
                <a:gd name="T6" fmla="*/ 0 w 961"/>
                <a:gd name="T7" fmla="*/ 482064242 h 1204"/>
                <a:gd name="T8" fmla="*/ 22057884 w 961"/>
                <a:gd name="T9" fmla="*/ 482863638 h 1204"/>
                <a:gd name="T10" fmla="*/ 321242392 w 961"/>
                <a:gd name="T11" fmla="*/ 0 h 1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3" name="Google Shape;474;p22"/>
            <p:cNvSpPr>
              <a:spLocks/>
            </p:cNvSpPr>
            <p:nvPr/>
          </p:nvSpPr>
          <p:spPr bwMode="auto">
            <a:xfrm>
              <a:off x="2180488" y="1228360"/>
              <a:ext cx="72344" cy="81931"/>
            </a:xfrm>
            <a:custGeom>
              <a:avLst/>
              <a:gdLst>
                <a:gd name="T0" fmla="*/ 393029466 w 981"/>
                <a:gd name="T1" fmla="*/ 402428 h 1111"/>
                <a:gd name="T2" fmla="*/ 82619355 w 981"/>
                <a:gd name="T3" fmla="*/ 11230225 h 1111"/>
                <a:gd name="T4" fmla="*/ 386215192 w 981"/>
                <a:gd name="T5" fmla="*/ 445168291 h 1111"/>
                <a:gd name="T6" fmla="*/ 393029466 w 981"/>
                <a:gd name="T7" fmla="*/ 1604328 h 1111"/>
                <a:gd name="T8" fmla="*/ 393029466 w 981"/>
                <a:gd name="T9" fmla="*/ 402428 h 1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4" name="Google Shape;475;p22"/>
            <p:cNvSpPr>
              <a:spLocks/>
            </p:cNvSpPr>
            <p:nvPr/>
          </p:nvSpPr>
          <p:spPr bwMode="auto">
            <a:xfrm>
              <a:off x="1969060" y="1068408"/>
              <a:ext cx="144393" cy="144393"/>
            </a:xfrm>
            <a:custGeom>
              <a:avLst/>
              <a:gdLst>
                <a:gd name="T0" fmla="*/ 393431766 w 1958"/>
                <a:gd name="T1" fmla="*/ 402427 h 1958"/>
                <a:gd name="T2" fmla="*/ 402427 w 1958"/>
                <a:gd name="T3" fmla="*/ 391827441 h 1958"/>
                <a:gd name="T4" fmla="*/ 393431766 w 1958"/>
                <a:gd name="T5" fmla="*/ 785259207 h 1958"/>
                <a:gd name="T6" fmla="*/ 784856780 w 1958"/>
                <a:gd name="T7" fmla="*/ 391827441 h 1958"/>
                <a:gd name="T8" fmla="*/ 393431766 w 1958"/>
                <a:gd name="T9" fmla="*/ 402427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5" name="Google Shape;476;p22"/>
            <p:cNvSpPr>
              <a:spLocks/>
            </p:cNvSpPr>
            <p:nvPr/>
          </p:nvSpPr>
          <p:spPr bwMode="auto">
            <a:xfrm>
              <a:off x="2035210" y="1077773"/>
              <a:ext cx="62757" cy="62757"/>
            </a:xfrm>
            <a:custGeom>
              <a:avLst/>
              <a:gdLst>
                <a:gd name="T0" fmla="*/ 170448012 w 851"/>
                <a:gd name="T1" fmla="*/ 0 h 851"/>
                <a:gd name="T2" fmla="*/ 402426 w 851"/>
                <a:gd name="T3" fmla="*/ 170448012 h 851"/>
                <a:gd name="T4" fmla="*/ 170448012 w 851"/>
                <a:gd name="T5" fmla="*/ 340890567 h 851"/>
                <a:gd name="T6" fmla="*/ 340890567 w 851"/>
                <a:gd name="T7" fmla="*/ 170448012 h 851"/>
                <a:gd name="T8" fmla="*/ 170448012 w 851"/>
                <a:gd name="T9" fmla="*/ 0 h 8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6" name="Google Shape;477;p22"/>
            <p:cNvSpPr>
              <a:spLocks/>
            </p:cNvSpPr>
            <p:nvPr/>
          </p:nvSpPr>
          <p:spPr bwMode="auto">
            <a:xfrm>
              <a:off x="1982040" y="1139276"/>
              <a:ext cx="67182" cy="66887"/>
            </a:xfrm>
            <a:custGeom>
              <a:avLst/>
              <a:gdLst>
                <a:gd name="T0" fmla="*/ 182479217 w 911"/>
                <a:gd name="T1" fmla="*/ 0 h 907"/>
                <a:gd name="T2" fmla="*/ 402428 w 911"/>
                <a:gd name="T3" fmla="*/ 180874763 h 907"/>
                <a:gd name="T4" fmla="*/ 182479217 w 911"/>
                <a:gd name="T5" fmla="*/ 363756358 h 907"/>
                <a:gd name="T6" fmla="*/ 365360863 w 911"/>
                <a:gd name="T7" fmla="*/ 180874763 h 907"/>
                <a:gd name="T8" fmla="*/ 182479217 w 911"/>
                <a:gd name="T9" fmla="*/ 0 h 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7" name="Google Shape;478;p22"/>
            <p:cNvSpPr>
              <a:spLocks/>
            </p:cNvSpPr>
            <p:nvPr/>
          </p:nvSpPr>
          <p:spPr bwMode="auto">
            <a:xfrm>
              <a:off x="2304675" y="1063393"/>
              <a:ext cx="141148" cy="138346"/>
            </a:xfrm>
            <a:custGeom>
              <a:avLst/>
              <a:gdLst>
                <a:gd name="T0" fmla="*/ 678578523 w 1914"/>
                <a:gd name="T1" fmla="*/ 0 h 1876"/>
                <a:gd name="T2" fmla="*/ 640880060 w 1914"/>
                <a:gd name="T3" fmla="*/ 10425359 h 1876"/>
                <a:gd name="T4" fmla="*/ 40107713 w 1914"/>
                <a:gd name="T5" fmla="*/ 352525077 h 1876"/>
                <a:gd name="T6" fmla="*/ 1201897 w 1914"/>
                <a:gd name="T7" fmla="*/ 424713739 h 1876"/>
                <a:gd name="T8" fmla="*/ 48123799 w 1914"/>
                <a:gd name="T9" fmla="*/ 490887669 h 1876"/>
                <a:gd name="T10" fmla="*/ 648896146 w 1914"/>
                <a:gd name="T11" fmla="*/ 746762284 h 1876"/>
                <a:gd name="T12" fmla="*/ 679377993 w 1914"/>
                <a:gd name="T13" fmla="*/ 752374662 h 1876"/>
                <a:gd name="T14" fmla="*/ 749962096 w 1914"/>
                <a:gd name="T15" fmla="*/ 705452507 h 1876"/>
                <a:gd name="T16" fmla="*/ 708652486 w 1914"/>
                <a:gd name="T17" fmla="*/ 602781855 h 1876"/>
                <a:gd name="T18" fmla="*/ 253061845 w 1914"/>
                <a:gd name="T19" fmla="*/ 409877901 h 1876"/>
                <a:gd name="T20" fmla="*/ 716674029 w 1914"/>
                <a:gd name="T21" fmla="*/ 145981726 h 1876"/>
                <a:gd name="T22" fmla="*/ 745954053 w 1914"/>
                <a:gd name="T23" fmla="*/ 39705449 h 1876"/>
                <a:gd name="T24" fmla="*/ 678578523 w 1914"/>
                <a:gd name="T25" fmla="*/ 0 h 18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8" name="Google Shape;479;p22"/>
            <p:cNvSpPr>
              <a:spLocks/>
            </p:cNvSpPr>
            <p:nvPr/>
          </p:nvSpPr>
          <p:spPr bwMode="auto">
            <a:xfrm>
              <a:off x="2089855" y="1205573"/>
              <a:ext cx="275585" cy="32227"/>
            </a:xfrm>
            <a:custGeom>
              <a:avLst/>
              <a:gdLst>
                <a:gd name="T0" fmla="*/ 44115650 w 3737"/>
                <a:gd name="T1" fmla="*/ 0 h 437"/>
                <a:gd name="T2" fmla="*/ 9223359 w 3737"/>
                <a:gd name="T3" fmla="*/ 20454116 h 437"/>
                <a:gd name="T4" fmla="*/ 25266432 w 3737"/>
                <a:gd name="T5" fmla="*/ 73794594 h 437"/>
                <a:gd name="T6" fmla="*/ 639671796 w 3737"/>
                <a:gd name="T7" fmla="*/ 174863186 h 437"/>
                <a:gd name="T8" fmla="*/ 1463827802 w 3737"/>
                <a:gd name="T9" fmla="*/ 77405788 h 437"/>
                <a:gd name="T10" fmla="*/ 1494712053 w 3737"/>
                <a:gd name="T11" fmla="*/ 31282093 h 437"/>
                <a:gd name="T12" fmla="*/ 1457410587 w 3737"/>
                <a:gd name="T13" fmla="*/ 402432 h 437"/>
                <a:gd name="T14" fmla="*/ 1448187228 w 3737"/>
                <a:gd name="T15" fmla="*/ 1604344 h 437"/>
                <a:gd name="T16" fmla="*/ 644887189 w 3737"/>
                <a:gd name="T17" fmla="*/ 95853054 h 437"/>
                <a:gd name="T18" fmla="*/ 62562441 w 3737"/>
                <a:gd name="T19" fmla="*/ 4410600 h 437"/>
                <a:gd name="T20" fmla="*/ 44115650 w 3737"/>
                <a:gd name="T21" fmla="*/ 0 h 4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79" name="Google Shape;480;p22"/>
            <p:cNvSpPr>
              <a:spLocks/>
            </p:cNvSpPr>
            <p:nvPr/>
          </p:nvSpPr>
          <p:spPr bwMode="auto">
            <a:xfrm>
              <a:off x="1907557" y="1230351"/>
              <a:ext cx="122785" cy="99261"/>
            </a:xfrm>
            <a:custGeom>
              <a:avLst/>
              <a:gdLst>
                <a:gd name="T0" fmla="*/ 334873411 w 1665"/>
                <a:gd name="T1" fmla="*/ 402427 h 1346"/>
                <a:gd name="T2" fmla="*/ 402425 w 1665"/>
                <a:gd name="T3" fmla="*/ 270307762 h 1346"/>
                <a:gd name="T4" fmla="*/ 334873411 w 1665"/>
                <a:gd name="T5" fmla="*/ 539816052 h 1346"/>
                <a:gd name="T6" fmla="*/ 667740080 w 1665"/>
                <a:gd name="T7" fmla="*/ 270307762 h 1346"/>
                <a:gd name="T8" fmla="*/ 334873411 w 1665"/>
                <a:gd name="T9" fmla="*/ 402427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80" name="Google Shape;481;p22"/>
            <p:cNvSpPr>
              <a:spLocks/>
            </p:cNvSpPr>
            <p:nvPr/>
          </p:nvSpPr>
          <p:spPr bwMode="auto">
            <a:xfrm>
              <a:off x="2382329" y="1230351"/>
              <a:ext cx="122712" cy="99261"/>
            </a:xfrm>
            <a:custGeom>
              <a:avLst/>
              <a:gdLst>
                <a:gd name="T0" fmla="*/ 334475081 w 1664"/>
                <a:gd name="T1" fmla="*/ 402427 h 1346"/>
                <a:gd name="T2" fmla="*/ 0 w 1664"/>
                <a:gd name="T3" fmla="*/ 270307762 h 1346"/>
                <a:gd name="T4" fmla="*/ 334475081 w 1664"/>
                <a:gd name="T5" fmla="*/ 539816052 h 1346"/>
                <a:gd name="T6" fmla="*/ 667351218 w 1664"/>
                <a:gd name="T7" fmla="*/ 270307762 h 1346"/>
                <a:gd name="T8" fmla="*/ 334475081 w 1664"/>
                <a:gd name="T9" fmla="*/ 402427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726" name="Google Shape;516;p22"/>
          <p:cNvGrpSpPr>
            <a:grpSpLocks/>
          </p:cNvGrpSpPr>
          <p:nvPr/>
        </p:nvGrpSpPr>
        <p:grpSpPr bwMode="auto">
          <a:xfrm>
            <a:off x="521567" y="2901973"/>
            <a:ext cx="402431" cy="513159"/>
            <a:chOff x="3368409" y="1154615"/>
            <a:chExt cx="994364" cy="1195950"/>
          </a:xfrm>
        </p:grpSpPr>
        <p:sp>
          <p:nvSpPr>
            <p:cNvPr id="21"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737" name="Google Shape;518;p22"/>
            <p:cNvSpPr>
              <a:spLocks/>
            </p:cNvSpPr>
            <p:nvPr/>
          </p:nvSpPr>
          <p:spPr bwMode="auto">
            <a:xfrm>
              <a:off x="3416227" y="1205690"/>
              <a:ext cx="896067" cy="1085659"/>
            </a:xfrm>
            <a:custGeom>
              <a:avLst/>
              <a:gdLst>
                <a:gd name="T0" fmla="*/ 1314089447 w 16509"/>
                <a:gd name="T1" fmla="*/ 0 h 20002"/>
                <a:gd name="T2" fmla="*/ 1133399645 w 16509"/>
                <a:gd name="T3" fmla="*/ 10072551 h 20002"/>
                <a:gd name="T4" fmla="*/ 1040015884 w 16509"/>
                <a:gd name="T5" fmla="*/ 23986757 h 20002"/>
                <a:gd name="T6" fmla="*/ 707416211 w 16509"/>
                <a:gd name="T7" fmla="*/ 131762050 h 20002"/>
                <a:gd name="T8" fmla="*/ 336597481 w 16509"/>
                <a:gd name="T9" fmla="*/ 400079399 h 20002"/>
                <a:gd name="T10" fmla="*/ 45092160 w 16509"/>
                <a:gd name="T11" fmla="*/ 1337438693 h 20002"/>
                <a:gd name="T12" fmla="*/ 141195116 w 16509"/>
                <a:gd name="T13" fmla="*/ 1650211884 h 20002"/>
                <a:gd name="T14" fmla="*/ 438135892 w 16509"/>
                <a:gd name="T15" fmla="*/ 1892945740 h 20002"/>
                <a:gd name="T16" fmla="*/ 577572200 w 16509"/>
                <a:gd name="T17" fmla="*/ 1913255846 h 20002"/>
                <a:gd name="T18" fmla="*/ 947589577 w 16509"/>
                <a:gd name="T19" fmla="*/ 1635340223 h 20002"/>
                <a:gd name="T20" fmla="*/ 1079831676 w 16509"/>
                <a:gd name="T21" fmla="*/ 1038258548 h 20002"/>
                <a:gd name="T22" fmla="*/ 1104136536 w 16509"/>
                <a:gd name="T23" fmla="*/ 1038897829 h 20002"/>
                <a:gd name="T24" fmla="*/ 1110052239 w 16509"/>
                <a:gd name="T25" fmla="*/ 1040017303 h 20002"/>
                <a:gd name="T26" fmla="*/ 1249809653 w 16509"/>
                <a:gd name="T27" fmla="*/ 1150992039 h 20002"/>
                <a:gd name="T28" fmla="*/ 1260362390 w 16509"/>
                <a:gd name="T29" fmla="*/ 1374538303 h 20002"/>
                <a:gd name="T30" fmla="*/ 626662169 w 16509"/>
                <a:gd name="T31" fmla="*/ 2147483646 h 20002"/>
                <a:gd name="T32" fmla="*/ 294701776 w 16509"/>
                <a:gd name="T33" fmla="*/ 2147483646 h 20002"/>
                <a:gd name="T34" fmla="*/ 328763937 w 16509"/>
                <a:gd name="T35" fmla="*/ 2147483646 h 20002"/>
                <a:gd name="T36" fmla="*/ 380251994 w 16509"/>
                <a:gd name="T37" fmla="*/ 2147483646 h 20002"/>
                <a:gd name="T38" fmla="*/ 976534511 w 16509"/>
                <a:gd name="T39" fmla="*/ 2147483646 h 20002"/>
                <a:gd name="T40" fmla="*/ 1273154128 w 16509"/>
                <a:gd name="T41" fmla="*/ 2147483646 h 20002"/>
                <a:gd name="T42" fmla="*/ 2147483646 w 16509"/>
                <a:gd name="T43" fmla="*/ 2147483646 h 20002"/>
                <a:gd name="T44" fmla="*/ 2147483646 w 16509"/>
                <a:gd name="T45" fmla="*/ 2100503799 h 20002"/>
                <a:gd name="T46" fmla="*/ 2144152474 w 16509"/>
                <a:gd name="T47" fmla="*/ 2111854912 h 20002"/>
                <a:gd name="T48" fmla="*/ 1942354213 w 16509"/>
                <a:gd name="T49" fmla="*/ 2147483646 h 20002"/>
                <a:gd name="T50" fmla="*/ 1737356619 w 16509"/>
                <a:gd name="T51" fmla="*/ 2147483646 h 20002"/>
                <a:gd name="T52" fmla="*/ 1683149369 w 16509"/>
                <a:gd name="T53" fmla="*/ 2147483646 h 20002"/>
                <a:gd name="T54" fmla="*/ 1682669177 w 16509"/>
                <a:gd name="T55" fmla="*/ 2147483646 h 20002"/>
                <a:gd name="T56" fmla="*/ 1664439052 w 16509"/>
                <a:gd name="T57" fmla="*/ 2147483646 h 20002"/>
                <a:gd name="T58" fmla="*/ 1566259115 w 16509"/>
                <a:gd name="T59" fmla="*/ 2147483646 h 20002"/>
                <a:gd name="T60" fmla="*/ 1581130766 w 16509"/>
                <a:gd name="T61" fmla="*/ 2118731005 h 20002"/>
                <a:gd name="T62" fmla="*/ 2147483646 w 16509"/>
                <a:gd name="T63" fmla="*/ 1038897829 h 20002"/>
                <a:gd name="T64" fmla="*/ 1571055290 w 16509"/>
                <a:gd name="T65" fmla="*/ 23986757 h 20002"/>
                <a:gd name="T66" fmla="*/ 1314089447 w 16509"/>
                <a:gd name="T67" fmla="*/ 0 h 200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38" name="Google Shape;519;p22"/>
            <p:cNvSpPr>
              <a:spLocks/>
            </p:cNvSpPr>
            <p:nvPr/>
          </p:nvSpPr>
          <p:spPr bwMode="auto">
            <a:xfrm>
              <a:off x="3564947" y="1547851"/>
              <a:ext cx="228074" cy="307265"/>
            </a:xfrm>
            <a:custGeom>
              <a:avLst/>
              <a:gdLst>
                <a:gd name="T0" fmla="*/ 554545919 w 4202"/>
                <a:gd name="T1" fmla="*/ 0 h 5661"/>
                <a:gd name="T2" fmla="*/ 413191711 w 4202"/>
                <a:gd name="T3" fmla="*/ 35019688 h 5661"/>
                <a:gd name="T4" fmla="*/ 257605187 w 4202"/>
                <a:gd name="T5" fmla="*/ 529122054 h 5661"/>
                <a:gd name="T6" fmla="*/ 0 w 4202"/>
                <a:gd name="T7" fmla="*/ 884910445 h 5661"/>
                <a:gd name="T8" fmla="*/ 139757473 w 4202"/>
                <a:gd name="T9" fmla="*/ 905058475 h 5661"/>
                <a:gd name="T10" fmla="*/ 509453757 w 4202"/>
                <a:gd name="T11" fmla="*/ 627305027 h 5661"/>
                <a:gd name="T12" fmla="*/ 510414197 w 4202"/>
                <a:gd name="T13" fmla="*/ 572617556 h 5661"/>
                <a:gd name="T14" fmla="*/ 476994246 w 4202"/>
                <a:gd name="T15" fmla="*/ 183409198 h 5661"/>
                <a:gd name="T16" fmla="*/ 641533842 w 4202"/>
                <a:gd name="T17" fmla="*/ 30382598 h 5661"/>
                <a:gd name="T18" fmla="*/ 666000722 w 4202"/>
                <a:gd name="T19" fmla="*/ 30862791 h 5661"/>
                <a:gd name="T20" fmla="*/ 671916425 w 4202"/>
                <a:gd name="T21" fmla="*/ 31982319 h 5661"/>
                <a:gd name="T22" fmla="*/ 554545919 w 4202"/>
                <a:gd name="T23" fmla="*/ 0 h 5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39" name="Google Shape;520;p22"/>
            <p:cNvSpPr>
              <a:spLocks/>
            </p:cNvSpPr>
            <p:nvPr/>
          </p:nvSpPr>
          <p:spPr bwMode="auto">
            <a:xfrm>
              <a:off x="3769191" y="1205690"/>
              <a:ext cx="442470" cy="769709"/>
            </a:xfrm>
            <a:custGeom>
              <a:avLst/>
              <a:gdLst>
                <a:gd name="T0" fmla="*/ 275195932 w 8152"/>
                <a:gd name="T1" fmla="*/ 0 h 14181"/>
                <a:gd name="T2" fmla="*/ 93542782 w 8152"/>
                <a:gd name="T3" fmla="*/ 10072544 h 14181"/>
                <a:gd name="T4" fmla="*/ 159087 w 8152"/>
                <a:gd name="T5" fmla="*/ 23986686 h 14181"/>
                <a:gd name="T6" fmla="*/ 688864782 w 8152"/>
                <a:gd name="T7" fmla="*/ 189006466 h 14181"/>
                <a:gd name="T8" fmla="*/ 1109094477 w 8152"/>
                <a:gd name="T9" fmla="*/ 778572025 h 14181"/>
                <a:gd name="T10" fmla="*/ 1041135112 w 8152"/>
                <a:gd name="T11" fmla="*/ 1476071780 h 14181"/>
                <a:gd name="T12" fmla="*/ 941193504 w 8152"/>
                <a:gd name="T13" fmla="*/ 1615670158 h 14181"/>
                <a:gd name="T14" fmla="*/ 817427230 w 8152"/>
                <a:gd name="T15" fmla="*/ 1804835711 h 14181"/>
                <a:gd name="T16" fmla="*/ 779850390 w 8152"/>
                <a:gd name="T17" fmla="*/ 1774615202 h 14181"/>
                <a:gd name="T18" fmla="*/ 673515871 w 8152"/>
                <a:gd name="T19" fmla="*/ 1861122873 h 14181"/>
                <a:gd name="T20" fmla="*/ 724043481 w 8152"/>
                <a:gd name="T21" fmla="*/ 1851047398 h 14181"/>
                <a:gd name="T22" fmla="*/ 584769210 w 8152"/>
                <a:gd name="T23" fmla="*/ 1956745579 h 14181"/>
                <a:gd name="T24" fmla="*/ 567817702 w 8152"/>
                <a:gd name="T25" fmla="*/ 1944431103 h 14181"/>
                <a:gd name="T26" fmla="*/ 432541238 w 8152"/>
                <a:gd name="T27" fmla="*/ 2100176761 h 14181"/>
                <a:gd name="T28" fmla="*/ 582209104 w 8152"/>
                <a:gd name="T29" fmla="*/ 2147483646 h 14181"/>
                <a:gd name="T30" fmla="*/ 642812188 w 8152"/>
                <a:gd name="T31" fmla="*/ 2147483646 h 14181"/>
                <a:gd name="T32" fmla="*/ 642812188 w 8152"/>
                <a:gd name="T33" fmla="*/ 2147483646 h 14181"/>
                <a:gd name="T34" fmla="*/ 623624611 w 8152"/>
                <a:gd name="T35" fmla="*/ 2147483646 h 14181"/>
                <a:gd name="T36" fmla="*/ 526402195 w 8152"/>
                <a:gd name="T37" fmla="*/ 2147483646 h 14181"/>
                <a:gd name="T38" fmla="*/ 517929372 w 8152"/>
                <a:gd name="T39" fmla="*/ 2147483646 h 14181"/>
                <a:gd name="T40" fmla="*/ 541273844 w 8152"/>
                <a:gd name="T41" fmla="*/ 2118727991 h 14181"/>
                <a:gd name="T42" fmla="*/ 1303536377 w 8152"/>
                <a:gd name="T43" fmla="*/ 1113251604 h 14181"/>
                <a:gd name="T44" fmla="*/ 1301297377 w 8152"/>
                <a:gd name="T45" fmla="*/ 1038896336 h 14181"/>
                <a:gd name="T46" fmla="*/ 531201301 w 8152"/>
                <a:gd name="T47" fmla="*/ 23986686 h 14181"/>
                <a:gd name="T48" fmla="*/ 275195932 w 8152"/>
                <a:gd name="T49" fmla="*/ 0 h 14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0" name="Google Shape;521;p22"/>
            <p:cNvSpPr>
              <a:spLocks/>
            </p:cNvSpPr>
            <p:nvPr/>
          </p:nvSpPr>
          <p:spPr bwMode="auto">
            <a:xfrm>
              <a:off x="4143975" y="1918670"/>
              <a:ext cx="132763" cy="63885"/>
            </a:xfrm>
            <a:custGeom>
              <a:avLst/>
              <a:gdLst>
                <a:gd name="T0" fmla="*/ 125525625 w 2446"/>
                <a:gd name="T1" fmla="*/ 159088 h 1177"/>
                <a:gd name="T2" fmla="*/ 159088 w 2446"/>
                <a:gd name="T3" fmla="*/ 11354215 h 1177"/>
                <a:gd name="T4" fmla="*/ 134640733 w 2446"/>
                <a:gd name="T5" fmla="*/ 188210475 h 1177"/>
                <a:gd name="T6" fmla="*/ 390007921 w 2446"/>
                <a:gd name="T7" fmla="*/ 105378443 h 1177"/>
                <a:gd name="T8" fmla="*/ 391127397 w 2446"/>
                <a:gd name="T9" fmla="*/ 105858639 h 1177"/>
                <a:gd name="T10" fmla="*/ 125525625 w 2446"/>
                <a:gd name="T11" fmla="*/ 159088 h 11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1" name="Google Shape;522;p22"/>
            <p:cNvSpPr>
              <a:spLocks/>
            </p:cNvSpPr>
            <p:nvPr/>
          </p:nvSpPr>
          <p:spPr bwMode="auto">
            <a:xfrm>
              <a:off x="3545298" y="1971535"/>
              <a:ext cx="759397" cy="319912"/>
            </a:xfrm>
            <a:custGeom>
              <a:avLst/>
              <a:gdLst>
                <a:gd name="T0" fmla="*/ 2147483646 w 13991"/>
                <a:gd name="T1" fmla="*/ 0 h 5894"/>
                <a:gd name="T2" fmla="*/ 2147483646 w 13991"/>
                <a:gd name="T3" fmla="*/ 0 h 5894"/>
                <a:gd name="T4" fmla="*/ 2147483646 w 13991"/>
                <a:gd name="T5" fmla="*/ 91466173 h 5894"/>
                <a:gd name="T6" fmla="*/ 1919493564 w 13991"/>
                <a:gd name="T7" fmla="*/ 187089195 h 5894"/>
                <a:gd name="T8" fmla="*/ 1898385085 w 13991"/>
                <a:gd name="T9" fmla="*/ 282072935 h 5894"/>
                <a:gd name="T10" fmla="*/ 2147483646 w 13991"/>
                <a:gd name="T11" fmla="*/ 214113346 h 5894"/>
                <a:gd name="T12" fmla="*/ 2147483646 w 13991"/>
                <a:gd name="T13" fmla="*/ 0 h 5894"/>
                <a:gd name="T14" fmla="*/ 2147483646 w 13991"/>
                <a:gd name="T15" fmla="*/ 382011945 h 5894"/>
                <a:gd name="T16" fmla="*/ 2147483646 w 13991"/>
                <a:gd name="T17" fmla="*/ 382492193 h 5894"/>
                <a:gd name="T18" fmla="*/ 2147483646 w 13991"/>
                <a:gd name="T19" fmla="*/ 382492193 h 5894"/>
                <a:gd name="T20" fmla="*/ 2147483646 w 13991"/>
                <a:gd name="T21" fmla="*/ 382492193 h 5894"/>
                <a:gd name="T22" fmla="*/ 2147483646 w 13991"/>
                <a:gd name="T23" fmla="*/ 382011945 h 5894"/>
                <a:gd name="T24" fmla="*/ 2147483646 w 13991"/>
                <a:gd name="T25" fmla="*/ 491228078 h 5894"/>
                <a:gd name="T26" fmla="*/ 2147483646 w 13991"/>
                <a:gd name="T27" fmla="*/ 491228078 h 5894"/>
                <a:gd name="T28" fmla="*/ 2147483646 w 13991"/>
                <a:gd name="T29" fmla="*/ 491867414 h 5894"/>
                <a:gd name="T30" fmla="*/ 2147483646 w 13991"/>
                <a:gd name="T31" fmla="*/ 491387166 h 5894"/>
                <a:gd name="T32" fmla="*/ 2147483646 w 13991"/>
                <a:gd name="T33" fmla="*/ 491228078 h 5894"/>
                <a:gd name="T34" fmla="*/ 2147483646 w 13991"/>
                <a:gd name="T35" fmla="*/ 382492193 h 5894"/>
                <a:gd name="T36" fmla="*/ 1843058256 w 13991"/>
                <a:gd name="T37" fmla="*/ 435580054 h 5894"/>
                <a:gd name="T38" fmla="*/ 1786770986 w 13991"/>
                <a:gd name="T39" fmla="*/ 528483931 h 5894"/>
                <a:gd name="T40" fmla="*/ 2147483646 w 13991"/>
                <a:gd name="T41" fmla="*/ 490747885 h 5894"/>
                <a:gd name="T42" fmla="*/ 2147483646 w 13991"/>
                <a:gd name="T43" fmla="*/ 491228078 h 5894"/>
                <a:gd name="T44" fmla="*/ 2147483646 w 13991"/>
                <a:gd name="T45" fmla="*/ 491228078 h 5894"/>
                <a:gd name="T46" fmla="*/ 2147483646 w 13991"/>
                <a:gd name="T47" fmla="*/ 382492193 h 5894"/>
                <a:gd name="T48" fmla="*/ 2147483646 w 13991"/>
                <a:gd name="T49" fmla="*/ 498263266 h 5894"/>
                <a:gd name="T50" fmla="*/ 2069482912 w 13991"/>
                <a:gd name="T51" fmla="*/ 640257244 h 5894"/>
                <a:gd name="T52" fmla="*/ 2069482912 w 13991"/>
                <a:gd name="T53" fmla="*/ 640257244 h 5894"/>
                <a:gd name="T54" fmla="*/ 2147483646 w 13991"/>
                <a:gd name="T55" fmla="*/ 498263266 h 5894"/>
                <a:gd name="T56" fmla="*/ 2069482912 w 13991"/>
                <a:gd name="T57" fmla="*/ 640257244 h 5894"/>
                <a:gd name="T58" fmla="*/ 2069482912 w 13991"/>
                <a:gd name="T59" fmla="*/ 640257244 h 5894"/>
                <a:gd name="T60" fmla="*/ 2068522471 w 13991"/>
                <a:gd name="T61" fmla="*/ 641217631 h 5894"/>
                <a:gd name="T62" fmla="*/ 2068522471 w 13991"/>
                <a:gd name="T63" fmla="*/ 641217631 h 5894"/>
                <a:gd name="T64" fmla="*/ 2068843577 w 13991"/>
                <a:gd name="T65" fmla="*/ 641058543 h 5894"/>
                <a:gd name="T66" fmla="*/ 2069482912 w 13991"/>
                <a:gd name="T67" fmla="*/ 640257244 h 5894"/>
                <a:gd name="T68" fmla="*/ 1695466998 w 13991"/>
                <a:gd name="T69" fmla="*/ 604598182 h 5894"/>
                <a:gd name="T70" fmla="*/ 1254611122 w 13991"/>
                <a:gd name="T71" fmla="*/ 709177220 h 5894"/>
                <a:gd name="T72" fmla="*/ 344275515 w 13991"/>
                <a:gd name="T73" fmla="*/ 784012909 h 5894"/>
                <a:gd name="T74" fmla="*/ 0 w 13991"/>
                <a:gd name="T75" fmla="*/ 759545937 h 5894"/>
                <a:gd name="T76" fmla="*/ 0 w 13991"/>
                <a:gd name="T77" fmla="*/ 759545937 h 5894"/>
                <a:gd name="T78" fmla="*/ 595962510 w 13991"/>
                <a:gd name="T79" fmla="*/ 942319142 h 5894"/>
                <a:gd name="T80" fmla="*/ 892906765 w 13991"/>
                <a:gd name="T81" fmla="*/ 922651284 h 5894"/>
                <a:gd name="T82" fmla="*/ 2068522471 w 13991"/>
                <a:gd name="T83" fmla="*/ 641217631 h 5894"/>
                <a:gd name="T84" fmla="*/ 2068522471 w 13991"/>
                <a:gd name="T85" fmla="*/ 641217631 h 5894"/>
                <a:gd name="T86" fmla="*/ 1892469430 w 13991"/>
                <a:gd name="T87" fmla="*/ 660246207 h 5894"/>
                <a:gd name="T88" fmla="*/ 1695466998 w 13991"/>
                <a:gd name="T89" fmla="*/ 604598182 h 58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cubicBezTo>
                    <a:pt x="13765" y="2865"/>
                    <a:pt x="13844" y="2638"/>
                    <a:pt x="13900" y="2392"/>
                  </a:cubicBezTo>
                  <a:close/>
                  <a:moveTo>
                    <a:pt x="13641" y="3116"/>
                  </a:moveTo>
                  <a:cubicBezTo>
                    <a:pt x="13497" y="3384"/>
                    <a:pt x="12995" y="3945"/>
                    <a:pt x="12942" y="4004"/>
                  </a:cubicBezTo>
                  <a:cubicBezTo>
                    <a:pt x="13229" y="3754"/>
                    <a:pt x="13466" y="3461"/>
                    <a:pt x="13641" y="3116"/>
                  </a:cubicBezTo>
                  <a:close/>
                  <a:moveTo>
                    <a:pt x="12942" y="4004"/>
                  </a:moveTo>
                  <a:lnTo>
                    <a:pt x="12942" y="4004"/>
                  </a:lnTo>
                  <a:cubicBezTo>
                    <a:pt x="12940" y="4006"/>
                    <a:pt x="12938" y="4008"/>
                    <a:pt x="12936" y="4010"/>
                  </a:cubicBez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cubicBezTo>
                    <a:pt x="565" y="5395"/>
                    <a:pt x="1731" y="5893"/>
                    <a:pt x="3727" y="5893"/>
                  </a:cubicBezTo>
                  <a:cubicBezTo>
                    <a:pt x="4279" y="5893"/>
                    <a:pt x="4896" y="5853"/>
                    <a:pt x="5584" y="5770"/>
                  </a:cubicBezTo>
                  <a:cubicBezTo>
                    <a:pt x="8229" y="5444"/>
                    <a:pt x="11343" y="5391"/>
                    <a:pt x="12936" y="4010"/>
                  </a:cubicBezTo>
                  <a:cubicBezTo>
                    <a:pt x="12617" y="4089"/>
                    <a:pt x="12216" y="4129"/>
                    <a:pt x="11835" y="4129"/>
                  </a:cubicBezTo>
                  <a:cubicBezTo>
                    <a:pt x="11217" y="4129"/>
                    <a:pt x="10656" y="4020"/>
                    <a:pt x="10603" y="378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2" name="Google Shape;523;p22"/>
            <p:cNvSpPr>
              <a:spLocks/>
            </p:cNvSpPr>
            <p:nvPr/>
          </p:nvSpPr>
          <p:spPr bwMode="auto">
            <a:xfrm>
              <a:off x="4044865" y="1469963"/>
              <a:ext cx="116480" cy="243435"/>
            </a:xfrm>
            <a:custGeom>
              <a:avLst/>
              <a:gdLst>
                <a:gd name="T0" fmla="*/ 284631744 w 2146"/>
                <a:gd name="T1" fmla="*/ 0 h 4485"/>
                <a:gd name="T2" fmla="*/ 203561772 w 2146"/>
                <a:gd name="T3" fmla="*/ 143434670 h 4485"/>
                <a:gd name="T4" fmla="*/ 75955598 w 2146"/>
                <a:gd name="T5" fmla="*/ 518411740 h 4485"/>
                <a:gd name="T6" fmla="*/ 134482293 w 2146"/>
                <a:gd name="T7" fmla="*/ 715573682 h 4485"/>
                <a:gd name="T8" fmla="*/ 156227253 w 2146"/>
                <a:gd name="T9" fmla="*/ 717014317 h 4485"/>
                <a:gd name="T10" fmla="*/ 228986382 w 2146"/>
                <a:gd name="T11" fmla="*/ 697505485 h 4485"/>
                <a:gd name="T12" fmla="*/ 280474830 w 2146"/>
                <a:gd name="T13" fmla="*/ 582694700 h 4485"/>
                <a:gd name="T14" fmla="*/ 296946329 w 2146"/>
                <a:gd name="T15" fmla="*/ 0 h 4485"/>
                <a:gd name="T16" fmla="*/ 284631744 w 2146"/>
                <a:gd name="T17" fmla="*/ 0 h 44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lnTo>
                    <a:pt x="1780" y="0"/>
                  </a:lnTo>
                  <a:close/>
                </a:path>
              </a:pathLst>
            </a:custGeom>
            <a:solidFill>
              <a:srgbClr val="FEAFC6"/>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3" name="Google Shape;524;p22"/>
            <p:cNvSpPr>
              <a:spLocks/>
            </p:cNvSpPr>
            <p:nvPr/>
          </p:nvSpPr>
          <p:spPr bwMode="auto">
            <a:xfrm>
              <a:off x="4122589" y="1469963"/>
              <a:ext cx="66001" cy="236758"/>
            </a:xfrm>
            <a:custGeom>
              <a:avLst/>
              <a:gdLst>
                <a:gd name="T0" fmla="*/ 67958505 w 1216"/>
                <a:gd name="T1" fmla="*/ 0 h 4362"/>
                <a:gd name="T2" fmla="*/ 67958505 w 1216"/>
                <a:gd name="T3" fmla="*/ 0 h 4362"/>
                <a:gd name="T4" fmla="*/ 51487402 w 1216"/>
                <a:gd name="T5" fmla="*/ 582687545 h 4362"/>
                <a:gd name="T6" fmla="*/ 0 w 1216"/>
                <a:gd name="T7" fmla="*/ 697497535 h 4362"/>
                <a:gd name="T8" fmla="*/ 67958505 w 1216"/>
                <a:gd name="T9" fmla="*/ 0 h 4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4" name="Google Shape;525;p22"/>
            <p:cNvSpPr>
              <a:spLocks/>
            </p:cNvSpPr>
            <p:nvPr/>
          </p:nvSpPr>
          <p:spPr bwMode="auto">
            <a:xfrm>
              <a:off x="4025542" y="1740968"/>
              <a:ext cx="63179" cy="67087"/>
            </a:xfrm>
            <a:custGeom>
              <a:avLst/>
              <a:gdLst>
                <a:gd name="T0" fmla="*/ 101058230 w 1164"/>
                <a:gd name="T1" fmla="*/ 0 h 1236"/>
                <a:gd name="T2" fmla="*/ 26702952 w 1164"/>
                <a:gd name="T3" fmla="*/ 53727080 h 1236"/>
                <a:gd name="T4" fmla="*/ 24626024 w 1164"/>
                <a:gd name="T5" fmla="*/ 197641504 h 1236"/>
                <a:gd name="T6" fmla="*/ 185969178 w 1164"/>
                <a:gd name="T7" fmla="*/ 38696335 h 1236"/>
                <a:gd name="T8" fmla="*/ 101058230 w 1164"/>
                <a:gd name="T9" fmla="*/ 0 h 1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5" name="Google Shape;526;p22"/>
            <p:cNvSpPr>
              <a:spLocks/>
            </p:cNvSpPr>
            <p:nvPr/>
          </p:nvSpPr>
          <p:spPr bwMode="auto">
            <a:xfrm>
              <a:off x="4033846" y="1754103"/>
              <a:ext cx="69312" cy="64210"/>
            </a:xfrm>
            <a:custGeom>
              <a:avLst/>
              <a:gdLst>
                <a:gd name="T0" fmla="*/ 161500597 w 1277"/>
                <a:gd name="T1" fmla="*/ 0 h 1183"/>
                <a:gd name="T2" fmla="*/ 159087 w 1277"/>
                <a:gd name="T3" fmla="*/ 158943741 h 1183"/>
                <a:gd name="T4" fmla="*/ 37735526 w 1277"/>
                <a:gd name="T5" fmla="*/ 189164017 h 1183"/>
                <a:gd name="T6" fmla="*/ 161500597 w 1277"/>
                <a:gd name="T7" fmla="*/ 0 h 1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6" name="Google Shape;527;p22"/>
            <p:cNvSpPr>
              <a:spLocks/>
            </p:cNvSpPr>
            <p:nvPr/>
          </p:nvSpPr>
          <p:spPr bwMode="auto">
            <a:xfrm>
              <a:off x="3958293" y="1837417"/>
              <a:ext cx="39568" cy="28333"/>
            </a:xfrm>
            <a:custGeom>
              <a:avLst/>
              <a:gdLst>
                <a:gd name="T0" fmla="*/ 116408350 w 729"/>
                <a:gd name="T1" fmla="*/ 0 h 522"/>
                <a:gd name="T2" fmla="*/ 116408350 w 729"/>
                <a:gd name="T3" fmla="*/ 0 h 522"/>
                <a:gd name="T4" fmla="*/ 103616814 w 729"/>
                <a:gd name="T5" fmla="*/ 4156918 h 522"/>
                <a:gd name="T6" fmla="*/ 10714624 w 729"/>
                <a:gd name="T7" fmla="*/ 83312101 h 522"/>
                <a:gd name="T8" fmla="*/ 116408350 w 729"/>
                <a:gd name="T9" fmla="*/ 0 h 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7" name="Google Shape;528;p22"/>
            <p:cNvSpPr>
              <a:spLocks/>
            </p:cNvSpPr>
            <p:nvPr/>
          </p:nvSpPr>
          <p:spPr bwMode="auto">
            <a:xfrm>
              <a:off x="3961929" y="1833998"/>
              <a:ext cx="79896" cy="35877"/>
            </a:xfrm>
            <a:custGeom>
              <a:avLst/>
              <a:gdLst>
                <a:gd name="T0" fmla="*/ 156224036 w 1472"/>
                <a:gd name="T1" fmla="*/ 0 h 661"/>
                <a:gd name="T2" fmla="*/ 105694049 w 1472"/>
                <a:gd name="T3" fmla="*/ 10072318 h 661"/>
                <a:gd name="T4" fmla="*/ 0 w 1472"/>
                <a:gd name="T5" fmla="*/ 93381589 h 661"/>
                <a:gd name="T6" fmla="*/ 16948427 w 1472"/>
                <a:gd name="T7" fmla="*/ 105692828 h 661"/>
                <a:gd name="T8" fmla="*/ 156224036 w 1472"/>
                <a:gd name="T9" fmla="*/ 0 h 6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8" name="Google Shape;529;p22"/>
            <p:cNvSpPr>
              <a:spLocks/>
            </p:cNvSpPr>
            <p:nvPr/>
          </p:nvSpPr>
          <p:spPr bwMode="auto">
            <a:xfrm>
              <a:off x="4276682" y="1954547"/>
              <a:ext cx="11235" cy="17043"/>
            </a:xfrm>
            <a:custGeom>
              <a:avLst/>
              <a:gdLst>
                <a:gd name="T0" fmla="*/ 159081 w 207"/>
                <a:gd name="T1" fmla="*/ 159086 h 314"/>
                <a:gd name="T2" fmla="*/ 159081 w 207"/>
                <a:gd name="T3" fmla="*/ 159086 h 314"/>
                <a:gd name="T4" fmla="*/ 32937166 w 207"/>
                <a:gd name="T5" fmla="*/ 50049592 h 314"/>
                <a:gd name="T6" fmla="*/ 159081 w 207"/>
                <a:gd name="T7" fmla="*/ 159086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 h="314" extrusionOk="0">
                  <a:moveTo>
                    <a:pt x="1" y="1"/>
                  </a:moveTo>
                  <a:lnTo>
                    <a:pt x="1" y="1"/>
                  </a:lnTo>
                  <a:cubicBezTo>
                    <a:pt x="77" y="94"/>
                    <a:pt x="147" y="197"/>
                    <a:pt x="206" y="313"/>
                  </a:cubicBezTo>
                  <a:cubicBezTo>
                    <a:pt x="147" y="194"/>
                    <a:pt x="77" y="77"/>
                    <a:pt x="1"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49" name="Google Shape;530;p22"/>
            <p:cNvSpPr>
              <a:spLocks/>
            </p:cNvSpPr>
            <p:nvPr/>
          </p:nvSpPr>
          <p:spPr bwMode="auto">
            <a:xfrm>
              <a:off x="4102724" y="1982499"/>
              <a:ext cx="96723" cy="57588"/>
            </a:xfrm>
            <a:custGeom>
              <a:avLst/>
              <a:gdLst>
                <a:gd name="T0" fmla="*/ 256170268 w 1782"/>
                <a:gd name="T1" fmla="*/ 159086 h 1061"/>
                <a:gd name="T2" fmla="*/ 79632448 w 1782"/>
                <a:gd name="T3" fmla="*/ 92581096 h 1061"/>
                <a:gd name="T4" fmla="*/ 128725883 w 1782"/>
                <a:gd name="T5" fmla="*/ 169495379 h 1061"/>
                <a:gd name="T6" fmla="*/ 277278896 w 1782"/>
                <a:gd name="T7" fmla="*/ 154783029 h 1061"/>
                <a:gd name="T8" fmla="*/ 256170268 w 1782"/>
                <a:gd name="T9" fmla="*/ 159086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0" name="Google Shape;531;p22"/>
            <p:cNvSpPr>
              <a:spLocks/>
            </p:cNvSpPr>
            <p:nvPr/>
          </p:nvSpPr>
          <p:spPr bwMode="auto">
            <a:xfrm>
              <a:off x="4189622" y="1954384"/>
              <a:ext cx="109641" cy="80656"/>
            </a:xfrm>
            <a:custGeom>
              <a:avLst/>
              <a:gdLst>
                <a:gd name="T0" fmla="*/ 255530454 w 2020"/>
                <a:gd name="T1" fmla="*/ 159087 h 1486"/>
                <a:gd name="T2" fmla="*/ 159088 w 2020"/>
                <a:gd name="T3" fmla="*/ 82989379 h 1486"/>
                <a:gd name="T4" fmla="*/ 21267694 w 2020"/>
                <a:gd name="T5" fmla="*/ 237614204 h 1486"/>
                <a:gd name="T6" fmla="*/ 323010202 w 2020"/>
                <a:gd name="T7" fmla="*/ 141992283 h 1486"/>
                <a:gd name="T8" fmla="*/ 289430855 w 2020"/>
                <a:gd name="T9" fmla="*/ 50530116 h 1486"/>
                <a:gd name="T10" fmla="*/ 256649932 w 2020"/>
                <a:gd name="T11" fmla="*/ 639278 h 1486"/>
                <a:gd name="T12" fmla="*/ 255530454 w 2020"/>
                <a:gd name="T13" fmla="*/ 159087 h 1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1" name="Google Shape;532;p22"/>
            <p:cNvSpPr>
              <a:spLocks/>
            </p:cNvSpPr>
            <p:nvPr/>
          </p:nvSpPr>
          <p:spPr bwMode="auto">
            <a:xfrm>
              <a:off x="4299750" y="2044158"/>
              <a:ext cx="7653" cy="57046"/>
            </a:xfrm>
            <a:custGeom>
              <a:avLst/>
              <a:gdLst>
                <a:gd name="T0" fmla="*/ 14550036 w 141"/>
                <a:gd name="T1" fmla="*/ 159088 h 1051"/>
                <a:gd name="T2" fmla="*/ 15030221 w 141"/>
                <a:gd name="T3" fmla="*/ 28303012 h 1051"/>
                <a:gd name="T4" fmla="*/ 159085 w 141"/>
                <a:gd name="T5" fmla="*/ 168062238 h 1051"/>
                <a:gd name="T6" fmla="*/ 14550036 w 141"/>
                <a:gd name="T7" fmla="*/ 159088 h 1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2" name="Google Shape;533;p22"/>
            <p:cNvSpPr>
              <a:spLocks/>
            </p:cNvSpPr>
            <p:nvPr/>
          </p:nvSpPr>
          <p:spPr bwMode="auto">
            <a:xfrm>
              <a:off x="4116945" y="2067280"/>
              <a:ext cx="72732" cy="52324"/>
            </a:xfrm>
            <a:custGeom>
              <a:avLst/>
              <a:gdLst>
                <a:gd name="T0" fmla="*/ 214272760 w 1340"/>
                <a:gd name="T1" fmla="*/ 0 h 964"/>
                <a:gd name="T2" fmla="*/ 30382707 w 1340"/>
                <a:gd name="T3" fmla="*/ 100423760 h 964"/>
                <a:gd name="T4" fmla="*/ 121849005 w 1340"/>
                <a:gd name="T5" fmla="*/ 153992734 h 964"/>
                <a:gd name="T6" fmla="*/ 158945799 w 1340"/>
                <a:gd name="T7" fmla="*/ 153512537 h 964"/>
                <a:gd name="T8" fmla="*/ 214272760 w 134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3" name="Google Shape;534;p22"/>
            <p:cNvSpPr>
              <a:spLocks/>
            </p:cNvSpPr>
            <p:nvPr/>
          </p:nvSpPr>
          <p:spPr bwMode="auto">
            <a:xfrm>
              <a:off x="4170842" y="2044158"/>
              <a:ext cx="134011" cy="75283"/>
            </a:xfrm>
            <a:custGeom>
              <a:avLst/>
              <a:gdLst>
                <a:gd name="T0" fmla="*/ 394321641 w 2469"/>
                <a:gd name="T1" fmla="*/ 159088 h 1387"/>
                <a:gd name="T2" fmla="*/ 55485710 w 2469"/>
                <a:gd name="T3" fmla="*/ 68118685 h 1387"/>
                <a:gd name="T4" fmla="*/ 159087 w 2469"/>
                <a:gd name="T5" fmla="*/ 221628810 h 1387"/>
                <a:gd name="T6" fmla="*/ 379930249 w 2469"/>
                <a:gd name="T7" fmla="*/ 168540888 h 1387"/>
                <a:gd name="T8" fmla="*/ 379930249 w 2469"/>
                <a:gd name="T9" fmla="*/ 168060695 h 1387"/>
                <a:gd name="T10" fmla="*/ 394801834 w 2469"/>
                <a:gd name="T11" fmla="*/ 28302771 h 1387"/>
                <a:gd name="T12" fmla="*/ 394321641 w 2469"/>
                <a:gd name="T13" fmla="*/ 159088 h 13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4" name="Google Shape;535;p22"/>
            <p:cNvSpPr>
              <a:spLocks/>
            </p:cNvSpPr>
            <p:nvPr/>
          </p:nvSpPr>
          <p:spPr bwMode="auto">
            <a:xfrm>
              <a:off x="4285692" y="2138437"/>
              <a:ext cx="1140" cy="2225"/>
            </a:xfrm>
            <a:custGeom>
              <a:avLst/>
              <a:gdLst>
                <a:gd name="T0" fmla="*/ 3200360 w 21"/>
                <a:gd name="T1" fmla="*/ 159006 h 41"/>
                <a:gd name="T2" fmla="*/ 3200360 w 21"/>
                <a:gd name="T3" fmla="*/ 159006 h 41"/>
                <a:gd name="T4" fmla="*/ 0 w 21"/>
                <a:gd name="T5" fmla="*/ 6552734 h 41"/>
                <a:gd name="T6" fmla="*/ 3200360 w 21"/>
                <a:gd name="T7" fmla="*/ 15900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1" extrusionOk="0">
                  <a:moveTo>
                    <a:pt x="20" y="1"/>
                  </a:moveTo>
                  <a:lnTo>
                    <a:pt x="20" y="1"/>
                  </a:lnTo>
                  <a:cubicBezTo>
                    <a:pt x="14" y="14"/>
                    <a:pt x="8" y="28"/>
                    <a:pt x="0" y="41"/>
                  </a:cubicBezTo>
                  <a:cubicBezTo>
                    <a:pt x="8" y="28"/>
                    <a:pt x="17" y="14"/>
                    <a:pt x="20"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5" name="Google Shape;536;p22"/>
            <p:cNvSpPr>
              <a:spLocks/>
            </p:cNvSpPr>
            <p:nvPr/>
          </p:nvSpPr>
          <p:spPr bwMode="auto">
            <a:xfrm>
              <a:off x="4120201" y="2150920"/>
              <a:ext cx="31644" cy="25836"/>
            </a:xfrm>
            <a:custGeom>
              <a:avLst/>
              <a:gdLst>
                <a:gd name="T0" fmla="*/ 93066904 w 583"/>
                <a:gd name="T1" fmla="*/ 0 h 476"/>
                <a:gd name="T2" fmla="*/ 93066904 w 583"/>
                <a:gd name="T3" fmla="*/ 0 h 476"/>
                <a:gd name="T4" fmla="*/ 11192206 w 583"/>
                <a:gd name="T5" fmla="*/ 44611662 h 476"/>
                <a:gd name="T6" fmla="*/ 1758820 w 583"/>
                <a:gd name="T7" fmla="*/ 76113562 h 476"/>
                <a:gd name="T8" fmla="*/ 93066904 w 583"/>
                <a:gd name="T9" fmla="*/ 0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6" name="Google Shape;537;p22"/>
            <p:cNvSpPr>
              <a:spLocks/>
            </p:cNvSpPr>
            <p:nvPr/>
          </p:nvSpPr>
          <p:spPr bwMode="auto">
            <a:xfrm>
              <a:off x="4120744" y="2138111"/>
              <a:ext cx="166306" cy="57534"/>
            </a:xfrm>
            <a:custGeom>
              <a:avLst/>
              <a:gdLst>
                <a:gd name="T0" fmla="*/ 465957117 w 3064"/>
                <a:gd name="T1" fmla="*/ 0 h 1060"/>
                <a:gd name="T2" fmla="*/ 91465640 w 3064"/>
                <a:gd name="T3" fmla="*/ 37735736 h 1060"/>
                <a:gd name="T4" fmla="*/ 159087 w 3064"/>
                <a:gd name="T5" fmla="*/ 113849419 h 1060"/>
                <a:gd name="T6" fmla="*/ 197160648 w 3064"/>
                <a:gd name="T7" fmla="*/ 169497009 h 1060"/>
                <a:gd name="T8" fmla="*/ 373534023 w 3064"/>
                <a:gd name="T9" fmla="*/ 150309475 h 1060"/>
                <a:gd name="T10" fmla="*/ 485945969 w 3064"/>
                <a:gd name="T11" fmla="*/ 7515352 h 1060"/>
                <a:gd name="T12" fmla="*/ 489145406 w 3064"/>
                <a:gd name="T13" fmla="*/ 1119471 h 1060"/>
                <a:gd name="T14" fmla="*/ 489784685 w 3064"/>
                <a:gd name="T15" fmla="*/ 639279 h 1060"/>
                <a:gd name="T16" fmla="*/ 465957117 w 3064"/>
                <a:gd name="T17" fmla="*/ 0 h 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7" name="Google Shape;538;p22"/>
            <p:cNvSpPr>
              <a:spLocks/>
            </p:cNvSpPr>
            <p:nvPr/>
          </p:nvSpPr>
          <p:spPr bwMode="auto">
            <a:xfrm>
              <a:off x="3632739" y="1499870"/>
              <a:ext cx="61985" cy="47167"/>
            </a:xfrm>
            <a:custGeom>
              <a:avLst/>
              <a:gdLst>
                <a:gd name="T0" fmla="*/ 53727208 w 1142"/>
                <a:gd name="T1" fmla="*/ 159087 h 869"/>
                <a:gd name="T2" fmla="*/ 89227190 w 1142"/>
                <a:gd name="T3" fmla="*/ 138156974 h 869"/>
                <a:gd name="T4" fmla="*/ 99939034 w 1142"/>
                <a:gd name="T5" fmla="*/ 138796252 h 869"/>
                <a:gd name="T6" fmla="*/ 168859081 w 1142"/>
                <a:gd name="T7" fmla="*/ 24145650 h 869"/>
                <a:gd name="T8" fmla="*/ 53727208 w 1142"/>
                <a:gd name="T9" fmla="*/ 159087 h 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8" name="Google Shape;539;p22"/>
            <p:cNvSpPr>
              <a:spLocks/>
            </p:cNvSpPr>
            <p:nvPr/>
          </p:nvSpPr>
          <p:spPr bwMode="auto">
            <a:xfrm>
              <a:off x="3836224" y="1485324"/>
              <a:ext cx="60465" cy="46733"/>
            </a:xfrm>
            <a:custGeom>
              <a:avLst/>
              <a:gdLst>
                <a:gd name="T0" fmla="*/ 118648559 w 1114"/>
                <a:gd name="T1" fmla="*/ 0 h 861"/>
                <a:gd name="T2" fmla="*/ 2878275 w 1114"/>
                <a:gd name="T3" fmla="*/ 19187669 h 861"/>
                <a:gd name="T4" fmla="*/ 67637973 w 1114"/>
                <a:gd name="T5" fmla="*/ 137518936 h 861"/>
                <a:gd name="T6" fmla="*/ 86189167 w 1114"/>
                <a:gd name="T7" fmla="*/ 134958825 h 861"/>
                <a:gd name="T8" fmla="*/ 118648559 w 1114"/>
                <a:gd name="T9" fmla="*/ 0 h 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59" name="Google Shape;540;p22"/>
            <p:cNvSpPr>
              <a:spLocks/>
            </p:cNvSpPr>
            <p:nvPr/>
          </p:nvSpPr>
          <p:spPr bwMode="auto">
            <a:xfrm>
              <a:off x="3548338" y="1359619"/>
              <a:ext cx="119953" cy="119790"/>
            </a:xfrm>
            <a:custGeom>
              <a:avLst/>
              <a:gdLst>
                <a:gd name="T0" fmla="*/ 177810783 w 2210"/>
                <a:gd name="T1" fmla="*/ 0 h 2207"/>
                <a:gd name="T2" fmla="*/ 163101234 w 2210"/>
                <a:gd name="T3" fmla="*/ 639278 h 2207"/>
                <a:gd name="T4" fmla="*/ 639279 w 2210"/>
                <a:gd name="T5" fmla="*/ 170135886 h 2207"/>
                <a:gd name="T6" fmla="*/ 639279 w 2210"/>
                <a:gd name="T7" fmla="*/ 189803591 h 2207"/>
                <a:gd name="T8" fmla="*/ 176532225 w 2210"/>
                <a:gd name="T9" fmla="*/ 352745293 h 2207"/>
                <a:gd name="T10" fmla="*/ 190125234 w 2210"/>
                <a:gd name="T11" fmla="*/ 352265101 h 2207"/>
                <a:gd name="T12" fmla="*/ 192364230 w 2210"/>
                <a:gd name="T13" fmla="*/ 351784856 h 2207"/>
                <a:gd name="T14" fmla="*/ 350666367 w 2210"/>
                <a:gd name="T15" fmla="*/ 200836429 h 2207"/>
                <a:gd name="T16" fmla="*/ 352266084 w 2210"/>
                <a:gd name="T17" fmla="*/ 162620597 h 2207"/>
                <a:gd name="T18" fmla="*/ 231540554 w 2210"/>
                <a:gd name="T19" fmla="*/ 9115004 h 2207"/>
                <a:gd name="T20" fmla="*/ 177810783 w 2210"/>
                <a:gd name="T21" fmla="*/ 0 h 2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60" name="Google Shape;541;p22"/>
            <p:cNvSpPr>
              <a:spLocks/>
            </p:cNvSpPr>
            <p:nvPr/>
          </p:nvSpPr>
          <p:spPr bwMode="auto">
            <a:xfrm>
              <a:off x="3548501" y="1359619"/>
              <a:ext cx="82285" cy="70941"/>
            </a:xfrm>
            <a:custGeom>
              <a:avLst/>
              <a:gdLst>
                <a:gd name="T0" fmla="*/ 177335682 w 1516"/>
                <a:gd name="T1" fmla="*/ 0 h 1307"/>
                <a:gd name="T2" fmla="*/ 162623004 w 1516"/>
                <a:gd name="T3" fmla="*/ 639283 h 1307"/>
                <a:gd name="T4" fmla="*/ 159088 w 1516"/>
                <a:gd name="T5" fmla="*/ 170141594 h 1307"/>
                <a:gd name="T6" fmla="*/ 98501821 w 1516"/>
                <a:gd name="T7" fmla="*/ 208838254 h 1307"/>
                <a:gd name="T8" fmla="*/ 242417309 w 1516"/>
                <a:gd name="T9" fmla="*/ 65402826 h 1307"/>
                <a:gd name="T10" fmla="*/ 231063173 w 1516"/>
                <a:gd name="T11" fmla="*/ 9115131 h 1307"/>
                <a:gd name="T12" fmla="*/ 177335682 w 1516"/>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61" name="Google Shape;542;p22"/>
            <p:cNvSpPr>
              <a:spLocks/>
            </p:cNvSpPr>
            <p:nvPr/>
          </p:nvSpPr>
          <p:spPr bwMode="auto">
            <a:xfrm>
              <a:off x="3608206" y="1421277"/>
              <a:ext cx="59162" cy="57751"/>
            </a:xfrm>
            <a:custGeom>
              <a:avLst/>
              <a:gdLst>
                <a:gd name="T0" fmla="*/ 112089411 w 1090"/>
                <a:gd name="T1" fmla="*/ 0 h 1064"/>
                <a:gd name="T2" fmla="*/ 0 w 1090"/>
                <a:gd name="T3" fmla="*/ 112729464 h 1064"/>
                <a:gd name="T4" fmla="*/ 15990892 w 1090"/>
                <a:gd name="T5" fmla="*/ 170135640 h 1064"/>
                <a:gd name="T6" fmla="*/ 174291252 w 1090"/>
                <a:gd name="T7" fmla="*/ 19187444 h 1064"/>
                <a:gd name="T8" fmla="*/ 112089411 w 1090"/>
                <a:gd name="T9" fmla="*/ 0 h 10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62" name="Google Shape;543;p22"/>
            <p:cNvSpPr>
              <a:spLocks/>
            </p:cNvSpPr>
            <p:nvPr/>
          </p:nvSpPr>
          <p:spPr bwMode="auto">
            <a:xfrm>
              <a:off x="3869224" y="1351206"/>
              <a:ext cx="119790" cy="119736"/>
            </a:xfrm>
            <a:custGeom>
              <a:avLst/>
              <a:gdLst>
                <a:gd name="T0" fmla="*/ 175733341 w 2207"/>
                <a:gd name="T1" fmla="*/ 159087 h 2206"/>
                <a:gd name="T2" fmla="*/ 163259875 w 2207"/>
                <a:gd name="T3" fmla="*/ 480192 h 2206"/>
                <a:gd name="T4" fmla="*/ 159087 w 2207"/>
                <a:gd name="T5" fmla="*/ 169977627 h 2206"/>
                <a:gd name="T6" fmla="*/ 798365 w 2207"/>
                <a:gd name="T7" fmla="*/ 190125570 h 2206"/>
                <a:gd name="T8" fmla="*/ 176213532 w 2207"/>
                <a:gd name="T9" fmla="*/ 352587837 h 2206"/>
                <a:gd name="T10" fmla="*/ 189803591 w 2207"/>
                <a:gd name="T11" fmla="*/ 352107644 h 2206"/>
                <a:gd name="T12" fmla="*/ 192522775 w 2207"/>
                <a:gd name="T13" fmla="*/ 352107644 h 2206"/>
                <a:gd name="T14" fmla="*/ 350665387 w 2207"/>
                <a:gd name="T15" fmla="*/ 200837383 h 2206"/>
                <a:gd name="T16" fmla="*/ 352265101 w 2207"/>
                <a:gd name="T17" fmla="*/ 163101546 h 2206"/>
                <a:gd name="T18" fmla="*/ 231218799 w 2207"/>
                <a:gd name="T19" fmla="*/ 8955938 h 2206"/>
                <a:gd name="T20" fmla="*/ 175733341 w 2207"/>
                <a:gd name="T21" fmla="*/ 159087 h 2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63" name="Google Shape;544;p22"/>
            <p:cNvSpPr>
              <a:spLocks/>
            </p:cNvSpPr>
            <p:nvPr/>
          </p:nvSpPr>
          <p:spPr bwMode="auto">
            <a:xfrm>
              <a:off x="3869224" y="1351206"/>
              <a:ext cx="82502" cy="71049"/>
            </a:xfrm>
            <a:custGeom>
              <a:avLst/>
              <a:gdLst>
                <a:gd name="T0" fmla="*/ 175735502 w 1520"/>
                <a:gd name="T1" fmla="*/ 159087 h 1309"/>
                <a:gd name="T2" fmla="*/ 163261905 w 1520"/>
                <a:gd name="T3" fmla="*/ 480191 h 1309"/>
                <a:gd name="T4" fmla="*/ 159088 w 1520"/>
                <a:gd name="T5" fmla="*/ 169976889 h 1309"/>
                <a:gd name="T6" fmla="*/ 98342493 w 1520"/>
                <a:gd name="T7" fmla="*/ 209153167 h 1309"/>
                <a:gd name="T8" fmla="*/ 242896852 w 1520"/>
                <a:gd name="T9" fmla="*/ 65239754 h 1309"/>
                <a:gd name="T10" fmla="*/ 231221625 w 1520"/>
                <a:gd name="T11" fmla="*/ 8955919 h 1309"/>
                <a:gd name="T12" fmla="*/ 175735502 w 1520"/>
                <a:gd name="T13" fmla="*/ 159087 h 1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64" name="Google Shape;545;p22"/>
            <p:cNvSpPr>
              <a:spLocks/>
            </p:cNvSpPr>
            <p:nvPr/>
          </p:nvSpPr>
          <p:spPr bwMode="auto">
            <a:xfrm>
              <a:off x="3929092" y="1413027"/>
              <a:ext cx="59162" cy="57697"/>
            </a:xfrm>
            <a:custGeom>
              <a:avLst/>
              <a:gdLst>
                <a:gd name="T0" fmla="*/ 112248497 w 1090"/>
                <a:gd name="T1" fmla="*/ 0 h 1063"/>
                <a:gd name="T2" fmla="*/ 159086 w 1090"/>
                <a:gd name="T3" fmla="*/ 112094198 h 1063"/>
                <a:gd name="T4" fmla="*/ 16149978 w 1090"/>
                <a:gd name="T5" fmla="*/ 169978184 h 1063"/>
                <a:gd name="T6" fmla="*/ 174291252 w 1090"/>
                <a:gd name="T7" fmla="*/ 18707397 h 1063"/>
                <a:gd name="T8" fmla="*/ 112248497 w 1090"/>
                <a:gd name="T9" fmla="*/ 0 h 10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65" name="Google Shape;546;p22"/>
            <p:cNvSpPr>
              <a:spLocks/>
            </p:cNvSpPr>
            <p:nvPr/>
          </p:nvSpPr>
          <p:spPr bwMode="auto">
            <a:xfrm>
              <a:off x="3635398" y="1469421"/>
              <a:ext cx="265471" cy="44073"/>
            </a:xfrm>
            <a:custGeom>
              <a:avLst/>
              <a:gdLst>
                <a:gd name="T0" fmla="*/ 765139963 w 4891"/>
                <a:gd name="T1" fmla="*/ 159086 h 812"/>
                <a:gd name="T2" fmla="*/ 758582107 w 4891"/>
                <a:gd name="T3" fmla="*/ 1599655 h 812"/>
                <a:gd name="T4" fmla="*/ 273595900 w 4891"/>
                <a:gd name="T5" fmla="*/ 99778178 h 812"/>
                <a:gd name="T6" fmla="*/ 19667759 w 4891"/>
                <a:gd name="T7" fmla="*/ 76112931 h 812"/>
                <a:gd name="T8" fmla="*/ 16630393 w 4891"/>
                <a:gd name="T9" fmla="*/ 75791828 h 812"/>
                <a:gd name="T10" fmla="*/ 1758806 w 4891"/>
                <a:gd name="T11" fmla="*/ 87625917 h 812"/>
                <a:gd name="T12" fmla="*/ 12791729 w 4891"/>
                <a:gd name="T13" fmla="*/ 105213541 h 812"/>
                <a:gd name="T14" fmla="*/ 273115707 w 4891"/>
                <a:gd name="T15" fmla="*/ 129680080 h 812"/>
                <a:gd name="T16" fmla="*/ 771373782 w 4891"/>
                <a:gd name="T17" fmla="*/ 28782437 h 812"/>
                <a:gd name="T18" fmla="*/ 778889146 w 4891"/>
                <a:gd name="T19" fmla="*/ 9114915 h 812"/>
                <a:gd name="T20" fmla="*/ 765139963 w 4891"/>
                <a:gd name="T21" fmla="*/ 159086 h 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66" name="Google Shape;547;p22"/>
            <p:cNvSpPr>
              <a:spLocks/>
            </p:cNvSpPr>
            <p:nvPr/>
          </p:nvSpPr>
          <p:spPr bwMode="auto">
            <a:xfrm>
              <a:off x="3476421" y="1479190"/>
              <a:ext cx="87495" cy="70886"/>
            </a:xfrm>
            <a:custGeom>
              <a:avLst/>
              <a:gdLst>
                <a:gd name="T0" fmla="*/ 128561582 w 1612"/>
                <a:gd name="T1" fmla="*/ 0 h 1306"/>
                <a:gd name="T2" fmla="*/ 0 w 1612"/>
                <a:gd name="T3" fmla="*/ 104736616 h 1306"/>
                <a:gd name="T4" fmla="*/ 128561582 w 1612"/>
                <a:gd name="T5" fmla="*/ 208671938 h 1306"/>
                <a:gd name="T6" fmla="*/ 257603354 w 1612"/>
                <a:gd name="T7" fmla="*/ 104736616 h 1306"/>
                <a:gd name="T8" fmla="*/ 128561582 w 161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sp>
          <p:nvSpPr>
            <p:cNvPr id="30767" name="Google Shape;548;p22"/>
            <p:cNvSpPr>
              <a:spLocks/>
            </p:cNvSpPr>
            <p:nvPr/>
          </p:nvSpPr>
          <p:spPr bwMode="auto">
            <a:xfrm>
              <a:off x="3983694" y="1451021"/>
              <a:ext cx="87712" cy="70724"/>
            </a:xfrm>
            <a:custGeom>
              <a:avLst/>
              <a:gdLst>
                <a:gd name="T0" fmla="*/ 129200536 w 1616"/>
                <a:gd name="T1" fmla="*/ 159088 h 1303"/>
                <a:gd name="T2" fmla="*/ 159087 w 1616"/>
                <a:gd name="T3" fmla="*/ 104258900 h 1303"/>
                <a:gd name="T4" fmla="*/ 129200536 w 1616"/>
                <a:gd name="T5" fmla="*/ 208358712 h 1303"/>
                <a:gd name="T6" fmla="*/ 258241985 w 1616"/>
                <a:gd name="T7" fmla="*/ 104258900 h 1303"/>
                <a:gd name="T8" fmla="*/ 129200536 w 1616"/>
                <a:gd name="T9" fmla="*/ 159088 h 1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050" b="0" i="0" u="none" strike="noStrike" kern="0" cap="none" spc="0" normalizeH="0" baseline="0" noProof="0">
                <a:ln>
                  <a:noFill/>
                </a:ln>
                <a:solidFill>
                  <a:srgbClr val="000000"/>
                </a:solidFill>
                <a:effectLst/>
                <a:uLnTx/>
                <a:uFillTx/>
                <a:latin typeface="Arial"/>
                <a:cs typeface="Arial"/>
                <a:sym typeface="Arial"/>
              </a:endParaRPr>
            </a:p>
          </p:txBody>
        </p:sp>
      </p:grpSp>
      <p:sp>
        <p:nvSpPr>
          <p:cNvPr id="30727" name="Google Shape;552;p22"/>
          <p:cNvSpPr txBox="1">
            <a:spLocks/>
          </p:cNvSpPr>
          <p:nvPr/>
        </p:nvSpPr>
        <p:spPr bwMode="auto">
          <a:xfrm>
            <a:off x="1503760" y="1693779"/>
            <a:ext cx="64008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Biết</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viết</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một</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bức</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thư</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ngắn</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để</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thăm</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hỏi</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báo</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tin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cho</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người</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thân</a:t>
            </a:r>
            <a:r>
              <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endParaRPr kumimoji="0" lang="en-US" alt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
        <p:nvSpPr>
          <p:cNvPr id="30728" name="Google Shape;552;p22"/>
          <p:cNvSpPr txBox="1">
            <a:spLocks/>
          </p:cNvSpPr>
          <p:nvPr/>
        </p:nvSpPr>
        <p:spPr bwMode="auto">
          <a:xfrm>
            <a:off x="1488282" y="2901973"/>
            <a:ext cx="6782990" cy="4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marL="0" marR="0" lvl="0" indent="0" algn="l" defTabSz="914400" rtl="0" eaLnBrk="1" fontAlgn="auto" latinLnBrk="0" hangingPunct="1">
              <a:lnSpc>
                <a:spcPct val="100000"/>
              </a:lnSpc>
              <a:spcBef>
                <a:spcPts val="575"/>
              </a:spcBef>
              <a:spcAft>
                <a:spcPts val="0"/>
              </a:spcAft>
              <a:buClr>
                <a:srgbClr val="F95858"/>
              </a:buClr>
              <a:buSzPct val="85000"/>
              <a:buFont typeface="Wingdings 2" panose="05020102010507070707" pitchFamily="18" charset="2"/>
              <a:buNone/>
              <a:tabLst/>
              <a:defRPr/>
            </a:pP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Diễn</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đạt</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rõ</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ý,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đặt</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câu</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đúng</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trình</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bày</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đúng</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hình</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thức</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một</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bức</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thư</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ghi</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rõ</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nội</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dung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trên</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phong</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bì</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thư</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để</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gửi</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theo</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đường</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bưu</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 </a:t>
            </a:r>
            <a:r>
              <a:rPr kumimoji="0" lang="en-US" altLang="vi-VN" sz="2100" b="1" i="0" u="none" strike="noStrike" kern="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sym typeface="Arial"/>
              </a:rPr>
              <a:t>điện</a:t>
            </a:r>
            <a:r>
              <a:rPr kumimoji="0" lang="en-US" altLang="vi-VN"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rPr>
              <a:t>.</a:t>
            </a:r>
            <a:endParaRPr kumimoji="0" lang="en-US" sz="2100" b="1" i="0" u="none" strike="noStrike" kern="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sym typeface="Arial"/>
            </a:endParaRPr>
          </a:p>
        </p:txBody>
      </p:sp>
      <p:sp>
        <p:nvSpPr>
          <p:cNvPr id="69" name="Google Shape;459;p21">
            <a:extLst>
              <a:ext uri="{FF2B5EF4-FFF2-40B4-BE49-F238E27FC236}">
                <a16:creationId xmlns:a16="http://schemas.microsoft.com/office/drawing/2014/main" id="{6ABB0BAE-D3AB-44EE-88AA-5C67301E8BA0}"/>
              </a:ext>
            </a:extLst>
          </p:cNvPr>
          <p:cNvSpPr/>
          <p:nvPr/>
        </p:nvSpPr>
        <p:spPr>
          <a:xfrm>
            <a:off x="3101578" y="571501"/>
            <a:ext cx="3205163" cy="469106"/>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1">
              <a:lumMod val="60000"/>
              <a:lumOff val="40000"/>
            </a:schemeClr>
          </a:solidFill>
          <a:ln>
            <a:noFill/>
          </a:ln>
          <a:effectLst>
            <a:outerShdw blurRad="28575" dist="19050" dir="19320000" algn="bl" rotWithShape="0">
              <a:srgbClr val="000000">
                <a:alpha val="21000"/>
              </a:srgbClr>
            </a:outerShdw>
          </a:effectLst>
        </p:spPr>
        <p:txBody>
          <a:bodyPr spcFirstLastPara="1" lIns="68569" tIns="68569" rIns="68569" bIns="68569"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000000"/>
              </a:solidFill>
              <a:effectLst/>
              <a:uLnTx/>
              <a:uFillTx/>
              <a:latin typeface="Arial"/>
              <a:cs typeface="Arial"/>
              <a:sym typeface="Arial"/>
            </a:endParaRPr>
          </a:p>
        </p:txBody>
      </p:sp>
      <p:sp>
        <p:nvSpPr>
          <p:cNvPr id="30735" name="Google Shape;462;p21"/>
          <p:cNvSpPr txBox="1">
            <a:spLocks/>
          </p:cNvSpPr>
          <p:nvPr/>
        </p:nvSpPr>
        <p:spPr bwMode="auto">
          <a:xfrm>
            <a:off x="2778919" y="572690"/>
            <a:ext cx="3739754"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marL="0" marR="0" lvl="0" indent="0" algn="ctr" defTabSz="914400" rtl="0" eaLnBrk="1" fontAlgn="auto" latinLnBrk="0" hangingPunct="1">
              <a:lnSpc>
                <a:spcPct val="100000"/>
              </a:lnSpc>
              <a:spcBef>
                <a:spcPct val="0"/>
              </a:spcBef>
              <a:spcAft>
                <a:spcPts val="0"/>
              </a:spcAft>
              <a:buClr>
                <a:srgbClr val="000000"/>
              </a:buClr>
              <a:buSzPts val="3000"/>
              <a:buFont typeface="Odibee Sans" panose="020B0604020202020204" charset="0"/>
              <a:buNone/>
              <a:tabLst/>
              <a:defRPr/>
            </a:pPr>
            <a:r>
              <a:rPr kumimoji="0" lang="en-US" altLang="en-US" sz="2400" b="1" i="0" u="none" strike="noStrike" kern="0" cap="none" spc="0" normalizeH="0" baseline="0" noProof="0">
                <a:ln>
                  <a:noFill/>
                </a:ln>
                <a:solidFill>
                  <a:srgbClr val="FFFFFF"/>
                </a:solidFill>
                <a:effectLst/>
                <a:uLnTx/>
                <a:uFillTx/>
                <a:latin typeface="Times New Roman" panose="02020603050405020304" pitchFamily="18" charset="0"/>
                <a:ea typeface="Odibee Sans" panose="020B0604020202020204" charset="0"/>
                <a:cs typeface="Times New Roman" panose="02020603050405020304" pitchFamily="18" charset="0"/>
                <a:sym typeface="Odibee Sans" panose="020B0604020202020204" charset="0"/>
              </a:rPr>
              <a:t>MỤC TIÊU</a:t>
            </a:r>
          </a:p>
        </p:txBody>
      </p:sp>
      <p:pic>
        <p:nvPicPr>
          <p:cNvPr id="55" name="Picture 2" descr="đánh Dấu PNG &amp;amp; đánh Dấu Transparent Clipart Miễn phí Tải về - Kiểm tra dấu  Máy tính Biểu tượng Clip nghệ thuật - xanh tick.">
            <a:extLst>
              <a:ext uri="{FF2B5EF4-FFF2-40B4-BE49-F238E27FC236}">
                <a16:creationId xmlns:a16="http://schemas.microsoft.com/office/drawing/2014/main" id="{B9C669B5-14E1-407B-9116-C74C814E0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9639" y="1267255"/>
            <a:ext cx="803266" cy="80326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đánh Dấu PNG &amp;amp; đánh Dấu Transparent Clipart Miễn phí Tải về - Kiểm tra dấu  Máy tính Biểu tượng Clip nghệ thuật - xanh tick.">
            <a:extLst>
              <a:ext uri="{FF2B5EF4-FFF2-40B4-BE49-F238E27FC236}">
                <a16:creationId xmlns:a16="http://schemas.microsoft.com/office/drawing/2014/main" id="{B9C669B5-14E1-407B-9116-C74C814E07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2872" y="2684890"/>
            <a:ext cx="730242" cy="73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09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fade">
                                      <p:cBhvr>
                                        <p:cTn id="14" dur="1000"/>
                                        <p:tgtEl>
                                          <p:spTgt spid="56"/>
                                        </p:tgtEl>
                                      </p:cBhvr>
                                    </p:animEffect>
                                    <p:anim calcmode="lin" valueType="num">
                                      <p:cBhvr>
                                        <p:cTn id="15" dur="1000" fill="hold"/>
                                        <p:tgtEl>
                                          <p:spTgt spid="56"/>
                                        </p:tgtEl>
                                        <p:attrNameLst>
                                          <p:attrName>ppt_x</p:attrName>
                                        </p:attrNameLst>
                                      </p:cBhvr>
                                      <p:tavLst>
                                        <p:tav tm="0">
                                          <p:val>
                                            <p:strVal val="#ppt_x"/>
                                          </p:val>
                                        </p:tav>
                                        <p:tav tm="100000">
                                          <p:val>
                                            <p:strVal val="#ppt_x"/>
                                          </p:val>
                                        </p:tav>
                                      </p:tavLst>
                                    </p:anim>
                                    <p:anim calcmode="lin" valueType="num">
                                      <p:cBhvr>
                                        <p:cTn id="1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0"/>
            <a:ext cx="90868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图片 3"/>
          <p:cNvPicPr>
            <a:picLocks noChangeAspect="1"/>
          </p:cNvPicPr>
          <p:nvPr/>
        </p:nvPicPr>
        <p:blipFill>
          <a:blip r:embed="rId4">
            <a:extLst>
              <a:ext uri="{28A0092B-C50C-407E-A947-70E740481C1C}">
                <a14:useLocalDpi xmlns:a14="http://schemas.microsoft.com/office/drawing/2010/main" val="0"/>
              </a:ext>
            </a:extLst>
          </a:blip>
          <a:srcRect l="62933" t="24889" r="2934"/>
          <a:stretch>
            <a:fillRect/>
          </a:stretch>
        </p:blipFill>
        <p:spPr bwMode="auto">
          <a:xfrm>
            <a:off x="5813823" y="1279923"/>
            <a:ext cx="2340769" cy="386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图片 4"/>
          <p:cNvPicPr>
            <a:picLocks noChangeAspect="1"/>
          </p:cNvPicPr>
          <p:nvPr/>
        </p:nvPicPr>
        <p:blipFill>
          <a:blip r:embed="rId5">
            <a:extLst>
              <a:ext uri="{28A0092B-C50C-407E-A947-70E740481C1C}">
                <a14:useLocalDpi xmlns:a14="http://schemas.microsoft.com/office/drawing/2010/main" val="0"/>
              </a:ext>
            </a:extLst>
          </a:blip>
          <a:srcRect l="68112" t="2133" r="10001" b="53305"/>
          <a:stretch>
            <a:fillRect/>
          </a:stretch>
        </p:blipFill>
        <p:spPr bwMode="auto">
          <a:xfrm>
            <a:off x="6184106" y="95250"/>
            <a:ext cx="1501379" cy="2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图片 5"/>
          <p:cNvPicPr>
            <a:picLocks noChangeAspect="1"/>
          </p:cNvPicPr>
          <p:nvPr/>
        </p:nvPicPr>
        <p:blipFill>
          <a:blip r:embed="rId6">
            <a:extLst>
              <a:ext uri="{28A0092B-C50C-407E-A947-70E740481C1C}">
                <a14:useLocalDpi xmlns:a14="http://schemas.microsoft.com/office/drawing/2010/main" val="0"/>
              </a:ext>
            </a:extLst>
          </a:blip>
          <a:srcRect l="3465" r="34399" b="5898"/>
          <a:stretch>
            <a:fillRect/>
          </a:stretch>
        </p:blipFill>
        <p:spPr bwMode="auto">
          <a:xfrm>
            <a:off x="1577578" y="0"/>
            <a:ext cx="4651772" cy="483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图片 6"/>
          <p:cNvPicPr>
            <a:picLocks noChangeAspect="1"/>
          </p:cNvPicPr>
          <p:nvPr/>
        </p:nvPicPr>
        <p:blipFill>
          <a:blip r:embed="rId7">
            <a:extLst>
              <a:ext uri="{28A0092B-C50C-407E-A947-70E740481C1C}">
                <a14:useLocalDpi xmlns:a14="http://schemas.microsoft.com/office/drawing/2010/main" val="0"/>
              </a:ext>
            </a:extLst>
          </a:blip>
          <a:srcRect l="1466" t="53333" r="77068" b="2104"/>
          <a:stretch>
            <a:fillRect/>
          </a:stretch>
        </p:blipFill>
        <p:spPr bwMode="auto">
          <a:xfrm>
            <a:off x="1243012" y="2743200"/>
            <a:ext cx="1472804" cy="2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47"/>
          <p:cNvSpPr>
            <a:spLocks noChangeArrowheads="1"/>
          </p:cNvSpPr>
          <p:nvPr/>
        </p:nvSpPr>
        <p:spPr bwMode="auto">
          <a:xfrm>
            <a:off x="2056210" y="1930004"/>
            <a:ext cx="4019550" cy="1209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30000"/>
              </a:lnSpc>
              <a:spcBef>
                <a:spcPct val="0"/>
              </a:spcBef>
              <a:spcAft>
                <a:spcPts val="0"/>
              </a:spcAft>
              <a:buClr>
                <a:srgbClr val="000000"/>
              </a:buClr>
              <a:buSzTx/>
              <a:buFont typeface="Arial" panose="020B0604020202020204" pitchFamily="34" charset="0"/>
              <a:buNone/>
              <a:tabLst/>
              <a:defRPr/>
            </a:pPr>
            <a:r>
              <a:rPr kumimoji="0" lang="en-US" altLang="zh-CN" sz="3000" b="1" i="0" u="none" strike="noStrike" kern="0" cap="none" spc="0" normalizeH="0" baseline="0" noProof="0" dirty="0" smtClean="0">
                <a:ln>
                  <a:noFill/>
                </a:ln>
                <a:solidFill>
                  <a:srgbClr val="002060"/>
                </a:solidFill>
                <a:effectLst/>
                <a:uLnTx/>
                <a:uFillTx/>
                <a:latin typeface="Times New Roman" panose="02020603050405020304" pitchFamily="18" charset="0"/>
                <a:cs typeface="Arial" panose="020B0604020202020204" pitchFamily="34" charset="0"/>
                <a:sym typeface="微软雅黑" panose="020B0503020204020204" pitchFamily="34" charset="-122"/>
              </a:rPr>
              <a:t>C. </a:t>
            </a:r>
            <a:r>
              <a:rPr kumimoji="0" lang="en-US" altLang="zh-CN" sz="3000" b="1" i="0" u="none" strike="noStrike" kern="0" cap="none" spc="0" normalizeH="0" baseline="0" noProof="0" dirty="0" err="1" smtClean="0">
                <a:ln>
                  <a:noFill/>
                </a:ln>
                <a:solidFill>
                  <a:srgbClr val="002060"/>
                </a:solidFill>
                <a:effectLst/>
                <a:uLnTx/>
                <a:uFillTx/>
                <a:latin typeface="Times New Roman" panose="02020603050405020304" pitchFamily="18" charset="0"/>
                <a:cs typeface="Arial" panose="020B0604020202020204" pitchFamily="34" charset="0"/>
                <a:sym typeface="微软雅黑" panose="020B0503020204020204" pitchFamily="34" charset="-122"/>
              </a:rPr>
              <a:t>Vận</a:t>
            </a:r>
            <a:r>
              <a:rPr kumimoji="0" lang="en-US" altLang="zh-CN" sz="3000" b="1" i="0" u="none" strike="noStrike" kern="0" cap="none" spc="0" normalizeH="0" noProof="0" dirty="0" smtClean="0">
                <a:ln>
                  <a:noFill/>
                </a:ln>
                <a:solidFill>
                  <a:srgbClr val="002060"/>
                </a:solidFill>
                <a:effectLst/>
                <a:uLnTx/>
                <a:uFillTx/>
                <a:latin typeface="Times New Roman" panose="02020603050405020304" pitchFamily="18" charset="0"/>
                <a:cs typeface="Arial" panose="020B0604020202020204" pitchFamily="34" charset="0"/>
                <a:sym typeface="微软雅黑" panose="020B0503020204020204" pitchFamily="34" charset="-122"/>
              </a:rPr>
              <a:t> </a:t>
            </a:r>
            <a:r>
              <a:rPr kumimoji="0" lang="en-US" altLang="zh-CN" sz="3000" b="1" i="0" u="none" strike="noStrike" kern="0" cap="none" spc="0" normalizeH="0" noProof="0" dirty="0" err="1" smtClean="0">
                <a:ln>
                  <a:noFill/>
                </a:ln>
                <a:solidFill>
                  <a:srgbClr val="002060"/>
                </a:solidFill>
                <a:effectLst/>
                <a:uLnTx/>
                <a:uFillTx/>
                <a:latin typeface="Times New Roman" panose="02020603050405020304" pitchFamily="18" charset="0"/>
                <a:cs typeface="Arial" panose="020B0604020202020204" pitchFamily="34" charset="0"/>
                <a:sym typeface="微软雅黑" panose="020B0503020204020204" pitchFamily="34" charset="-122"/>
              </a:rPr>
              <a:t>dụng</a:t>
            </a:r>
            <a:r>
              <a:rPr kumimoji="0" lang="en-US" altLang="zh-CN" sz="3000" b="1" i="0" u="none" strike="noStrike" kern="0" cap="none" spc="0" normalizeH="0" noProof="0" dirty="0" smtClean="0">
                <a:ln>
                  <a:noFill/>
                </a:ln>
                <a:solidFill>
                  <a:srgbClr val="002060"/>
                </a:solidFill>
                <a:effectLst/>
                <a:uLnTx/>
                <a:uFillTx/>
                <a:latin typeface="Times New Roman" panose="02020603050405020304" pitchFamily="18" charset="0"/>
                <a:cs typeface="Arial" panose="020B0604020202020204" pitchFamily="34" charset="0"/>
                <a:sym typeface="微软雅黑" panose="020B0503020204020204" pitchFamily="34" charset="-122"/>
              </a:rPr>
              <a:t>, </a:t>
            </a:r>
          </a:p>
          <a:p>
            <a:pPr marL="0" marR="0" lvl="0" indent="0" algn="ctr" defTabSz="914400" rtl="0" eaLnBrk="1" fontAlgn="auto" latinLnBrk="0" hangingPunct="1">
              <a:lnSpc>
                <a:spcPct val="130000"/>
              </a:lnSpc>
              <a:spcBef>
                <a:spcPct val="0"/>
              </a:spcBef>
              <a:spcAft>
                <a:spcPts val="0"/>
              </a:spcAft>
              <a:buClr>
                <a:srgbClr val="000000"/>
              </a:buClr>
              <a:buSzTx/>
              <a:buFont typeface="Arial" panose="020B0604020202020204" pitchFamily="34" charset="0"/>
              <a:buNone/>
              <a:tabLst/>
              <a:defRPr/>
            </a:pPr>
            <a:r>
              <a:rPr kumimoji="0" lang="en-US" altLang="zh-CN" sz="3000" b="1" i="0" u="none" strike="noStrike" kern="0" cap="none" spc="0" normalizeH="0" noProof="0" dirty="0" err="1" smtClean="0">
                <a:ln>
                  <a:noFill/>
                </a:ln>
                <a:solidFill>
                  <a:srgbClr val="002060"/>
                </a:solidFill>
                <a:effectLst/>
                <a:uLnTx/>
                <a:uFillTx/>
                <a:latin typeface="Times New Roman" panose="02020603050405020304" pitchFamily="18" charset="0"/>
                <a:cs typeface="Arial" panose="020B0604020202020204" pitchFamily="34" charset="0"/>
                <a:sym typeface="微软雅黑" panose="020B0503020204020204" pitchFamily="34" charset="-122"/>
              </a:rPr>
              <a:t>kết</a:t>
            </a:r>
            <a:r>
              <a:rPr kumimoji="0" lang="en-US" altLang="zh-CN" sz="3000" b="1" i="0" u="none" strike="noStrike" kern="0" cap="none" spc="0" normalizeH="0" noProof="0" dirty="0" smtClean="0">
                <a:ln>
                  <a:noFill/>
                </a:ln>
                <a:solidFill>
                  <a:srgbClr val="002060"/>
                </a:solidFill>
                <a:effectLst/>
                <a:uLnTx/>
                <a:uFillTx/>
                <a:latin typeface="Times New Roman" panose="02020603050405020304" pitchFamily="18" charset="0"/>
                <a:cs typeface="Arial" panose="020B0604020202020204" pitchFamily="34" charset="0"/>
                <a:sym typeface="微软雅黑" panose="020B0503020204020204" pitchFamily="34" charset="-122"/>
              </a:rPr>
              <a:t> </a:t>
            </a:r>
            <a:r>
              <a:rPr kumimoji="0" lang="en-US" altLang="zh-CN" sz="3000" b="1" i="0" u="none" strike="noStrike" kern="0" cap="none" spc="0" normalizeH="0" noProof="0" dirty="0" err="1" smtClean="0">
                <a:ln>
                  <a:noFill/>
                </a:ln>
                <a:solidFill>
                  <a:srgbClr val="002060"/>
                </a:solidFill>
                <a:effectLst/>
                <a:uLnTx/>
                <a:uFillTx/>
                <a:latin typeface="Times New Roman" panose="02020603050405020304" pitchFamily="18" charset="0"/>
                <a:cs typeface="Arial" panose="020B0604020202020204" pitchFamily="34" charset="0"/>
                <a:sym typeface="微软雅黑" panose="020B0503020204020204" pitchFamily="34" charset="-122"/>
              </a:rPr>
              <a:t>nối</a:t>
            </a:r>
            <a:endParaRPr kumimoji="0" lang="zh-CN" altLang="en-US" sz="3000" b="1" i="0" u="none" strike="noStrike" kern="0" cap="none" spc="0" normalizeH="0" baseline="0" noProof="0" dirty="0">
              <a:ln>
                <a:noFill/>
              </a:ln>
              <a:solidFill>
                <a:srgbClr val="FF0000"/>
              </a:solidFill>
              <a:effectLst/>
              <a:uLnTx/>
              <a:uFillTx/>
              <a:latin typeface="Times New Roman" panose="02020603050405020304" pitchFamily="18" charset="0"/>
              <a:cs typeface="Arial" panose="020B0604020202020204" pitchFamily="34" charset="0"/>
              <a:sym typeface="微软雅黑" panose="020B0503020204020204" pitchFamily="34" charset="-122"/>
            </a:endParaRPr>
          </a:p>
        </p:txBody>
      </p:sp>
    </p:spTree>
    <p:extLst>
      <p:ext uri="{BB962C8B-B14F-4D97-AF65-F5344CB8AC3E}">
        <p14:creationId xmlns:p14="http://schemas.microsoft.com/office/powerpoint/2010/main" val="41404606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725" y="-355035"/>
            <a:ext cx="9144000" cy="5308035"/>
          </a:xfrm>
          <a:prstGeom prst="rect">
            <a:avLst/>
          </a:prstGeom>
        </p:spPr>
      </p:pic>
      <p:pic>
        <p:nvPicPr>
          <p:cNvPr id="3" name="Picture 2"/>
          <p:cNvPicPr>
            <a:picLocks noChangeAspect="1"/>
          </p:cNvPicPr>
          <p:nvPr/>
        </p:nvPicPr>
        <p:blipFill>
          <a:blip r:embed="rId3"/>
          <a:stretch>
            <a:fillRect/>
          </a:stretch>
        </p:blipFill>
        <p:spPr>
          <a:xfrm>
            <a:off x="3097944" y="693184"/>
            <a:ext cx="721582" cy="450701"/>
          </a:xfrm>
          <a:prstGeom prst="rect">
            <a:avLst/>
          </a:prstGeom>
        </p:spPr>
      </p:pic>
      <p:sp>
        <p:nvSpPr>
          <p:cNvPr id="5" name="Cloud Callout 4"/>
          <p:cNvSpPr/>
          <p:nvPr/>
        </p:nvSpPr>
        <p:spPr>
          <a:xfrm rot="21424310">
            <a:off x="-228602" y="-54482"/>
            <a:ext cx="4962525" cy="894579"/>
          </a:xfrm>
          <a:prstGeom prst="cloudCallout">
            <a:avLst>
              <a:gd name="adj1" fmla="val 4554"/>
              <a:gd name="adj2" fmla="val 8143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noFill/>
              <a:latin typeface="Calibri" panose="020F0502020204030204"/>
            </a:endParaRPr>
          </a:p>
        </p:txBody>
      </p:sp>
      <p:sp>
        <p:nvSpPr>
          <p:cNvPr id="4" name="Subtitle 2"/>
          <p:cNvSpPr txBox="1">
            <a:spLocks/>
          </p:cNvSpPr>
          <p:nvPr/>
        </p:nvSpPr>
        <p:spPr>
          <a:xfrm rot="21445839">
            <a:off x="192679" y="118867"/>
            <a:ext cx="4322171" cy="39548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defRPr/>
            </a:pPr>
            <a:r>
              <a:rPr lang="vi-VN" sz="3000" b="1" dirty="0">
                <a:solidFill>
                  <a:srgbClr val="FF0000"/>
                </a:solidFill>
                <a:latin typeface="Times New Roman" panose="02020603050405020304" pitchFamily="18" charset="0"/>
                <a:cs typeface="Times New Roman" panose="02020603050405020304" pitchFamily="18" charset="0"/>
              </a:rPr>
              <a:t>Hãy cùng đi gửi thư nhé!</a:t>
            </a:r>
            <a:endParaRPr lang="en-US" sz="3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344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par>
                          <p:cTn id="16" fill="hold">
                            <p:stCondLst>
                              <p:cond delay="2000"/>
                            </p:stCondLst>
                            <p:childTnLst>
                              <p:par>
                                <p:cTn id="17" presetID="50" presetClass="path" presetSubtype="0" accel="50000" decel="50000" fill="hold" nodeType="afterEffect">
                                  <p:stCondLst>
                                    <p:cond delay="0"/>
                                  </p:stCondLst>
                                  <p:childTnLst>
                                    <p:animMotion origin="layout" path="M 4.79167E-6 -0.00069 L 0.05794 -0.00069 C 0.08385 -0.00069 0.11627 0.09283 0.11627 0.16922 L 0.11627 0.34005 " pathEditMode="relative" rAng="0" ptsTypes="AAAA">
                                      <p:cBhvr>
                                        <p:cTn id="18" dur="2000" fill="hold"/>
                                        <p:tgtEl>
                                          <p:spTgt spid="3"/>
                                        </p:tgtEl>
                                        <p:attrNameLst>
                                          <p:attrName>ppt_x</p:attrName>
                                          <p:attrName>ppt_y</p:attrName>
                                        </p:attrNameLst>
                                      </p:cBhvr>
                                      <p:rCtr x="5807" y="17037"/>
                                    </p:animMotion>
                                  </p:childTnLst>
                                </p:cTn>
                              </p:par>
                            </p:childTnLst>
                          </p:cTn>
                        </p:par>
                        <p:par>
                          <p:cTn id="19" fill="hold">
                            <p:stCondLst>
                              <p:cond delay="4000"/>
                            </p:stCondLst>
                            <p:childTnLst>
                              <p:par>
                                <p:cTn id="20" presetID="22" presetClass="exit" presetSubtype="1" fill="hold" nodeType="afterEffect">
                                  <p:stCondLst>
                                    <p:cond delay="0"/>
                                  </p:stCondLst>
                                  <p:childTnLst>
                                    <p:animEffect transition="out" filter="wipe(up)">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652" t="1786" r="770"/>
          <a:stretch>
            <a:fillRect/>
          </a:stretch>
        </p:blipFill>
        <p:spPr>
          <a:xfrm>
            <a:off x="0" y="0"/>
            <a:ext cx="9144000" cy="5143500"/>
          </a:xfrm>
          <a:prstGeom prst="rect">
            <a:avLst/>
          </a:prstGeom>
        </p:spPr>
      </p:pic>
      <p:sp>
        <p:nvSpPr>
          <p:cNvPr id="4" name="文本框 3"/>
          <p:cNvSpPr txBox="1"/>
          <p:nvPr/>
        </p:nvSpPr>
        <p:spPr>
          <a:xfrm>
            <a:off x="2467097" y="1938234"/>
            <a:ext cx="4209807" cy="715581"/>
          </a:xfrm>
          <a:prstGeom prst="rect">
            <a:avLst/>
          </a:prstGeom>
          <a:noFill/>
        </p:spPr>
        <p:txBody>
          <a:bodyPr wrap="none" rtlCol="0">
            <a:spAutoFit/>
          </a:bodyPr>
          <a:lstStyle/>
          <a:p>
            <a:pPr algn="ctr" defTabSz="685800">
              <a:buClrTx/>
              <a:defRPr/>
            </a:pPr>
            <a:r>
              <a:rPr lang="en-US" altLang="zh-CN" sz="4050" kern="1200" dirty="0">
                <a:solidFill>
                  <a:srgbClr val="DF3427"/>
                </a:solidFill>
                <a:latin typeface="Times New Roman" panose="02020603050405020304" pitchFamily="18" charset="0"/>
                <a:ea typeface="汉仪黑荔枝体简" panose="00020600040101010101" pitchFamily="18" charset="-122"/>
                <a:cs typeface="Times New Roman" panose="02020603050405020304" pitchFamily="18" charset="0"/>
              </a:rPr>
              <a:t>CẢM ƠN CẢ LỚP</a:t>
            </a:r>
            <a:endParaRPr lang="zh-CN" altLang="en-US" sz="4050" kern="1200" dirty="0">
              <a:solidFill>
                <a:srgbClr val="DF3427"/>
              </a:solidFill>
              <a:latin typeface="Times New Roman" panose="02020603050405020304" pitchFamily="18" charset="0"/>
              <a:ea typeface="汉仪黑荔枝体简" panose="00020600040101010101" pitchFamily="18" charset="-122"/>
              <a:cs typeface="Times New Roman" panose="02020603050405020304" pitchFamily="18" charset="0"/>
            </a:endParaRPr>
          </a:p>
        </p:txBody>
      </p:sp>
      <p:sp>
        <p:nvSpPr>
          <p:cNvPr id="6" name="文本框 5"/>
          <p:cNvSpPr txBox="1"/>
          <p:nvPr/>
        </p:nvSpPr>
        <p:spPr>
          <a:xfrm>
            <a:off x="2818876" y="1407319"/>
            <a:ext cx="3506249" cy="530915"/>
          </a:xfrm>
          <a:prstGeom prst="rect">
            <a:avLst/>
          </a:prstGeom>
          <a:noFill/>
        </p:spPr>
        <p:txBody>
          <a:bodyPr wrap="none" rtlCol="0">
            <a:prstTxWarp prst="textArchUp">
              <a:avLst/>
            </a:prstTxWarp>
            <a:spAutoFit/>
          </a:bodyPr>
          <a:lstStyle/>
          <a:p>
            <a:pPr algn="ctr" defTabSz="685800">
              <a:buClrTx/>
              <a:defRPr/>
            </a:pPr>
            <a:r>
              <a:rPr lang="en-US" altLang="zh-CN" sz="3000" b="1" kern="1200" dirty="0">
                <a:solidFill>
                  <a:srgbClr val="401010"/>
                </a:solidFill>
                <a:latin typeface="Times New Roman" panose="02020603050405020304" pitchFamily="18" charset="0"/>
                <a:ea typeface="微软雅黑" panose="020B0503020204020204" charset="-122"/>
                <a:cs typeface="Times New Roman" panose="02020603050405020304" pitchFamily="18" charset="0"/>
              </a:rPr>
              <a:t>TIẾT HỌC KẾT THÚC</a:t>
            </a:r>
            <a:endParaRPr lang="zh-CN" altLang="en-US" sz="3000" b="1" kern="1200" dirty="0">
              <a:solidFill>
                <a:srgbClr val="401010"/>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9" name="直接连接符 8"/>
          <p:cNvCxnSpPr/>
          <p:nvPr/>
        </p:nvCxnSpPr>
        <p:spPr>
          <a:xfrm>
            <a:off x="2593181" y="1713918"/>
            <a:ext cx="3957638"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24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圆角矩形 1"/>
          <p:cNvSpPr>
            <a:spLocks noChangeArrowheads="1"/>
          </p:cNvSpPr>
          <p:nvPr/>
        </p:nvSpPr>
        <p:spPr bwMode="auto">
          <a:xfrm>
            <a:off x="1187053" y="2476500"/>
            <a:ext cx="7385447" cy="1322784"/>
          </a:xfrm>
          <a:prstGeom prst="roundRect">
            <a:avLst>
              <a:gd name="adj" fmla="val 16667"/>
            </a:avLst>
          </a:prstGeom>
          <a:solidFill>
            <a:schemeClr val="bg1"/>
          </a:solidFill>
          <a:ln w="28575" algn="ctr">
            <a:solidFill>
              <a:schemeClr val="accent1"/>
            </a:solidFill>
            <a:prstDash val="dash"/>
            <a:miter lim="800000"/>
            <a:headEnd/>
            <a:tailEnd/>
          </a:ln>
        </p:spPr>
        <p:txBody>
          <a:bodyPr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pPr>
            <a:endParaRPr lang="zh-CN" altLang="en-US" sz="1350">
              <a:solidFill>
                <a:srgbClr val="FFFFFF"/>
              </a:solidFill>
              <a:latin typeface="Times New Roman" panose="02020603050405020304" pitchFamily="18" charset="0"/>
              <a:ea typeface="黑体"/>
              <a:cs typeface="Times New Roman" panose="02020603050405020304" pitchFamily="18" charset="0"/>
              <a:sym typeface="+mn-lt"/>
            </a:endParaRPr>
          </a:p>
        </p:txBody>
      </p:sp>
      <p:sp>
        <p:nvSpPr>
          <p:cNvPr id="30724" name="圆角矩形 1"/>
          <p:cNvSpPr>
            <a:spLocks noChangeArrowheads="1"/>
          </p:cNvSpPr>
          <p:nvPr/>
        </p:nvSpPr>
        <p:spPr bwMode="auto">
          <a:xfrm>
            <a:off x="1165215" y="1208004"/>
            <a:ext cx="7392590" cy="971550"/>
          </a:xfrm>
          <a:prstGeom prst="roundRect">
            <a:avLst>
              <a:gd name="adj" fmla="val 16667"/>
            </a:avLst>
          </a:prstGeom>
          <a:solidFill>
            <a:schemeClr val="bg1"/>
          </a:solidFill>
          <a:ln w="28575" algn="ctr">
            <a:solidFill>
              <a:schemeClr val="accent1"/>
            </a:solidFill>
            <a:prstDash val="dash"/>
            <a:miter lim="800000"/>
            <a:headEnd/>
            <a:tailEnd/>
          </a:ln>
        </p:spPr>
        <p:txBody>
          <a:bodyPr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pPr>
            <a:endParaRPr lang="zh-CN" altLang="en-US" sz="1350">
              <a:solidFill>
                <a:srgbClr val="FFFFFF"/>
              </a:solidFill>
              <a:latin typeface="Times New Roman" panose="02020603050405020304" pitchFamily="18" charset="0"/>
              <a:ea typeface="黑体"/>
              <a:cs typeface="Times New Roman" panose="02020603050405020304" pitchFamily="18" charset="0"/>
              <a:sym typeface="+mn-lt"/>
            </a:endParaRPr>
          </a:p>
        </p:txBody>
      </p:sp>
      <p:grpSp>
        <p:nvGrpSpPr>
          <p:cNvPr id="30725" name="Google Shape;468;p22"/>
          <p:cNvGrpSpPr>
            <a:grpSpLocks/>
          </p:cNvGrpSpPr>
          <p:nvPr/>
        </p:nvGrpSpPr>
        <p:grpSpPr bwMode="auto">
          <a:xfrm>
            <a:off x="513160" y="1419226"/>
            <a:ext cx="303609" cy="526256"/>
            <a:chOff x="1689271" y="684050"/>
            <a:chExt cx="959791" cy="1660885"/>
          </a:xfrm>
        </p:grpSpPr>
        <p:sp>
          <p:nvSpPr>
            <p:cNvPr id="7" name="Google Shape;469;p22"/>
            <p:cNvSpPr/>
            <p:nvPr/>
          </p:nvSpPr>
          <p:spPr>
            <a:xfrm>
              <a:off x="1689271" y="684050"/>
              <a:ext cx="959791" cy="1660885"/>
            </a:xfrm>
            <a:custGeom>
              <a:avLst/>
              <a:gdLst/>
              <a:ahLst/>
              <a:cxnLst/>
              <a:rect l="l" t="t" r="r" b="b"/>
              <a:pathLst>
                <a:path w="13015" h="22522" extrusionOk="0">
                  <a:moveTo>
                    <a:pt x="9045" y="1"/>
                  </a:moveTo>
                  <a:cubicBezTo>
                    <a:pt x="8899" y="1"/>
                    <a:pt x="8749" y="8"/>
                    <a:pt x="8601" y="25"/>
                  </a:cubicBezTo>
                  <a:cubicBezTo>
                    <a:pt x="8587" y="25"/>
                    <a:pt x="8578" y="25"/>
                    <a:pt x="8567" y="28"/>
                  </a:cubicBezTo>
                  <a:lnTo>
                    <a:pt x="8558" y="28"/>
                  </a:lnTo>
                  <a:cubicBezTo>
                    <a:pt x="8541" y="31"/>
                    <a:pt x="8528" y="31"/>
                    <a:pt x="8511" y="35"/>
                  </a:cubicBezTo>
                  <a:cubicBezTo>
                    <a:pt x="8359" y="55"/>
                    <a:pt x="8202" y="81"/>
                    <a:pt x="8049" y="118"/>
                  </a:cubicBezTo>
                  <a:cubicBezTo>
                    <a:pt x="8020" y="124"/>
                    <a:pt x="7990" y="135"/>
                    <a:pt x="7957" y="141"/>
                  </a:cubicBezTo>
                  <a:cubicBezTo>
                    <a:pt x="7634" y="224"/>
                    <a:pt x="7306" y="343"/>
                    <a:pt x="6973" y="503"/>
                  </a:cubicBezTo>
                  <a:lnTo>
                    <a:pt x="6794" y="503"/>
                  </a:lnTo>
                  <a:lnTo>
                    <a:pt x="6602" y="693"/>
                  </a:lnTo>
                  <a:cubicBezTo>
                    <a:pt x="6478" y="759"/>
                    <a:pt x="6352" y="832"/>
                    <a:pt x="6229" y="912"/>
                  </a:cubicBezTo>
                  <a:lnTo>
                    <a:pt x="6213" y="912"/>
                  </a:lnTo>
                  <a:lnTo>
                    <a:pt x="5950" y="1091"/>
                  </a:lnTo>
                  <a:cubicBezTo>
                    <a:pt x="5788" y="1204"/>
                    <a:pt x="5618" y="1326"/>
                    <a:pt x="5452" y="1456"/>
                  </a:cubicBezTo>
                  <a:lnTo>
                    <a:pt x="5054" y="1762"/>
                  </a:lnTo>
                  <a:lnTo>
                    <a:pt x="5054" y="1781"/>
                  </a:lnTo>
                  <a:cubicBezTo>
                    <a:pt x="4000" y="2685"/>
                    <a:pt x="2931" y="3931"/>
                    <a:pt x="1934" y="5416"/>
                  </a:cubicBezTo>
                  <a:cubicBezTo>
                    <a:pt x="1177" y="6538"/>
                    <a:pt x="738" y="7299"/>
                    <a:pt x="459" y="7953"/>
                  </a:cubicBezTo>
                  <a:cubicBezTo>
                    <a:pt x="94" y="8813"/>
                    <a:pt x="1" y="9537"/>
                    <a:pt x="164" y="10232"/>
                  </a:cubicBezTo>
                  <a:cubicBezTo>
                    <a:pt x="251" y="10594"/>
                    <a:pt x="410" y="10946"/>
                    <a:pt x="639" y="11278"/>
                  </a:cubicBezTo>
                  <a:cubicBezTo>
                    <a:pt x="703" y="11371"/>
                    <a:pt x="772" y="11464"/>
                    <a:pt x="865" y="11577"/>
                  </a:cubicBezTo>
                  <a:lnTo>
                    <a:pt x="1170" y="11946"/>
                  </a:lnTo>
                  <a:lnTo>
                    <a:pt x="1204" y="11946"/>
                  </a:lnTo>
                  <a:lnTo>
                    <a:pt x="1247" y="11989"/>
                  </a:lnTo>
                  <a:cubicBezTo>
                    <a:pt x="1270" y="12013"/>
                    <a:pt x="1293" y="12032"/>
                    <a:pt x="1316" y="12056"/>
                  </a:cubicBezTo>
                  <a:lnTo>
                    <a:pt x="1327" y="12062"/>
                  </a:lnTo>
                  <a:cubicBezTo>
                    <a:pt x="1772" y="12474"/>
                    <a:pt x="2263" y="12726"/>
                    <a:pt x="2788" y="12810"/>
                  </a:cubicBezTo>
                  <a:cubicBezTo>
                    <a:pt x="2917" y="12831"/>
                    <a:pt x="3047" y="12841"/>
                    <a:pt x="3177" y="12841"/>
                  </a:cubicBezTo>
                  <a:cubicBezTo>
                    <a:pt x="3520" y="12841"/>
                    <a:pt x="3863" y="12769"/>
                    <a:pt x="4203" y="12626"/>
                  </a:cubicBezTo>
                  <a:lnTo>
                    <a:pt x="4210" y="12626"/>
                  </a:lnTo>
                  <a:cubicBezTo>
                    <a:pt x="4233" y="12617"/>
                    <a:pt x="4260" y="12603"/>
                    <a:pt x="4283" y="12594"/>
                  </a:cubicBezTo>
                  <a:lnTo>
                    <a:pt x="4290" y="12591"/>
                  </a:lnTo>
                  <a:cubicBezTo>
                    <a:pt x="4316" y="12580"/>
                    <a:pt x="4339" y="12567"/>
                    <a:pt x="4362" y="12557"/>
                  </a:cubicBezTo>
                  <a:lnTo>
                    <a:pt x="4366" y="12554"/>
                  </a:lnTo>
                  <a:cubicBezTo>
                    <a:pt x="4393" y="12543"/>
                    <a:pt x="4416" y="12531"/>
                    <a:pt x="4439" y="12517"/>
                  </a:cubicBezTo>
                  <a:lnTo>
                    <a:pt x="4442" y="12514"/>
                  </a:lnTo>
                  <a:cubicBezTo>
                    <a:pt x="4465" y="12504"/>
                    <a:pt x="4489" y="12491"/>
                    <a:pt x="4512" y="12477"/>
                  </a:cubicBezTo>
                  <a:lnTo>
                    <a:pt x="4515" y="12477"/>
                  </a:lnTo>
                  <a:cubicBezTo>
                    <a:pt x="4539" y="12464"/>
                    <a:pt x="4562" y="12451"/>
                    <a:pt x="4585" y="12437"/>
                  </a:cubicBezTo>
                  <a:lnTo>
                    <a:pt x="4589" y="12434"/>
                  </a:lnTo>
                  <a:cubicBezTo>
                    <a:pt x="4672" y="12384"/>
                    <a:pt x="4758" y="12331"/>
                    <a:pt x="4841" y="12272"/>
                  </a:cubicBezTo>
                  <a:lnTo>
                    <a:pt x="4864" y="12255"/>
                  </a:lnTo>
                  <a:cubicBezTo>
                    <a:pt x="4881" y="12241"/>
                    <a:pt x="4897" y="12228"/>
                    <a:pt x="4914" y="12218"/>
                  </a:cubicBezTo>
                  <a:lnTo>
                    <a:pt x="4920" y="12212"/>
                  </a:lnTo>
                  <a:cubicBezTo>
                    <a:pt x="4940" y="12198"/>
                    <a:pt x="4960" y="12182"/>
                    <a:pt x="4977" y="12168"/>
                  </a:cubicBezTo>
                  <a:lnTo>
                    <a:pt x="4980" y="12165"/>
                  </a:lnTo>
                  <a:cubicBezTo>
                    <a:pt x="5000" y="12152"/>
                    <a:pt x="5020" y="12135"/>
                    <a:pt x="5040" y="12119"/>
                  </a:cubicBezTo>
                  <a:cubicBezTo>
                    <a:pt x="5060" y="12102"/>
                    <a:pt x="5077" y="12088"/>
                    <a:pt x="5093" y="12076"/>
                  </a:cubicBezTo>
                  <a:lnTo>
                    <a:pt x="5103" y="12065"/>
                  </a:lnTo>
                  <a:cubicBezTo>
                    <a:pt x="5455" y="11766"/>
                    <a:pt x="5781" y="11388"/>
                    <a:pt x="6010" y="11006"/>
                  </a:cubicBezTo>
                  <a:lnTo>
                    <a:pt x="6010" y="11006"/>
                  </a:lnTo>
                  <a:cubicBezTo>
                    <a:pt x="6010" y="11016"/>
                    <a:pt x="6007" y="11026"/>
                    <a:pt x="6007" y="11036"/>
                  </a:cubicBezTo>
                  <a:cubicBezTo>
                    <a:pt x="5817" y="12351"/>
                    <a:pt x="5588" y="14454"/>
                    <a:pt x="5506" y="16403"/>
                  </a:cubicBezTo>
                  <a:cubicBezTo>
                    <a:pt x="5366" y="19662"/>
                    <a:pt x="5714" y="20638"/>
                    <a:pt x="6033" y="21124"/>
                  </a:cubicBezTo>
                  <a:cubicBezTo>
                    <a:pt x="6226" y="21419"/>
                    <a:pt x="6472" y="21678"/>
                    <a:pt x="6757" y="21890"/>
                  </a:cubicBezTo>
                  <a:lnTo>
                    <a:pt x="6757" y="21973"/>
                  </a:lnTo>
                  <a:lnTo>
                    <a:pt x="7365" y="22243"/>
                  </a:lnTo>
                  <a:cubicBezTo>
                    <a:pt x="7594" y="22342"/>
                    <a:pt x="7837" y="22416"/>
                    <a:pt x="8083" y="22462"/>
                  </a:cubicBezTo>
                  <a:cubicBezTo>
                    <a:pt x="8296" y="22502"/>
                    <a:pt x="8511" y="22522"/>
                    <a:pt x="8730" y="22522"/>
                  </a:cubicBezTo>
                  <a:cubicBezTo>
                    <a:pt x="8874" y="22522"/>
                    <a:pt x="9016" y="22515"/>
                    <a:pt x="9159" y="22499"/>
                  </a:cubicBezTo>
                  <a:lnTo>
                    <a:pt x="9165" y="22499"/>
                  </a:lnTo>
                  <a:lnTo>
                    <a:pt x="9236" y="22488"/>
                  </a:lnTo>
                  <a:cubicBezTo>
                    <a:pt x="10102" y="22369"/>
                    <a:pt x="10913" y="21953"/>
                    <a:pt x="11580" y="21286"/>
                  </a:cubicBezTo>
                  <a:cubicBezTo>
                    <a:pt x="12069" y="20798"/>
                    <a:pt x="12388" y="19925"/>
                    <a:pt x="12607" y="18453"/>
                  </a:cubicBezTo>
                  <a:cubicBezTo>
                    <a:pt x="12763" y="17420"/>
                    <a:pt x="12872" y="16078"/>
                    <a:pt x="12926" y="14460"/>
                  </a:cubicBezTo>
                  <a:cubicBezTo>
                    <a:pt x="13015" y="11866"/>
                    <a:pt x="12955" y="9079"/>
                    <a:pt x="12892" y="7196"/>
                  </a:cubicBezTo>
                  <a:cubicBezTo>
                    <a:pt x="12793" y="4415"/>
                    <a:pt x="12434" y="1433"/>
                    <a:pt x="10534" y="370"/>
                  </a:cubicBezTo>
                  <a:cubicBezTo>
                    <a:pt x="10169" y="164"/>
                    <a:pt x="9757" y="41"/>
                    <a:pt x="9308" y="8"/>
                  </a:cubicBezTo>
                  <a:cubicBezTo>
                    <a:pt x="9248" y="5"/>
                    <a:pt x="9188" y="1"/>
                    <a:pt x="9129" y="1"/>
                  </a:cubicBezTo>
                  <a:cubicBezTo>
                    <a:pt x="9101" y="1"/>
                    <a:pt x="9073" y="1"/>
                    <a:pt x="9045" y="1"/>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lIns="68569" tIns="68569" rIns="68569" bIns="68569" anchor="ctr"/>
            <a:lstStyle/>
            <a:p>
              <a:pPr>
                <a:defRPr/>
              </a:pPr>
              <a:endParaRPr sz="1050"/>
            </a:p>
          </p:txBody>
        </p:sp>
        <p:sp>
          <p:nvSpPr>
            <p:cNvPr id="8" name="Google Shape;470;p22"/>
            <p:cNvSpPr/>
            <p:nvPr/>
          </p:nvSpPr>
          <p:spPr>
            <a:xfrm>
              <a:off x="1757021" y="751688"/>
              <a:ext cx="831819" cy="1514335"/>
            </a:xfrm>
            <a:custGeom>
              <a:avLst/>
              <a:gdLst/>
              <a:ahLst/>
              <a:cxnLst/>
              <a:rect l="l" t="t" r="r" b="b"/>
              <a:pathLst>
                <a:path w="11288" h="20493" extrusionOk="0">
                  <a:moveTo>
                    <a:pt x="8165" y="0"/>
                  </a:moveTo>
                  <a:cubicBezTo>
                    <a:pt x="8131" y="0"/>
                    <a:pt x="8096" y="1"/>
                    <a:pt x="8062" y="2"/>
                  </a:cubicBezTo>
                  <a:cubicBezTo>
                    <a:pt x="7806" y="5"/>
                    <a:pt x="7547" y="42"/>
                    <a:pt x="7285" y="108"/>
                  </a:cubicBezTo>
                  <a:cubicBezTo>
                    <a:pt x="6960" y="195"/>
                    <a:pt x="6627" y="324"/>
                    <a:pt x="6299" y="497"/>
                  </a:cubicBezTo>
                  <a:cubicBezTo>
                    <a:pt x="6291" y="501"/>
                    <a:pt x="6288" y="501"/>
                    <a:pt x="6285" y="501"/>
                  </a:cubicBezTo>
                  <a:lnTo>
                    <a:pt x="6285" y="504"/>
                  </a:lnTo>
                  <a:cubicBezTo>
                    <a:pt x="6119" y="591"/>
                    <a:pt x="5953" y="683"/>
                    <a:pt x="5790" y="790"/>
                  </a:cubicBezTo>
                  <a:lnTo>
                    <a:pt x="5611" y="909"/>
                  </a:lnTo>
                  <a:lnTo>
                    <a:pt x="5604" y="909"/>
                  </a:lnTo>
                  <a:cubicBezTo>
                    <a:pt x="5451" y="1015"/>
                    <a:pt x="5299" y="1129"/>
                    <a:pt x="5146" y="1244"/>
                  </a:cubicBezTo>
                  <a:lnTo>
                    <a:pt x="5146" y="1248"/>
                  </a:lnTo>
                  <a:cubicBezTo>
                    <a:pt x="3973" y="2161"/>
                    <a:pt x="2837" y="3496"/>
                    <a:pt x="1851" y="4965"/>
                  </a:cubicBezTo>
                  <a:cubicBezTo>
                    <a:pt x="562" y="6888"/>
                    <a:pt x="1" y="8020"/>
                    <a:pt x="230" y="8984"/>
                  </a:cubicBezTo>
                  <a:cubicBezTo>
                    <a:pt x="286" y="9226"/>
                    <a:pt x="392" y="9459"/>
                    <a:pt x="556" y="9691"/>
                  </a:cubicBezTo>
                  <a:cubicBezTo>
                    <a:pt x="605" y="9765"/>
                    <a:pt x="662" y="9841"/>
                    <a:pt x="725" y="9914"/>
                  </a:cubicBezTo>
                  <a:cubicBezTo>
                    <a:pt x="815" y="10027"/>
                    <a:pt x="918" y="10137"/>
                    <a:pt x="1034" y="10249"/>
                  </a:cubicBezTo>
                  <a:cubicBezTo>
                    <a:pt x="1107" y="10319"/>
                    <a:pt x="1180" y="10382"/>
                    <a:pt x="1253" y="10439"/>
                  </a:cubicBezTo>
                  <a:cubicBezTo>
                    <a:pt x="1595" y="10704"/>
                    <a:pt x="1933" y="10811"/>
                    <a:pt x="2255" y="10811"/>
                  </a:cubicBezTo>
                  <a:cubicBezTo>
                    <a:pt x="3174" y="10811"/>
                    <a:pt x="3954" y="9936"/>
                    <a:pt x="4259" y="9392"/>
                  </a:cubicBezTo>
                  <a:cubicBezTo>
                    <a:pt x="4671" y="8662"/>
                    <a:pt x="5212" y="8097"/>
                    <a:pt x="5674" y="8057"/>
                  </a:cubicBezTo>
                  <a:cubicBezTo>
                    <a:pt x="5698" y="8054"/>
                    <a:pt x="5724" y="8054"/>
                    <a:pt x="5747" y="8054"/>
                  </a:cubicBezTo>
                  <a:cubicBezTo>
                    <a:pt x="5747" y="8054"/>
                    <a:pt x="5750" y="8053"/>
                    <a:pt x="5755" y="8053"/>
                  </a:cubicBezTo>
                  <a:cubicBezTo>
                    <a:pt x="5777" y="8053"/>
                    <a:pt x="5847" y="8060"/>
                    <a:pt x="5923" y="8130"/>
                  </a:cubicBezTo>
                  <a:cubicBezTo>
                    <a:pt x="6092" y="8287"/>
                    <a:pt x="6291" y="8758"/>
                    <a:pt x="6089" y="10166"/>
                  </a:cubicBezTo>
                  <a:cubicBezTo>
                    <a:pt x="5704" y="12847"/>
                    <a:pt x="5203" y="18397"/>
                    <a:pt x="5960" y="19553"/>
                  </a:cubicBezTo>
                  <a:cubicBezTo>
                    <a:pt x="6176" y="19886"/>
                    <a:pt x="6484" y="20138"/>
                    <a:pt x="6849" y="20294"/>
                  </a:cubicBezTo>
                  <a:lnTo>
                    <a:pt x="6849" y="20297"/>
                  </a:lnTo>
                  <a:cubicBezTo>
                    <a:pt x="7006" y="20367"/>
                    <a:pt x="7172" y="20417"/>
                    <a:pt x="7348" y="20450"/>
                  </a:cubicBezTo>
                  <a:cubicBezTo>
                    <a:pt x="7496" y="20478"/>
                    <a:pt x="7650" y="20493"/>
                    <a:pt x="7806" y="20493"/>
                  </a:cubicBezTo>
                  <a:cubicBezTo>
                    <a:pt x="7927" y="20493"/>
                    <a:pt x="8049" y="20484"/>
                    <a:pt x="8172" y="20467"/>
                  </a:cubicBezTo>
                  <a:lnTo>
                    <a:pt x="8175" y="20467"/>
                  </a:lnTo>
                  <a:cubicBezTo>
                    <a:pt x="8776" y="20384"/>
                    <a:pt x="9400" y="20091"/>
                    <a:pt x="9939" y="19553"/>
                  </a:cubicBezTo>
                  <a:cubicBezTo>
                    <a:pt x="11287" y="18208"/>
                    <a:pt x="11048" y="8961"/>
                    <a:pt x="10952" y="6217"/>
                  </a:cubicBezTo>
                  <a:cubicBezTo>
                    <a:pt x="10869" y="3855"/>
                    <a:pt x="10583" y="1059"/>
                    <a:pt x="9112" y="241"/>
                  </a:cubicBezTo>
                  <a:cubicBezTo>
                    <a:pt x="8876" y="105"/>
                    <a:pt x="8610" y="29"/>
                    <a:pt x="8312" y="5"/>
                  </a:cubicBezTo>
                  <a:cubicBezTo>
                    <a:pt x="8263" y="2"/>
                    <a:pt x="8214" y="0"/>
                    <a:pt x="8165" y="0"/>
                  </a:cubicBezTo>
                  <a:close/>
                </a:path>
              </a:pathLst>
            </a:custGeom>
            <a:solidFill>
              <a:schemeClr val="accent4"/>
            </a:solidFill>
            <a:ln>
              <a:noFill/>
            </a:ln>
          </p:spPr>
          <p:txBody>
            <a:bodyPr spcFirstLastPara="1" lIns="68569" tIns="68569" rIns="68569" bIns="68569" anchor="ctr"/>
            <a:lstStyle/>
            <a:p>
              <a:pPr>
                <a:defRPr/>
              </a:pPr>
              <a:endParaRPr sz="1050"/>
            </a:p>
          </p:txBody>
        </p:sp>
        <p:sp>
          <p:nvSpPr>
            <p:cNvPr id="30770" name="Google Shape;471;p22"/>
            <p:cNvSpPr>
              <a:spLocks/>
            </p:cNvSpPr>
            <p:nvPr/>
          </p:nvSpPr>
          <p:spPr bwMode="auto">
            <a:xfrm>
              <a:off x="1849814" y="1336691"/>
              <a:ext cx="326027" cy="213860"/>
            </a:xfrm>
            <a:custGeom>
              <a:avLst/>
              <a:gdLst>
                <a:gd name="T0" fmla="*/ 1563695845 w 4421"/>
                <a:gd name="T1" fmla="*/ 0 h 2900"/>
                <a:gd name="T2" fmla="*/ 1196336202 w 4421"/>
                <a:gd name="T3" fmla="*/ 78605202 h 2900"/>
                <a:gd name="T4" fmla="*/ 471634301 w 4421"/>
                <a:gd name="T5" fmla="*/ 774022318 h 2900"/>
                <a:gd name="T6" fmla="*/ 0 w 4421"/>
                <a:gd name="T7" fmla="*/ 1013845881 h 2900"/>
                <a:gd name="T8" fmla="*/ 402252054 w 4421"/>
                <a:gd name="T9" fmla="*/ 1162632339 h 2900"/>
                <a:gd name="T10" fmla="*/ 1205559647 w 4421"/>
                <a:gd name="T11" fmla="*/ 593949322 h 2900"/>
                <a:gd name="T12" fmla="*/ 1773044632 w 4421"/>
                <a:gd name="T13" fmla="*/ 58554204 h 2900"/>
                <a:gd name="T14" fmla="*/ 1563695845 w 4421"/>
                <a:gd name="T15" fmla="*/ 0 h 29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21" h="2900" extrusionOk="0">
                  <a:moveTo>
                    <a:pt x="3899" y="0"/>
                  </a:moveTo>
                  <a:cubicBezTo>
                    <a:pt x="3600" y="0"/>
                    <a:pt x="3262" y="86"/>
                    <a:pt x="2983" y="196"/>
                  </a:cubicBezTo>
                  <a:cubicBezTo>
                    <a:pt x="2248" y="492"/>
                    <a:pt x="2205" y="897"/>
                    <a:pt x="1176" y="1930"/>
                  </a:cubicBezTo>
                  <a:cubicBezTo>
                    <a:pt x="764" y="2338"/>
                    <a:pt x="372" y="2521"/>
                    <a:pt x="0" y="2528"/>
                  </a:cubicBezTo>
                  <a:cubicBezTo>
                    <a:pt x="342" y="2793"/>
                    <a:pt x="681" y="2899"/>
                    <a:pt x="1003" y="2899"/>
                  </a:cubicBezTo>
                  <a:cubicBezTo>
                    <a:pt x="1923" y="2899"/>
                    <a:pt x="2700" y="2027"/>
                    <a:pt x="3006" y="1481"/>
                  </a:cubicBezTo>
                  <a:cubicBezTo>
                    <a:pt x="3418" y="751"/>
                    <a:pt x="3959" y="186"/>
                    <a:pt x="4421" y="146"/>
                  </a:cubicBezTo>
                  <a:cubicBezTo>
                    <a:pt x="4292" y="40"/>
                    <a:pt x="4109" y="0"/>
                    <a:pt x="3899"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1" name="Google Shape;472;p22"/>
            <p:cNvSpPr>
              <a:spLocks/>
            </p:cNvSpPr>
            <p:nvPr/>
          </p:nvSpPr>
          <p:spPr bwMode="auto">
            <a:xfrm>
              <a:off x="2351946" y="753223"/>
              <a:ext cx="219023" cy="1509413"/>
            </a:xfrm>
            <a:custGeom>
              <a:avLst/>
              <a:gdLst>
                <a:gd name="T0" fmla="*/ 33288104 w 2970"/>
                <a:gd name="T1" fmla="*/ 0 h 20468"/>
                <a:gd name="T2" fmla="*/ 0 w 2970"/>
                <a:gd name="T3" fmla="*/ 1201896 h 20468"/>
                <a:gd name="T4" fmla="*/ 10827774 w 2970"/>
                <a:gd name="T5" fmla="*/ 12029582 h 20468"/>
                <a:gd name="T6" fmla="*/ 614010627 w 2970"/>
                <a:gd name="T7" fmla="*/ 575505593 h 20468"/>
                <a:gd name="T8" fmla="*/ 1008241481 w 2970"/>
                <a:gd name="T9" fmla="*/ 2147483646 h 20468"/>
                <a:gd name="T10" fmla="*/ 940463450 w 2970"/>
                <a:gd name="T11" fmla="*/ 2147483646 h 20468"/>
                <a:gd name="T12" fmla="*/ 45317702 w 2970"/>
                <a:gd name="T13" fmla="*/ 2147483646 h 20468"/>
                <a:gd name="T14" fmla="*/ 752775340 w 2970"/>
                <a:gd name="T15" fmla="*/ 2147483646 h 20468"/>
                <a:gd name="T16" fmla="*/ 1191122073 w 2970"/>
                <a:gd name="T17" fmla="*/ 2147483646 h 20468"/>
                <a:gd name="T18" fmla="*/ 1159035867 w 2970"/>
                <a:gd name="T19" fmla="*/ 2147483646 h 20468"/>
                <a:gd name="T20" fmla="*/ 421101732 w 2970"/>
                <a:gd name="T21" fmla="*/ 97052424 h 20468"/>
                <a:gd name="T22" fmla="*/ 100261281 w 2970"/>
                <a:gd name="T23" fmla="*/ 2403719 h 20468"/>
                <a:gd name="T24" fmla="*/ 33288104 w 2970"/>
                <a:gd name="T25" fmla="*/ 0 h 20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70" h="20468" extrusionOk="0">
                  <a:moveTo>
                    <a:pt x="83" y="0"/>
                  </a:moveTo>
                  <a:cubicBezTo>
                    <a:pt x="57" y="0"/>
                    <a:pt x="30" y="3"/>
                    <a:pt x="0" y="3"/>
                  </a:cubicBezTo>
                  <a:lnTo>
                    <a:pt x="27" y="30"/>
                  </a:lnTo>
                  <a:cubicBezTo>
                    <a:pt x="27" y="30"/>
                    <a:pt x="1303" y="408"/>
                    <a:pt x="1531" y="1435"/>
                  </a:cubicBezTo>
                  <a:cubicBezTo>
                    <a:pt x="1714" y="2255"/>
                    <a:pt x="2514" y="6397"/>
                    <a:pt x="2514" y="10307"/>
                  </a:cubicBezTo>
                  <a:cubicBezTo>
                    <a:pt x="2514" y="11280"/>
                    <a:pt x="2465" y="12240"/>
                    <a:pt x="2345" y="13130"/>
                  </a:cubicBezTo>
                  <a:cubicBezTo>
                    <a:pt x="1870" y="16598"/>
                    <a:pt x="944" y="19192"/>
                    <a:pt x="113" y="20468"/>
                  </a:cubicBezTo>
                  <a:cubicBezTo>
                    <a:pt x="714" y="20385"/>
                    <a:pt x="1338" y="20092"/>
                    <a:pt x="1877" y="19554"/>
                  </a:cubicBezTo>
                  <a:cubicBezTo>
                    <a:pt x="2777" y="18657"/>
                    <a:pt x="2970" y="14243"/>
                    <a:pt x="2970" y="10589"/>
                  </a:cubicBezTo>
                  <a:cubicBezTo>
                    <a:pt x="2970" y="8766"/>
                    <a:pt x="2923" y="7132"/>
                    <a:pt x="2890" y="6218"/>
                  </a:cubicBezTo>
                  <a:cubicBezTo>
                    <a:pt x="2807" y="3856"/>
                    <a:pt x="2521" y="1060"/>
                    <a:pt x="1050" y="242"/>
                  </a:cubicBezTo>
                  <a:cubicBezTo>
                    <a:pt x="814" y="106"/>
                    <a:pt x="548" y="30"/>
                    <a:pt x="250" y="6"/>
                  </a:cubicBezTo>
                  <a:cubicBezTo>
                    <a:pt x="193" y="3"/>
                    <a:pt x="140" y="0"/>
                    <a:pt x="83"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2" name="Google Shape;473;p22"/>
            <p:cNvSpPr>
              <a:spLocks/>
            </p:cNvSpPr>
            <p:nvPr/>
          </p:nvSpPr>
          <p:spPr bwMode="auto">
            <a:xfrm>
              <a:off x="2251505" y="1221575"/>
              <a:ext cx="70869" cy="88789"/>
            </a:xfrm>
            <a:custGeom>
              <a:avLst/>
              <a:gdLst>
                <a:gd name="T0" fmla="*/ 321242392 w 961"/>
                <a:gd name="T1" fmla="*/ 0 h 1204"/>
                <a:gd name="T2" fmla="*/ 6819648 w 961"/>
                <a:gd name="T3" fmla="*/ 37296026 h 1204"/>
                <a:gd name="T4" fmla="*/ 6819648 w 961"/>
                <a:gd name="T5" fmla="*/ 38503379 h 1204"/>
                <a:gd name="T6" fmla="*/ 0 w 961"/>
                <a:gd name="T7" fmla="*/ 482064242 h 1204"/>
                <a:gd name="T8" fmla="*/ 22057884 w 961"/>
                <a:gd name="T9" fmla="*/ 482863638 h 1204"/>
                <a:gd name="T10" fmla="*/ 321242392 w 961"/>
                <a:gd name="T11" fmla="*/ 0 h 1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1" h="1204" extrusionOk="0">
                  <a:moveTo>
                    <a:pt x="801" y="0"/>
                  </a:moveTo>
                  <a:cubicBezTo>
                    <a:pt x="558" y="46"/>
                    <a:pt x="276" y="73"/>
                    <a:pt x="17" y="93"/>
                  </a:cubicBezTo>
                  <a:lnTo>
                    <a:pt x="17" y="96"/>
                  </a:lnTo>
                  <a:lnTo>
                    <a:pt x="0" y="1202"/>
                  </a:lnTo>
                  <a:cubicBezTo>
                    <a:pt x="19" y="1203"/>
                    <a:pt x="37" y="1204"/>
                    <a:pt x="55" y="1204"/>
                  </a:cubicBezTo>
                  <a:cubicBezTo>
                    <a:pt x="960" y="1204"/>
                    <a:pt x="801" y="0"/>
                    <a:pt x="801"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3" name="Google Shape;474;p22"/>
            <p:cNvSpPr>
              <a:spLocks/>
            </p:cNvSpPr>
            <p:nvPr/>
          </p:nvSpPr>
          <p:spPr bwMode="auto">
            <a:xfrm>
              <a:off x="2180488" y="1228360"/>
              <a:ext cx="72344" cy="81931"/>
            </a:xfrm>
            <a:custGeom>
              <a:avLst/>
              <a:gdLst>
                <a:gd name="T0" fmla="*/ 393029466 w 981"/>
                <a:gd name="T1" fmla="*/ 402428 h 1111"/>
                <a:gd name="T2" fmla="*/ 82619355 w 981"/>
                <a:gd name="T3" fmla="*/ 11230225 h 1111"/>
                <a:gd name="T4" fmla="*/ 386215192 w 981"/>
                <a:gd name="T5" fmla="*/ 445168291 h 1111"/>
                <a:gd name="T6" fmla="*/ 393029466 w 981"/>
                <a:gd name="T7" fmla="*/ 1604328 h 1111"/>
                <a:gd name="T8" fmla="*/ 393029466 w 981"/>
                <a:gd name="T9" fmla="*/ 402428 h 11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81" h="1111" extrusionOk="0">
                  <a:moveTo>
                    <a:pt x="980" y="1"/>
                  </a:moveTo>
                  <a:cubicBezTo>
                    <a:pt x="558" y="28"/>
                    <a:pt x="206" y="28"/>
                    <a:pt x="206" y="28"/>
                  </a:cubicBezTo>
                  <a:cubicBezTo>
                    <a:pt x="206" y="28"/>
                    <a:pt x="0" y="1060"/>
                    <a:pt x="963" y="1110"/>
                  </a:cubicBezTo>
                  <a:lnTo>
                    <a:pt x="980" y="4"/>
                  </a:lnTo>
                  <a:lnTo>
                    <a:pt x="980" y="1"/>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4" name="Google Shape;475;p22"/>
            <p:cNvSpPr>
              <a:spLocks/>
            </p:cNvSpPr>
            <p:nvPr/>
          </p:nvSpPr>
          <p:spPr bwMode="auto">
            <a:xfrm>
              <a:off x="1969060" y="1068408"/>
              <a:ext cx="144393" cy="144393"/>
            </a:xfrm>
            <a:custGeom>
              <a:avLst/>
              <a:gdLst>
                <a:gd name="T0" fmla="*/ 393431766 w 1958"/>
                <a:gd name="T1" fmla="*/ 402427 h 1958"/>
                <a:gd name="T2" fmla="*/ 402427 w 1958"/>
                <a:gd name="T3" fmla="*/ 391827441 h 1958"/>
                <a:gd name="T4" fmla="*/ 393431766 w 1958"/>
                <a:gd name="T5" fmla="*/ 785259207 h 1958"/>
                <a:gd name="T6" fmla="*/ 784856780 w 1958"/>
                <a:gd name="T7" fmla="*/ 391827441 h 1958"/>
                <a:gd name="T8" fmla="*/ 393431766 w 1958"/>
                <a:gd name="T9" fmla="*/ 402427 h 19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58" h="1958" extrusionOk="0">
                  <a:moveTo>
                    <a:pt x="981" y="1"/>
                  </a:moveTo>
                  <a:cubicBezTo>
                    <a:pt x="439" y="1"/>
                    <a:pt x="1" y="439"/>
                    <a:pt x="1" y="977"/>
                  </a:cubicBezTo>
                  <a:cubicBezTo>
                    <a:pt x="1" y="1519"/>
                    <a:pt x="439" y="1958"/>
                    <a:pt x="981" y="1958"/>
                  </a:cubicBezTo>
                  <a:cubicBezTo>
                    <a:pt x="1519" y="1958"/>
                    <a:pt x="1957" y="1519"/>
                    <a:pt x="1957" y="977"/>
                  </a:cubicBezTo>
                  <a:cubicBezTo>
                    <a:pt x="1957" y="439"/>
                    <a:pt x="1519" y="1"/>
                    <a:pt x="981"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5" name="Google Shape;476;p22"/>
            <p:cNvSpPr>
              <a:spLocks/>
            </p:cNvSpPr>
            <p:nvPr/>
          </p:nvSpPr>
          <p:spPr bwMode="auto">
            <a:xfrm>
              <a:off x="2035210" y="1077773"/>
              <a:ext cx="62757" cy="62757"/>
            </a:xfrm>
            <a:custGeom>
              <a:avLst/>
              <a:gdLst>
                <a:gd name="T0" fmla="*/ 170448012 w 851"/>
                <a:gd name="T1" fmla="*/ 0 h 851"/>
                <a:gd name="T2" fmla="*/ 402426 w 851"/>
                <a:gd name="T3" fmla="*/ 170448012 h 851"/>
                <a:gd name="T4" fmla="*/ 170448012 w 851"/>
                <a:gd name="T5" fmla="*/ 340890567 h 851"/>
                <a:gd name="T6" fmla="*/ 340890567 w 851"/>
                <a:gd name="T7" fmla="*/ 170448012 h 851"/>
                <a:gd name="T8" fmla="*/ 170448012 w 851"/>
                <a:gd name="T9" fmla="*/ 0 h 8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1" h="851" extrusionOk="0">
                  <a:moveTo>
                    <a:pt x="425" y="0"/>
                  </a:moveTo>
                  <a:cubicBezTo>
                    <a:pt x="190" y="0"/>
                    <a:pt x="1" y="189"/>
                    <a:pt x="1" y="425"/>
                  </a:cubicBezTo>
                  <a:cubicBezTo>
                    <a:pt x="1" y="661"/>
                    <a:pt x="190" y="850"/>
                    <a:pt x="425" y="850"/>
                  </a:cubicBezTo>
                  <a:cubicBezTo>
                    <a:pt x="661" y="850"/>
                    <a:pt x="850" y="661"/>
                    <a:pt x="850" y="425"/>
                  </a:cubicBezTo>
                  <a:cubicBezTo>
                    <a:pt x="850" y="189"/>
                    <a:pt x="661" y="0"/>
                    <a:pt x="42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6" name="Google Shape;477;p22"/>
            <p:cNvSpPr>
              <a:spLocks/>
            </p:cNvSpPr>
            <p:nvPr/>
          </p:nvSpPr>
          <p:spPr bwMode="auto">
            <a:xfrm>
              <a:off x="1982040" y="1139276"/>
              <a:ext cx="67182" cy="66887"/>
            </a:xfrm>
            <a:custGeom>
              <a:avLst/>
              <a:gdLst>
                <a:gd name="T0" fmla="*/ 182479217 w 911"/>
                <a:gd name="T1" fmla="*/ 0 h 907"/>
                <a:gd name="T2" fmla="*/ 402428 w 911"/>
                <a:gd name="T3" fmla="*/ 180874763 h 907"/>
                <a:gd name="T4" fmla="*/ 182479217 w 911"/>
                <a:gd name="T5" fmla="*/ 363756358 h 907"/>
                <a:gd name="T6" fmla="*/ 365360863 w 911"/>
                <a:gd name="T7" fmla="*/ 180874763 h 907"/>
                <a:gd name="T8" fmla="*/ 182479217 w 911"/>
                <a:gd name="T9" fmla="*/ 0 h 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1" h="907" extrusionOk="0">
                  <a:moveTo>
                    <a:pt x="455" y="0"/>
                  </a:moveTo>
                  <a:cubicBezTo>
                    <a:pt x="207" y="0"/>
                    <a:pt x="1" y="203"/>
                    <a:pt x="1" y="451"/>
                  </a:cubicBezTo>
                  <a:cubicBezTo>
                    <a:pt x="1" y="704"/>
                    <a:pt x="207" y="907"/>
                    <a:pt x="455" y="907"/>
                  </a:cubicBezTo>
                  <a:cubicBezTo>
                    <a:pt x="708" y="907"/>
                    <a:pt x="911" y="704"/>
                    <a:pt x="911" y="451"/>
                  </a:cubicBezTo>
                  <a:cubicBezTo>
                    <a:pt x="911" y="203"/>
                    <a:pt x="708" y="0"/>
                    <a:pt x="45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7" name="Google Shape;478;p22"/>
            <p:cNvSpPr>
              <a:spLocks/>
            </p:cNvSpPr>
            <p:nvPr/>
          </p:nvSpPr>
          <p:spPr bwMode="auto">
            <a:xfrm>
              <a:off x="2304675" y="1063393"/>
              <a:ext cx="141148" cy="138346"/>
            </a:xfrm>
            <a:custGeom>
              <a:avLst/>
              <a:gdLst>
                <a:gd name="T0" fmla="*/ 678578523 w 1914"/>
                <a:gd name="T1" fmla="*/ 0 h 1876"/>
                <a:gd name="T2" fmla="*/ 640880060 w 1914"/>
                <a:gd name="T3" fmla="*/ 10425359 h 1876"/>
                <a:gd name="T4" fmla="*/ 40107713 w 1914"/>
                <a:gd name="T5" fmla="*/ 352525077 h 1876"/>
                <a:gd name="T6" fmla="*/ 1201897 w 1914"/>
                <a:gd name="T7" fmla="*/ 424713739 h 1876"/>
                <a:gd name="T8" fmla="*/ 48123799 w 1914"/>
                <a:gd name="T9" fmla="*/ 490887669 h 1876"/>
                <a:gd name="T10" fmla="*/ 648896146 w 1914"/>
                <a:gd name="T11" fmla="*/ 746762284 h 1876"/>
                <a:gd name="T12" fmla="*/ 679377993 w 1914"/>
                <a:gd name="T13" fmla="*/ 752374662 h 1876"/>
                <a:gd name="T14" fmla="*/ 749962096 w 1914"/>
                <a:gd name="T15" fmla="*/ 705452507 h 1876"/>
                <a:gd name="T16" fmla="*/ 708652486 w 1914"/>
                <a:gd name="T17" fmla="*/ 602781855 h 1876"/>
                <a:gd name="T18" fmla="*/ 253061845 w 1914"/>
                <a:gd name="T19" fmla="*/ 409877901 h 1876"/>
                <a:gd name="T20" fmla="*/ 716674029 w 1914"/>
                <a:gd name="T21" fmla="*/ 145981726 h 1876"/>
                <a:gd name="T22" fmla="*/ 745954053 w 1914"/>
                <a:gd name="T23" fmla="*/ 39705449 h 1876"/>
                <a:gd name="T24" fmla="*/ 678578523 w 1914"/>
                <a:gd name="T25" fmla="*/ 0 h 18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4" h="1876" extrusionOk="0">
                  <a:moveTo>
                    <a:pt x="1692" y="0"/>
                  </a:moveTo>
                  <a:cubicBezTo>
                    <a:pt x="1660" y="0"/>
                    <a:pt x="1628" y="8"/>
                    <a:pt x="1598" y="26"/>
                  </a:cubicBezTo>
                  <a:lnTo>
                    <a:pt x="100" y="879"/>
                  </a:lnTo>
                  <a:cubicBezTo>
                    <a:pt x="37" y="916"/>
                    <a:pt x="0" y="985"/>
                    <a:pt x="3" y="1059"/>
                  </a:cubicBezTo>
                  <a:cubicBezTo>
                    <a:pt x="6" y="1132"/>
                    <a:pt x="53" y="1195"/>
                    <a:pt x="120" y="1224"/>
                  </a:cubicBezTo>
                  <a:lnTo>
                    <a:pt x="1618" y="1862"/>
                  </a:lnTo>
                  <a:cubicBezTo>
                    <a:pt x="1641" y="1873"/>
                    <a:pt x="1668" y="1876"/>
                    <a:pt x="1694" y="1876"/>
                  </a:cubicBezTo>
                  <a:cubicBezTo>
                    <a:pt x="1767" y="1876"/>
                    <a:pt x="1840" y="1833"/>
                    <a:pt x="1870" y="1759"/>
                  </a:cubicBezTo>
                  <a:cubicBezTo>
                    <a:pt x="1913" y="1660"/>
                    <a:pt x="1867" y="1547"/>
                    <a:pt x="1767" y="1503"/>
                  </a:cubicBezTo>
                  <a:lnTo>
                    <a:pt x="631" y="1022"/>
                  </a:lnTo>
                  <a:lnTo>
                    <a:pt x="1787" y="364"/>
                  </a:lnTo>
                  <a:cubicBezTo>
                    <a:pt x="1880" y="312"/>
                    <a:pt x="1913" y="192"/>
                    <a:pt x="1860" y="99"/>
                  </a:cubicBezTo>
                  <a:cubicBezTo>
                    <a:pt x="1824" y="36"/>
                    <a:pt x="1760" y="0"/>
                    <a:pt x="169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8" name="Google Shape;479;p22"/>
            <p:cNvSpPr>
              <a:spLocks/>
            </p:cNvSpPr>
            <p:nvPr/>
          </p:nvSpPr>
          <p:spPr bwMode="auto">
            <a:xfrm>
              <a:off x="2089855" y="1205573"/>
              <a:ext cx="275585" cy="32227"/>
            </a:xfrm>
            <a:custGeom>
              <a:avLst/>
              <a:gdLst>
                <a:gd name="T0" fmla="*/ 44115650 w 3737"/>
                <a:gd name="T1" fmla="*/ 0 h 437"/>
                <a:gd name="T2" fmla="*/ 9223359 w 3737"/>
                <a:gd name="T3" fmla="*/ 20454116 h 437"/>
                <a:gd name="T4" fmla="*/ 25266432 w 3737"/>
                <a:gd name="T5" fmla="*/ 73794594 h 437"/>
                <a:gd name="T6" fmla="*/ 639671796 w 3737"/>
                <a:gd name="T7" fmla="*/ 174863186 h 437"/>
                <a:gd name="T8" fmla="*/ 1463827802 w 3737"/>
                <a:gd name="T9" fmla="*/ 77405788 h 437"/>
                <a:gd name="T10" fmla="*/ 1494712053 w 3737"/>
                <a:gd name="T11" fmla="*/ 31282093 h 437"/>
                <a:gd name="T12" fmla="*/ 1457410587 w 3737"/>
                <a:gd name="T13" fmla="*/ 402432 h 437"/>
                <a:gd name="T14" fmla="*/ 1448187228 w 3737"/>
                <a:gd name="T15" fmla="*/ 1604344 h 437"/>
                <a:gd name="T16" fmla="*/ 644887189 w 3737"/>
                <a:gd name="T17" fmla="*/ 95853054 h 437"/>
                <a:gd name="T18" fmla="*/ 62562441 w 3737"/>
                <a:gd name="T19" fmla="*/ 4410600 h 437"/>
                <a:gd name="T20" fmla="*/ 44115650 w 3737"/>
                <a:gd name="T21" fmla="*/ 0 h 4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37" h="437" extrusionOk="0">
                  <a:moveTo>
                    <a:pt x="110" y="0"/>
                  </a:moveTo>
                  <a:cubicBezTo>
                    <a:pt x="75" y="0"/>
                    <a:pt x="42" y="18"/>
                    <a:pt x="23" y="51"/>
                  </a:cubicBezTo>
                  <a:cubicBezTo>
                    <a:pt x="0" y="101"/>
                    <a:pt x="17" y="157"/>
                    <a:pt x="63" y="184"/>
                  </a:cubicBezTo>
                  <a:cubicBezTo>
                    <a:pt x="93" y="197"/>
                    <a:pt x="552" y="436"/>
                    <a:pt x="1595" y="436"/>
                  </a:cubicBezTo>
                  <a:cubicBezTo>
                    <a:pt x="2126" y="436"/>
                    <a:pt x="2804" y="373"/>
                    <a:pt x="3650" y="193"/>
                  </a:cubicBezTo>
                  <a:cubicBezTo>
                    <a:pt x="3704" y="181"/>
                    <a:pt x="3737" y="130"/>
                    <a:pt x="3727" y="78"/>
                  </a:cubicBezTo>
                  <a:cubicBezTo>
                    <a:pt x="3715" y="32"/>
                    <a:pt x="3678" y="1"/>
                    <a:pt x="3634" y="1"/>
                  </a:cubicBezTo>
                  <a:cubicBezTo>
                    <a:pt x="3627" y="1"/>
                    <a:pt x="3619" y="2"/>
                    <a:pt x="3611" y="4"/>
                  </a:cubicBezTo>
                  <a:cubicBezTo>
                    <a:pt x="2784" y="180"/>
                    <a:pt x="2122" y="239"/>
                    <a:pt x="1608" y="239"/>
                  </a:cubicBezTo>
                  <a:cubicBezTo>
                    <a:pt x="607" y="239"/>
                    <a:pt x="165" y="18"/>
                    <a:pt x="156" y="11"/>
                  </a:cubicBezTo>
                  <a:cubicBezTo>
                    <a:pt x="141" y="4"/>
                    <a:pt x="126" y="0"/>
                    <a:pt x="11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79" name="Google Shape;480;p22"/>
            <p:cNvSpPr>
              <a:spLocks/>
            </p:cNvSpPr>
            <p:nvPr/>
          </p:nvSpPr>
          <p:spPr bwMode="auto">
            <a:xfrm>
              <a:off x="1907557" y="1230351"/>
              <a:ext cx="122785" cy="99261"/>
            </a:xfrm>
            <a:custGeom>
              <a:avLst/>
              <a:gdLst>
                <a:gd name="T0" fmla="*/ 334873411 w 1665"/>
                <a:gd name="T1" fmla="*/ 402427 h 1346"/>
                <a:gd name="T2" fmla="*/ 402425 w 1665"/>
                <a:gd name="T3" fmla="*/ 270307762 h 1346"/>
                <a:gd name="T4" fmla="*/ 334873411 w 1665"/>
                <a:gd name="T5" fmla="*/ 539816052 h 1346"/>
                <a:gd name="T6" fmla="*/ 667740080 w 1665"/>
                <a:gd name="T7" fmla="*/ 270307762 h 1346"/>
                <a:gd name="T8" fmla="*/ 334873411 w 1665"/>
                <a:gd name="T9" fmla="*/ 402427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5" h="1346" extrusionOk="0">
                  <a:moveTo>
                    <a:pt x="835" y="1"/>
                  </a:moveTo>
                  <a:cubicBezTo>
                    <a:pt x="376" y="1"/>
                    <a:pt x="1" y="303"/>
                    <a:pt x="1" y="674"/>
                  </a:cubicBezTo>
                  <a:cubicBezTo>
                    <a:pt x="1" y="1047"/>
                    <a:pt x="376" y="1346"/>
                    <a:pt x="835" y="1346"/>
                  </a:cubicBezTo>
                  <a:cubicBezTo>
                    <a:pt x="1293" y="1346"/>
                    <a:pt x="1665" y="1047"/>
                    <a:pt x="1665" y="674"/>
                  </a:cubicBezTo>
                  <a:cubicBezTo>
                    <a:pt x="1665" y="303"/>
                    <a:pt x="1293" y="1"/>
                    <a:pt x="835"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80" name="Google Shape;481;p22"/>
            <p:cNvSpPr>
              <a:spLocks/>
            </p:cNvSpPr>
            <p:nvPr/>
          </p:nvSpPr>
          <p:spPr bwMode="auto">
            <a:xfrm>
              <a:off x="2382329" y="1230351"/>
              <a:ext cx="122712" cy="99261"/>
            </a:xfrm>
            <a:custGeom>
              <a:avLst/>
              <a:gdLst>
                <a:gd name="T0" fmla="*/ 334475081 w 1664"/>
                <a:gd name="T1" fmla="*/ 402427 h 1346"/>
                <a:gd name="T2" fmla="*/ 0 w 1664"/>
                <a:gd name="T3" fmla="*/ 270307762 h 1346"/>
                <a:gd name="T4" fmla="*/ 334475081 w 1664"/>
                <a:gd name="T5" fmla="*/ 539816052 h 1346"/>
                <a:gd name="T6" fmla="*/ 667351218 w 1664"/>
                <a:gd name="T7" fmla="*/ 270307762 h 1346"/>
                <a:gd name="T8" fmla="*/ 334475081 w 1664"/>
                <a:gd name="T9" fmla="*/ 402427 h 13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4" h="1346" extrusionOk="0">
                  <a:moveTo>
                    <a:pt x="834" y="1"/>
                  </a:moveTo>
                  <a:cubicBezTo>
                    <a:pt x="372" y="1"/>
                    <a:pt x="0" y="303"/>
                    <a:pt x="0" y="674"/>
                  </a:cubicBezTo>
                  <a:cubicBezTo>
                    <a:pt x="0" y="1047"/>
                    <a:pt x="372" y="1346"/>
                    <a:pt x="834" y="1346"/>
                  </a:cubicBezTo>
                  <a:cubicBezTo>
                    <a:pt x="1292" y="1346"/>
                    <a:pt x="1664" y="1047"/>
                    <a:pt x="1664" y="674"/>
                  </a:cubicBezTo>
                  <a:cubicBezTo>
                    <a:pt x="1664" y="303"/>
                    <a:pt x="1292" y="1"/>
                    <a:pt x="834"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grpSp>
      <p:grpSp>
        <p:nvGrpSpPr>
          <p:cNvPr id="30726" name="Google Shape;516;p22"/>
          <p:cNvGrpSpPr>
            <a:grpSpLocks/>
          </p:cNvGrpSpPr>
          <p:nvPr/>
        </p:nvGrpSpPr>
        <p:grpSpPr bwMode="auto">
          <a:xfrm>
            <a:off x="521567" y="2901973"/>
            <a:ext cx="402431" cy="513159"/>
            <a:chOff x="3368409" y="1154615"/>
            <a:chExt cx="994364" cy="1195950"/>
          </a:xfrm>
        </p:grpSpPr>
        <p:sp>
          <p:nvSpPr>
            <p:cNvPr id="21" name="Google Shape;517;p22"/>
            <p:cNvSpPr/>
            <p:nvPr/>
          </p:nvSpPr>
          <p:spPr>
            <a:xfrm>
              <a:off x="3368409" y="1154615"/>
              <a:ext cx="994364" cy="1195950"/>
            </a:xfrm>
            <a:custGeom>
              <a:avLst/>
              <a:gdLst/>
              <a:ahLst/>
              <a:cxnLst/>
              <a:rect l="l" t="t" r="r" b="b"/>
              <a:pathLst>
                <a:path w="18320" h="22034" extrusionOk="0">
                  <a:moveTo>
                    <a:pt x="7644" y="8528"/>
                  </a:moveTo>
                  <a:cubicBezTo>
                    <a:pt x="7680" y="8541"/>
                    <a:pt x="7720" y="8565"/>
                    <a:pt x="7750" y="8604"/>
                  </a:cubicBezTo>
                  <a:lnTo>
                    <a:pt x="7773" y="8640"/>
                  </a:lnTo>
                  <a:cubicBezTo>
                    <a:pt x="7773" y="8644"/>
                    <a:pt x="7777" y="8648"/>
                    <a:pt x="7777" y="8648"/>
                  </a:cubicBezTo>
                  <a:cubicBezTo>
                    <a:pt x="7809" y="8717"/>
                    <a:pt x="7872" y="8930"/>
                    <a:pt x="7773" y="9394"/>
                  </a:cubicBezTo>
                  <a:cubicBezTo>
                    <a:pt x="7760" y="9451"/>
                    <a:pt x="7746" y="9504"/>
                    <a:pt x="7733" y="9557"/>
                  </a:cubicBezTo>
                  <a:cubicBezTo>
                    <a:pt x="7723" y="9457"/>
                    <a:pt x="7710" y="9362"/>
                    <a:pt x="7697" y="9269"/>
                  </a:cubicBezTo>
                  <a:cubicBezTo>
                    <a:pt x="7667" y="9029"/>
                    <a:pt x="7627" y="8730"/>
                    <a:pt x="7620" y="8528"/>
                  </a:cubicBezTo>
                  <a:close/>
                  <a:moveTo>
                    <a:pt x="9101" y="0"/>
                  </a:moveTo>
                  <a:cubicBezTo>
                    <a:pt x="8697" y="0"/>
                    <a:pt x="8282" y="24"/>
                    <a:pt x="7860" y="71"/>
                  </a:cubicBezTo>
                  <a:cubicBezTo>
                    <a:pt x="7803" y="78"/>
                    <a:pt x="7740" y="84"/>
                    <a:pt x="7673" y="95"/>
                  </a:cubicBezTo>
                  <a:lnTo>
                    <a:pt x="7647" y="98"/>
                  </a:lnTo>
                  <a:cubicBezTo>
                    <a:pt x="7487" y="118"/>
                    <a:pt x="7341" y="141"/>
                    <a:pt x="7199" y="167"/>
                  </a:cubicBezTo>
                  <a:cubicBezTo>
                    <a:pt x="7039" y="197"/>
                    <a:pt x="6873" y="234"/>
                    <a:pt x="6710" y="274"/>
                  </a:cubicBezTo>
                  <a:lnTo>
                    <a:pt x="6697" y="277"/>
                  </a:lnTo>
                  <a:cubicBezTo>
                    <a:pt x="6644" y="287"/>
                    <a:pt x="6591" y="300"/>
                    <a:pt x="6537" y="314"/>
                  </a:cubicBezTo>
                  <a:cubicBezTo>
                    <a:pt x="6524" y="317"/>
                    <a:pt x="6511" y="323"/>
                    <a:pt x="6497" y="327"/>
                  </a:cubicBezTo>
                  <a:cubicBezTo>
                    <a:pt x="6451" y="337"/>
                    <a:pt x="6405" y="350"/>
                    <a:pt x="6358" y="363"/>
                  </a:cubicBezTo>
                  <a:lnTo>
                    <a:pt x="6348" y="366"/>
                  </a:lnTo>
                  <a:cubicBezTo>
                    <a:pt x="6338" y="370"/>
                    <a:pt x="6328" y="374"/>
                    <a:pt x="6318" y="377"/>
                  </a:cubicBezTo>
                  <a:cubicBezTo>
                    <a:pt x="6258" y="393"/>
                    <a:pt x="6205" y="406"/>
                    <a:pt x="6152" y="423"/>
                  </a:cubicBezTo>
                  <a:cubicBezTo>
                    <a:pt x="6139" y="429"/>
                    <a:pt x="6126" y="433"/>
                    <a:pt x="6112" y="437"/>
                  </a:cubicBezTo>
                  <a:lnTo>
                    <a:pt x="6095" y="440"/>
                  </a:lnTo>
                  <a:cubicBezTo>
                    <a:pt x="6059" y="453"/>
                    <a:pt x="6023" y="466"/>
                    <a:pt x="5986" y="476"/>
                  </a:cubicBezTo>
                  <a:cubicBezTo>
                    <a:pt x="5959" y="486"/>
                    <a:pt x="5936" y="493"/>
                    <a:pt x="5910" y="503"/>
                  </a:cubicBezTo>
                  <a:cubicBezTo>
                    <a:pt x="5879" y="513"/>
                    <a:pt x="5850" y="523"/>
                    <a:pt x="5816" y="533"/>
                  </a:cubicBezTo>
                  <a:cubicBezTo>
                    <a:pt x="5793" y="543"/>
                    <a:pt x="5767" y="553"/>
                    <a:pt x="5740" y="559"/>
                  </a:cubicBezTo>
                  <a:cubicBezTo>
                    <a:pt x="5707" y="573"/>
                    <a:pt x="5677" y="582"/>
                    <a:pt x="5647" y="596"/>
                  </a:cubicBezTo>
                  <a:lnTo>
                    <a:pt x="5628" y="602"/>
                  </a:lnTo>
                  <a:cubicBezTo>
                    <a:pt x="5608" y="609"/>
                    <a:pt x="5588" y="616"/>
                    <a:pt x="5568" y="622"/>
                  </a:cubicBezTo>
                  <a:cubicBezTo>
                    <a:pt x="5521" y="642"/>
                    <a:pt x="5471" y="662"/>
                    <a:pt x="5425" y="679"/>
                  </a:cubicBezTo>
                  <a:cubicBezTo>
                    <a:pt x="5405" y="688"/>
                    <a:pt x="5385" y="696"/>
                    <a:pt x="5368" y="702"/>
                  </a:cubicBezTo>
                  <a:lnTo>
                    <a:pt x="5352" y="708"/>
                  </a:lnTo>
                  <a:cubicBezTo>
                    <a:pt x="5321" y="722"/>
                    <a:pt x="5289" y="735"/>
                    <a:pt x="5258" y="748"/>
                  </a:cubicBezTo>
                  <a:cubicBezTo>
                    <a:pt x="5235" y="759"/>
                    <a:pt x="5209" y="768"/>
                    <a:pt x="5186" y="779"/>
                  </a:cubicBezTo>
                  <a:cubicBezTo>
                    <a:pt x="5152" y="792"/>
                    <a:pt x="5122" y="808"/>
                    <a:pt x="5089" y="822"/>
                  </a:cubicBezTo>
                  <a:lnTo>
                    <a:pt x="5076" y="828"/>
                  </a:lnTo>
                  <a:cubicBezTo>
                    <a:pt x="5059" y="835"/>
                    <a:pt x="5042" y="841"/>
                    <a:pt x="5026" y="848"/>
                  </a:cubicBezTo>
                  <a:cubicBezTo>
                    <a:pt x="4970" y="875"/>
                    <a:pt x="4916" y="898"/>
                    <a:pt x="4870" y="921"/>
                  </a:cubicBezTo>
                  <a:cubicBezTo>
                    <a:pt x="3860" y="1400"/>
                    <a:pt x="2977" y="2040"/>
                    <a:pt x="2246" y="2828"/>
                  </a:cubicBezTo>
                  <a:cubicBezTo>
                    <a:pt x="1452" y="3678"/>
                    <a:pt x="868" y="4662"/>
                    <a:pt x="506" y="5751"/>
                  </a:cubicBezTo>
                  <a:cubicBezTo>
                    <a:pt x="120" y="6917"/>
                    <a:pt x="0" y="8179"/>
                    <a:pt x="156" y="9497"/>
                  </a:cubicBezTo>
                  <a:cubicBezTo>
                    <a:pt x="259" y="10388"/>
                    <a:pt x="506" y="11179"/>
                    <a:pt x="884" y="11839"/>
                  </a:cubicBezTo>
                  <a:cubicBezTo>
                    <a:pt x="901" y="11869"/>
                    <a:pt x="917" y="11899"/>
                    <a:pt x="934" y="11926"/>
                  </a:cubicBezTo>
                  <a:cubicBezTo>
                    <a:pt x="941" y="11936"/>
                    <a:pt x="944" y="11945"/>
                    <a:pt x="950" y="11953"/>
                  </a:cubicBezTo>
                  <a:lnTo>
                    <a:pt x="954" y="11959"/>
                  </a:lnTo>
                  <a:cubicBezTo>
                    <a:pt x="964" y="11976"/>
                    <a:pt x="977" y="11996"/>
                    <a:pt x="987" y="12012"/>
                  </a:cubicBezTo>
                  <a:cubicBezTo>
                    <a:pt x="994" y="12025"/>
                    <a:pt x="1001" y="12036"/>
                    <a:pt x="1010" y="12048"/>
                  </a:cubicBezTo>
                  <a:cubicBezTo>
                    <a:pt x="1021" y="12065"/>
                    <a:pt x="1030" y="12082"/>
                    <a:pt x="1044" y="12102"/>
                  </a:cubicBezTo>
                  <a:lnTo>
                    <a:pt x="1047" y="12105"/>
                  </a:lnTo>
                  <a:cubicBezTo>
                    <a:pt x="1053" y="12115"/>
                    <a:pt x="1057" y="12122"/>
                    <a:pt x="1064" y="12132"/>
                  </a:cubicBezTo>
                  <a:cubicBezTo>
                    <a:pt x="1080" y="12158"/>
                    <a:pt x="1100" y="12181"/>
                    <a:pt x="1116" y="12208"/>
                  </a:cubicBezTo>
                  <a:cubicBezTo>
                    <a:pt x="1123" y="12215"/>
                    <a:pt x="1130" y="12224"/>
                    <a:pt x="1136" y="12235"/>
                  </a:cubicBezTo>
                  <a:lnTo>
                    <a:pt x="1140" y="12241"/>
                  </a:lnTo>
                  <a:cubicBezTo>
                    <a:pt x="1150" y="12255"/>
                    <a:pt x="1163" y="12272"/>
                    <a:pt x="1173" y="12287"/>
                  </a:cubicBezTo>
                  <a:cubicBezTo>
                    <a:pt x="1183" y="12298"/>
                    <a:pt x="1190" y="12311"/>
                    <a:pt x="1200" y="12324"/>
                  </a:cubicBezTo>
                  <a:cubicBezTo>
                    <a:pt x="1210" y="12338"/>
                    <a:pt x="1220" y="12351"/>
                    <a:pt x="1233" y="12364"/>
                  </a:cubicBezTo>
                  <a:cubicBezTo>
                    <a:pt x="1240" y="12378"/>
                    <a:pt x="1249" y="12387"/>
                    <a:pt x="1260" y="12401"/>
                  </a:cubicBezTo>
                  <a:cubicBezTo>
                    <a:pt x="1273" y="12417"/>
                    <a:pt x="1283" y="12431"/>
                    <a:pt x="1296" y="12447"/>
                  </a:cubicBezTo>
                  <a:cubicBezTo>
                    <a:pt x="1309" y="12464"/>
                    <a:pt x="1323" y="12477"/>
                    <a:pt x="1332" y="12494"/>
                  </a:cubicBezTo>
                  <a:cubicBezTo>
                    <a:pt x="1349" y="12511"/>
                    <a:pt x="1363" y="12527"/>
                    <a:pt x="1375" y="12543"/>
                  </a:cubicBezTo>
                  <a:cubicBezTo>
                    <a:pt x="1383" y="12554"/>
                    <a:pt x="1392" y="12563"/>
                    <a:pt x="1402" y="12574"/>
                  </a:cubicBezTo>
                  <a:lnTo>
                    <a:pt x="1402" y="12577"/>
                  </a:lnTo>
                  <a:cubicBezTo>
                    <a:pt x="1415" y="12590"/>
                    <a:pt x="1426" y="12603"/>
                    <a:pt x="1439" y="12617"/>
                  </a:cubicBezTo>
                  <a:cubicBezTo>
                    <a:pt x="1449" y="12626"/>
                    <a:pt x="1459" y="12637"/>
                    <a:pt x="1469" y="12650"/>
                  </a:cubicBezTo>
                  <a:cubicBezTo>
                    <a:pt x="1479" y="12660"/>
                    <a:pt x="1492" y="12673"/>
                    <a:pt x="1502" y="12686"/>
                  </a:cubicBezTo>
                  <a:lnTo>
                    <a:pt x="1509" y="12693"/>
                  </a:lnTo>
                  <a:cubicBezTo>
                    <a:pt x="1515" y="12700"/>
                    <a:pt x="1525" y="12710"/>
                    <a:pt x="1532" y="12716"/>
                  </a:cubicBezTo>
                  <a:cubicBezTo>
                    <a:pt x="1552" y="12739"/>
                    <a:pt x="1571" y="12759"/>
                    <a:pt x="1591" y="12779"/>
                  </a:cubicBezTo>
                  <a:cubicBezTo>
                    <a:pt x="1599" y="12786"/>
                    <a:pt x="1605" y="12793"/>
                    <a:pt x="1611" y="12799"/>
                  </a:cubicBezTo>
                  <a:lnTo>
                    <a:pt x="1619" y="12806"/>
                  </a:lnTo>
                  <a:cubicBezTo>
                    <a:pt x="1631" y="12819"/>
                    <a:pt x="1645" y="12833"/>
                    <a:pt x="1658" y="12845"/>
                  </a:cubicBezTo>
                  <a:cubicBezTo>
                    <a:pt x="1668" y="12856"/>
                    <a:pt x="1678" y="12862"/>
                    <a:pt x="1688" y="12873"/>
                  </a:cubicBezTo>
                  <a:cubicBezTo>
                    <a:pt x="1701" y="12885"/>
                    <a:pt x="1714" y="12899"/>
                    <a:pt x="1728" y="12912"/>
                  </a:cubicBezTo>
                  <a:lnTo>
                    <a:pt x="1731" y="12912"/>
                  </a:lnTo>
                  <a:cubicBezTo>
                    <a:pt x="1738" y="12922"/>
                    <a:pt x="1748" y="12929"/>
                    <a:pt x="1754" y="12936"/>
                  </a:cubicBezTo>
                  <a:cubicBezTo>
                    <a:pt x="1771" y="12952"/>
                    <a:pt x="1791" y="12969"/>
                    <a:pt x="1807" y="12982"/>
                  </a:cubicBezTo>
                  <a:cubicBezTo>
                    <a:pt x="1811" y="12989"/>
                    <a:pt x="1818" y="12992"/>
                    <a:pt x="1824" y="12995"/>
                  </a:cubicBezTo>
                  <a:cubicBezTo>
                    <a:pt x="1844" y="13015"/>
                    <a:pt x="1867" y="13035"/>
                    <a:pt x="1890" y="13055"/>
                  </a:cubicBezTo>
                  <a:cubicBezTo>
                    <a:pt x="1898" y="13062"/>
                    <a:pt x="1904" y="13065"/>
                    <a:pt x="1910" y="13072"/>
                  </a:cubicBezTo>
                  <a:lnTo>
                    <a:pt x="1913" y="13072"/>
                  </a:lnTo>
                  <a:cubicBezTo>
                    <a:pt x="1930" y="13089"/>
                    <a:pt x="1947" y="13101"/>
                    <a:pt x="1964" y="13115"/>
                  </a:cubicBezTo>
                  <a:cubicBezTo>
                    <a:pt x="1973" y="13121"/>
                    <a:pt x="1980" y="13128"/>
                    <a:pt x="1987" y="13132"/>
                  </a:cubicBezTo>
                  <a:cubicBezTo>
                    <a:pt x="2007" y="13148"/>
                    <a:pt x="2023" y="13161"/>
                    <a:pt x="2043" y="13175"/>
                  </a:cubicBezTo>
                  <a:lnTo>
                    <a:pt x="2043" y="13178"/>
                  </a:lnTo>
                  <a:cubicBezTo>
                    <a:pt x="2050" y="13181"/>
                    <a:pt x="2053" y="13184"/>
                    <a:pt x="2060" y="13188"/>
                  </a:cubicBezTo>
                  <a:cubicBezTo>
                    <a:pt x="2083" y="13208"/>
                    <a:pt x="2110" y="13224"/>
                    <a:pt x="2137" y="13244"/>
                  </a:cubicBezTo>
                  <a:lnTo>
                    <a:pt x="2140" y="13248"/>
                  </a:lnTo>
                  <a:cubicBezTo>
                    <a:pt x="2163" y="13264"/>
                    <a:pt x="2186" y="13281"/>
                    <a:pt x="2209" y="13294"/>
                  </a:cubicBezTo>
                  <a:lnTo>
                    <a:pt x="2226" y="13308"/>
                  </a:lnTo>
                  <a:cubicBezTo>
                    <a:pt x="2249" y="13321"/>
                    <a:pt x="2269" y="13334"/>
                    <a:pt x="2289" y="13348"/>
                  </a:cubicBezTo>
                  <a:lnTo>
                    <a:pt x="2306" y="13357"/>
                  </a:lnTo>
                  <a:cubicBezTo>
                    <a:pt x="2356" y="13391"/>
                    <a:pt x="2409" y="13423"/>
                    <a:pt x="2462" y="13454"/>
                  </a:cubicBezTo>
                  <a:lnTo>
                    <a:pt x="2472" y="13460"/>
                  </a:lnTo>
                  <a:cubicBezTo>
                    <a:pt x="2495" y="13474"/>
                    <a:pt x="2519" y="13487"/>
                    <a:pt x="2542" y="13500"/>
                  </a:cubicBezTo>
                  <a:lnTo>
                    <a:pt x="2558" y="13507"/>
                  </a:lnTo>
                  <a:cubicBezTo>
                    <a:pt x="2582" y="13520"/>
                    <a:pt x="2605" y="13533"/>
                    <a:pt x="2628" y="13547"/>
                  </a:cubicBezTo>
                  <a:lnTo>
                    <a:pt x="2638" y="13550"/>
                  </a:lnTo>
                  <a:cubicBezTo>
                    <a:pt x="2691" y="13576"/>
                    <a:pt x="2744" y="13603"/>
                    <a:pt x="2801" y="13630"/>
                  </a:cubicBezTo>
                  <a:lnTo>
                    <a:pt x="2814" y="13636"/>
                  </a:lnTo>
                  <a:cubicBezTo>
                    <a:pt x="2837" y="13647"/>
                    <a:pt x="2861" y="13656"/>
                    <a:pt x="2884" y="13667"/>
                  </a:cubicBezTo>
                  <a:lnTo>
                    <a:pt x="2900" y="13673"/>
                  </a:lnTo>
                  <a:cubicBezTo>
                    <a:pt x="2924" y="13683"/>
                    <a:pt x="2950" y="13693"/>
                    <a:pt x="2974" y="13702"/>
                  </a:cubicBezTo>
                  <a:lnTo>
                    <a:pt x="2980" y="13706"/>
                  </a:lnTo>
                  <a:cubicBezTo>
                    <a:pt x="3006" y="13716"/>
                    <a:pt x="3034" y="13730"/>
                    <a:pt x="3060" y="13736"/>
                  </a:cubicBezTo>
                  <a:cubicBezTo>
                    <a:pt x="3066" y="13739"/>
                    <a:pt x="3073" y="13742"/>
                    <a:pt x="3083" y="13746"/>
                  </a:cubicBezTo>
                  <a:lnTo>
                    <a:pt x="3086" y="13746"/>
                  </a:lnTo>
                  <a:cubicBezTo>
                    <a:pt x="3103" y="13753"/>
                    <a:pt x="3120" y="13759"/>
                    <a:pt x="3140" y="13766"/>
                  </a:cubicBezTo>
                  <a:cubicBezTo>
                    <a:pt x="3149" y="13769"/>
                    <a:pt x="3163" y="13773"/>
                    <a:pt x="3173" y="13779"/>
                  </a:cubicBezTo>
                  <a:cubicBezTo>
                    <a:pt x="3186" y="13782"/>
                    <a:pt x="3203" y="13789"/>
                    <a:pt x="3216" y="13793"/>
                  </a:cubicBezTo>
                  <a:lnTo>
                    <a:pt x="3219" y="13793"/>
                  </a:lnTo>
                  <a:cubicBezTo>
                    <a:pt x="3229" y="13796"/>
                    <a:pt x="3242" y="13802"/>
                    <a:pt x="3256" y="13806"/>
                  </a:cubicBezTo>
                  <a:cubicBezTo>
                    <a:pt x="3262" y="13809"/>
                    <a:pt x="3273" y="13809"/>
                    <a:pt x="3279" y="13812"/>
                  </a:cubicBezTo>
                  <a:lnTo>
                    <a:pt x="3293" y="13816"/>
                  </a:lnTo>
                  <a:cubicBezTo>
                    <a:pt x="3305" y="13819"/>
                    <a:pt x="3319" y="13826"/>
                    <a:pt x="3332" y="13829"/>
                  </a:cubicBezTo>
                  <a:cubicBezTo>
                    <a:pt x="3342" y="13832"/>
                    <a:pt x="3356" y="13836"/>
                    <a:pt x="3368" y="13839"/>
                  </a:cubicBezTo>
                  <a:lnTo>
                    <a:pt x="3379" y="13842"/>
                  </a:lnTo>
                  <a:cubicBezTo>
                    <a:pt x="3388" y="13846"/>
                    <a:pt x="3395" y="13849"/>
                    <a:pt x="3402" y="13849"/>
                  </a:cubicBezTo>
                  <a:cubicBezTo>
                    <a:pt x="3422" y="13856"/>
                    <a:pt x="3438" y="13859"/>
                    <a:pt x="3455" y="13862"/>
                  </a:cubicBezTo>
                  <a:lnTo>
                    <a:pt x="3482" y="13869"/>
                  </a:lnTo>
                  <a:cubicBezTo>
                    <a:pt x="3541" y="13886"/>
                    <a:pt x="3601" y="13899"/>
                    <a:pt x="3661" y="13912"/>
                  </a:cubicBezTo>
                  <a:lnTo>
                    <a:pt x="3678" y="13915"/>
                  </a:lnTo>
                  <a:cubicBezTo>
                    <a:pt x="3698" y="13918"/>
                    <a:pt x="3717" y="13922"/>
                    <a:pt x="3737" y="13929"/>
                  </a:cubicBezTo>
                  <a:lnTo>
                    <a:pt x="3754" y="13932"/>
                  </a:lnTo>
                  <a:cubicBezTo>
                    <a:pt x="3817" y="13942"/>
                    <a:pt x="3880" y="13952"/>
                    <a:pt x="3940" y="13962"/>
                  </a:cubicBezTo>
                  <a:lnTo>
                    <a:pt x="3957" y="13962"/>
                  </a:lnTo>
                  <a:cubicBezTo>
                    <a:pt x="3977" y="13966"/>
                    <a:pt x="3997" y="13969"/>
                    <a:pt x="4016" y="13969"/>
                  </a:cubicBezTo>
                  <a:lnTo>
                    <a:pt x="4016" y="13972"/>
                  </a:lnTo>
                  <a:lnTo>
                    <a:pt x="4026" y="13972"/>
                  </a:lnTo>
                  <a:cubicBezTo>
                    <a:pt x="4076" y="13978"/>
                    <a:pt x="4126" y="13981"/>
                    <a:pt x="4176" y="13985"/>
                  </a:cubicBezTo>
                  <a:cubicBezTo>
                    <a:pt x="2841" y="14962"/>
                    <a:pt x="2047" y="15954"/>
                    <a:pt x="1744" y="17031"/>
                  </a:cubicBezTo>
                  <a:cubicBezTo>
                    <a:pt x="1449" y="18094"/>
                    <a:pt x="1701" y="18991"/>
                    <a:pt x="1990" y="19728"/>
                  </a:cubicBezTo>
                  <a:cubicBezTo>
                    <a:pt x="2000" y="19751"/>
                    <a:pt x="2010" y="19771"/>
                    <a:pt x="2017" y="19795"/>
                  </a:cubicBezTo>
                  <a:cubicBezTo>
                    <a:pt x="2023" y="19805"/>
                    <a:pt x="2027" y="19814"/>
                    <a:pt x="2030" y="19825"/>
                  </a:cubicBezTo>
                  <a:cubicBezTo>
                    <a:pt x="2037" y="19838"/>
                    <a:pt x="2043" y="19848"/>
                    <a:pt x="2047" y="19861"/>
                  </a:cubicBezTo>
                  <a:cubicBezTo>
                    <a:pt x="2057" y="19885"/>
                    <a:pt x="2070" y="19908"/>
                    <a:pt x="2080" y="19931"/>
                  </a:cubicBezTo>
                  <a:cubicBezTo>
                    <a:pt x="2083" y="19934"/>
                    <a:pt x="2086" y="19940"/>
                    <a:pt x="2086" y="19948"/>
                  </a:cubicBezTo>
                  <a:cubicBezTo>
                    <a:pt x="2097" y="19960"/>
                    <a:pt x="2103" y="19977"/>
                    <a:pt x="2113" y="19994"/>
                  </a:cubicBezTo>
                  <a:lnTo>
                    <a:pt x="2117" y="20000"/>
                  </a:lnTo>
                  <a:cubicBezTo>
                    <a:pt x="2412" y="20562"/>
                    <a:pt x="2897" y="21017"/>
                    <a:pt x="3561" y="21359"/>
                  </a:cubicBezTo>
                  <a:cubicBezTo>
                    <a:pt x="4213" y="21694"/>
                    <a:pt x="5030" y="21907"/>
                    <a:pt x="5989" y="21993"/>
                  </a:cubicBezTo>
                  <a:lnTo>
                    <a:pt x="5996" y="21993"/>
                  </a:lnTo>
                  <a:cubicBezTo>
                    <a:pt x="6029" y="21997"/>
                    <a:pt x="6063" y="22000"/>
                    <a:pt x="6099" y="22000"/>
                  </a:cubicBezTo>
                  <a:lnTo>
                    <a:pt x="6119" y="22004"/>
                  </a:lnTo>
                  <a:cubicBezTo>
                    <a:pt x="6152" y="22007"/>
                    <a:pt x="6189" y="22007"/>
                    <a:pt x="6222" y="22010"/>
                  </a:cubicBezTo>
                  <a:lnTo>
                    <a:pt x="6242" y="22010"/>
                  </a:lnTo>
                  <a:cubicBezTo>
                    <a:pt x="6388" y="22020"/>
                    <a:pt x="6537" y="22027"/>
                    <a:pt x="6690" y="22030"/>
                  </a:cubicBezTo>
                  <a:lnTo>
                    <a:pt x="6730" y="22030"/>
                  </a:lnTo>
                  <a:cubicBezTo>
                    <a:pt x="6760" y="22033"/>
                    <a:pt x="6790" y="22033"/>
                    <a:pt x="6820" y="22033"/>
                  </a:cubicBezTo>
                  <a:lnTo>
                    <a:pt x="7149" y="22033"/>
                  </a:lnTo>
                  <a:cubicBezTo>
                    <a:pt x="7202" y="22033"/>
                    <a:pt x="7255" y="22030"/>
                    <a:pt x="7308" y="22030"/>
                  </a:cubicBezTo>
                  <a:lnTo>
                    <a:pt x="7325" y="22030"/>
                  </a:lnTo>
                  <a:cubicBezTo>
                    <a:pt x="7341" y="22030"/>
                    <a:pt x="7358" y="22030"/>
                    <a:pt x="7374" y="22027"/>
                  </a:cubicBezTo>
                  <a:lnTo>
                    <a:pt x="7454" y="22027"/>
                  </a:lnTo>
                  <a:cubicBezTo>
                    <a:pt x="7478" y="22023"/>
                    <a:pt x="7501" y="22023"/>
                    <a:pt x="7527" y="22023"/>
                  </a:cubicBezTo>
                  <a:cubicBezTo>
                    <a:pt x="7550" y="22023"/>
                    <a:pt x="7577" y="22020"/>
                    <a:pt x="7604" y="22020"/>
                  </a:cubicBezTo>
                  <a:cubicBezTo>
                    <a:pt x="7630" y="22020"/>
                    <a:pt x="7653" y="22017"/>
                    <a:pt x="7680" y="22017"/>
                  </a:cubicBezTo>
                  <a:cubicBezTo>
                    <a:pt x="7707" y="22017"/>
                    <a:pt x="7730" y="22013"/>
                    <a:pt x="7757" y="22013"/>
                  </a:cubicBezTo>
                  <a:cubicBezTo>
                    <a:pt x="7783" y="22010"/>
                    <a:pt x="7813" y="22010"/>
                    <a:pt x="7843" y="22007"/>
                  </a:cubicBezTo>
                  <a:lnTo>
                    <a:pt x="7860" y="22007"/>
                  </a:lnTo>
                  <a:cubicBezTo>
                    <a:pt x="7876" y="22007"/>
                    <a:pt x="7892" y="22004"/>
                    <a:pt x="7909" y="22004"/>
                  </a:cubicBezTo>
                  <a:cubicBezTo>
                    <a:pt x="7949" y="22000"/>
                    <a:pt x="7992" y="21997"/>
                    <a:pt x="8032" y="21997"/>
                  </a:cubicBezTo>
                  <a:cubicBezTo>
                    <a:pt x="8052" y="21993"/>
                    <a:pt x="8072" y="21993"/>
                    <a:pt x="8092" y="21990"/>
                  </a:cubicBezTo>
                  <a:cubicBezTo>
                    <a:pt x="8135" y="21987"/>
                    <a:pt x="8182" y="21984"/>
                    <a:pt x="8225" y="21980"/>
                  </a:cubicBezTo>
                  <a:cubicBezTo>
                    <a:pt x="8238" y="21980"/>
                    <a:pt x="8255" y="21977"/>
                    <a:pt x="8268" y="21977"/>
                  </a:cubicBezTo>
                  <a:lnTo>
                    <a:pt x="8285" y="21973"/>
                  </a:lnTo>
                  <a:cubicBezTo>
                    <a:pt x="8321" y="21973"/>
                    <a:pt x="8355" y="21970"/>
                    <a:pt x="8387" y="21967"/>
                  </a:cubicBezTo>
                  <a:cubicBezTo>
                    <a:pt x="8410" y="21964"/>
                    <a:pt x="8430" y="21964"/>
                    <a:pt x="8454" y="21960"/>
                  </a:cubicBezTo>
                  <a:cubicBezTo>
                    <a:pt x="8490" y="21957"/>
                    <a:pt x="8524" y="21953"/>
                    <a:pt x="8557" y="21950"/>
                  </a:cubicBezTo>
                  <a:cubicBezTo>
                    <a:pt x="8580" y="21947"/>
                    <a:pt x="8603" y="21944"/>
                    <a:pt x="8623" y="21944"/>
                  </a:cubicBezTo>
                  <a:cubicBezTo>
                    <a:pt x="8660" y="21941"/>
                    <a:pt x="8700" y="21933"/>
                    <a:pt x="8737" y="21930"/>
                  </a:cubicBezTo>
                  <a:lnTo>
                    <a:pt x="8756" y="21927"/>
                  </a:lnTo>
                  <a:cubicBezTo>
                    <a:pt x="8766" y="21927"/>
                    <a:pt x="8780" y="21927"/>
                    <a:pt x="8793" y="21924"/>
                  </a:cubicBezTo>
                  <a:cubicBezTo>
                    <a:pt x="8849" y="21917"/>
                    <a:pt x="8906" y="21910"/>
                    <a:pt x="8965" y="21904"/>
                  </a:cubicBezTo>
                  <a:cubicBezTo>
                    <a:pt x="9427" y="21847"/>
                    <a:pt x="9896" y="21801"/>
                    <a:pt x="10391" y="21748"/>
                  </a:cubicBezTo>
                  <a:cubicBezTo>
                    <a:pt x="11806" y="21605"/>
                    <a:pt x="13270" y="21455"/>
                    <a:pt x="14542" y="21084"/>
                  </a:cubicBezTo>
                  <a:cubicBezTo>
                    <a:pt x="16154" y="20612"/>
                    <a:pt x="17219" y="19841"/>
                    <a:pt x="17794" y="18729"/>
                  </a:cubicBezTo>
                  <a:cubicBezTo>
                    <a:pt x="17814" y="18695"/>
                    <a:pt x="17831" y="18662"/>
                    <a:pt x="17844" y="18629"/>
                  </a:cubicBezTo>
                  <a:cubicBezTo>
                    <a:pt x="17973" y="18356"/>
                    <a:pt x="18076" y="18067"/>
                    <a:pt x="18146" y="17762"/>
                  </a:cubicBezTo>
                  <a:cubicBezTo>
                    <a:pt x="18183" y="17616"/>
                    <a:pt x="18319" y="17041"/>
                    <a:pt x="18263" y="16400"/>
                  </a:cubicBezTo>
                  <a:cubicBezTo>
                    <a:pt x="18263" y="16373"/>
                    <a:pt x="18260" y="16347"/>
                    <a:pt x="18260" y="16317"/>
                  </a:cubicBezTo>
                  <a:lnTo>
                    <a:pt x="18256" y="16297"/>
                  </a:lnTo>
                  <a:cubicBezTo>
                    <a:pt x="18252" y="16221"/>
                    <a:pt x="18246" y="16144"/>
                    <a:pt x="18240" y="16071"/>
                  </a:cubicBezTo>
                  <a:lnTo>
                    <a:pt x="18240" y="16061"/>
                  </a:lnTo>
                  <a:cubicBezTo>
                    <a:pt x="18229" y="15985"/>
                    <a:pt x="18223" y="15911"/>
                    <a:pt x="18209" y="15835"/>
                  </a:cubicBezTo>
                  <a:lnTo>
                    <a:pt x="18209" y="15832"/>
                  </a:lnTo>
                  <a:cubicBezTo>
                    <a:pt x="18143" y="15393"/>
                    <a:pt x="18021" y="14998"/>
                    <a:pt x="17841" y="14659"/>
                  </a:cubicBezTo>
                  <a:cubicBezTo>
                    <a:pt x="17738" y="14447"/>
                    <a:pt x="17622" y="14277"/>
                    <a:pt x="17492" y="14138"/>
                  </a:cubicBezTo>
                  <a:cubicBezTo>
                    <a:pt x="17113" y="13693"/>
                    <a:pt x="16615" y="13394"/>
                    <a:pt x="16014" y="13244"/>
                  </a:cubicBezTo>
                  <a:lnTo>
                    <a:pt x="16008" y="13244"/>
                  </a:lnTo>
                  <a:cubicBezTo>
                    <a:pt x="15954" y="13231"/>
                    <a:pt x="15898" y="13218"/>
                    <a:pt x="15844" y="13208"/>
                  </a:cubicBezTo>
                  <a:lnTo>
                    <a:pt x="15835" y="13204"/>
                  </a:lnTo>
                  <a:cubicBezTo>
                    <a:pt x="15781" y="13195"/>
                    <a:pt x="15729" y="13188"/>
                    <a:pt x="15678" y="13178"/>
                  </a:cubicBezTo>
                  <a:lnTo>
                    <a:pt x="15658" y="13178"/>
                  </a:lnTo>
                  <a:cubicBezTo>
                    <a:pt x="15635" y="13175"/>
                    <a:pt x="15612" y="13172"/>
                    <a:pt x="15589" y="13168"/>
                  </a:cubicBezTo>
                  <a:lnTo>
                    <a:pt x="15579" y="13164"/>
                  </a:lnTo>
                  <a:cubicBezTo>
                    <a:pt x="15556" y="13164"/>
                    <a:pt x="15536" y="13161"/>
                    <a:pt x="15513" y="13158"/>
                  </a:cubicBezTo>
                  <a:lnTo>
                    <a:pt x="15485" y="13155"/>
                  </a:lnTo>
                  <a:cubicBezTo>
                    <a:pt x="15470" y="13155"/>
                    <a:pt x="15450" y="13152"/>
                    <a:pt x="15433" y="13152"/>
                  </a:cubicBezTo>
                  <a:cubicBezTo>
                    <a:pt x="15419" y="13152"/>
                    <a:pt x="15406" y="13148"/>
                    <a:pt x="15393" y="13148"/>
                  </a:cubicBezTo>
                  <a:cubicBezTo>
                    <a:pt x="15379" y="13148"/>
                    <a:pt x="15366" y="13148"/>
                    <a:pt x="15353" y="13144"/>
                  </a:cubicBezTo>
                  <a:lnTo>
                    <a:pt x="15313" y="13144"/>
                  </a:lnTo>
                  <a:cubicBezTo>
                    <a:pt x="15303" y="13141"/>
                    <a:pt x="15293" y="13141"/>
                    <a:pt x="15283" y="13141"/>
                  </a:cubicBezTo>
                  <a:cubicBezTo>
                    <a:pt x="15260" y="13141"/>
                    <a:pt x="15237" y="13141"/>
                    <a:pt x="15210" y="13138"/>
                  </a:cubicBezTo>
                  <a:lnTo>
                    <a:pt x="15194" y="13138"/>
                  </a:lnTo>
                  <a:cubicBezTo>
                    <a:pt x="15161" y="13137"/>
                    <a:pt x="15128" y="13137"/>
                    <a:pt x="15095" y="13137"/>
                  </a:cubicBezTo>
                  <a:cubicBezTo>
                    <a:pt x="14824" y="13137"/>
                    <a:pt x="14532" y="13160"/>
                    <a:pt x="14234" y="13204"/>
                  </a:cubicBezTo>
                  <a:cubicBezTo>
                    <a:pt x="14516" y="12969"/>
                    <a:pt x="14792" y="12696"/>
                    <a:pt x="15054" y="12387"/>
                  </a:cubicBezTo>
                  <a:cubicBezTo>
                    <a:pt x="16143" y="11096"/>
                    <a:pt x="16641" y="9438"/>
                    <a:pt x="16539" y="7461"/>
                  </a:cubicBezTo>
                  <a:cubicBezTo>
                    <a:pt x="16426" y="5362"/>
                    <a:pt x="15841" y="3662"/>
                    <a:pt x="14795" y="2399"/>
                  </a:cubicBezTo>
                  <a:cubicBezTo>
                    <a:pt x="14300" y="1804"/>
                    <a:pt x="13705" y="1310"/>
                    <a:pt x="13021" y="928"/>
                  </a:cubicBezTo>
                  <a:cubicBezTo>
                    <a:pt x="12387" y="576"/>
                    <a:pt x="11676" y="320"/>
                    <a:pt x="10902" y="167"/>
                  </a:cubicBezTo>
                  <a:cubicBezTo>
                    <a:pt x="10329" y="56"/>
                    <a:pt x="9727" y="0"/>
                    <a:pt x="9101" y="0"/>
                  </a:cubicBezTo>
                  <a:close/>
                </a:path>
              </a:pathLst>
            </a:custGeom>
            <a:solidFill>
              <a:srgbClr val="FFFFFF"/>
            </a:solidFill>
            <a:ln>
              <a:noFill/>
            </a:ln>
            <a:effectLst>
              <a:outerShdw blurRad="28575" dist="19050" dir="19200000" algn="bl" rotWithShape="0">
                <a:srgbClr val="000000">
                  <a:alpha val="21000"/>
                </a:srgbClr>
              </a:outerShdw>
            </a:effectLst>
          </p:spPr>
          <p:txBody>
            <a:bodyPr spcFirstLastPara="1" lIns="68569" tIns="68569" rIns="68569" bIns="68569" anchor="ctr"/>
            <a:lstStyle/>
            <a:p>
              <a:pPr>
                <a:defRPr/>
              </a:pPr>
              <a:endParaRPr sz="1050"/>
            </a:p>
          </p:txBody>
        </p:sp>
        <p:sp>
          <p:nvSpPr>
            <p:cNvPr id="30737" name="Google Shape;518;p22"/>
            <p:cNvSpPr>
              <a:spLocks/>
            </p:cNvSpPr>
            <p:nvPr/>
          </p:nvSpPr>
          <p:spPr bwMode="auto">
            <a:xfrm>
              <a:off x="3416227" y="1205690"/>
              <a:ext cx="896067" cy="1085659"/>
            </a:xfrm>
            <a:custGeom>
              <a:avLst/>
              <a:gdLst>
                <a:gd name="T0" fmla="*/ 1314089447 w 16509"/>
                <a:gd name="T1" fmla="*/ 0 h 20002"/>
                <a:gd name="T2" fmla="*/ 1133399645 w 16509"/>
                <a:gd name="T3" fmla="*/ 10072551 h 20002"/>
                <a:gd name="T4" fmla="*/ 1040015884 w 16509"/>
                <a:gd name="T5" fmla="*/ 23986757 h 20002"/>
                <a:gd name="T6" fmla="*/ 707416211 w 16509"/>
                <a:gd name="T7" fmla="*/ 131762050 h 20002"/>
                <a:gd name="T8" fmla="*/ 336597481 w 16509"/>
                <a:gd name="T9" fmla="*/ 400079399 h 20002"/>
                <a:gd name="T10" fmla="*/ 45092160 w 16509"/>
                <a:gd name="T11" fmla="*/ 1337438693 h 20002"/>
                <a:gd name="T12" fmla="*/ 141195116 w 16509"/>
                <a:gd name="T13" fmla="*/ 1650211884 h 20002"/>
                <a:gd name="T14" fmla="*/ 438135892 w 16509"/>
                <a:gd name="T15" fmla="*/ 1892945740 h 20002"/>
                <a:gd name="T16" fmla="*/ 577572200 w 16509"/>
                <a:gd name="T17" fmla="*/ 1913255846 h 20002"/>
                <a:gd name="T18" fmla="*/ 947589577 w 16509"/>
                <a:gd name="T19" fmla="*/ 1635340223 h 20002"/>
                <a:gd name="T20" fmla="*/ 1079831676 w 16509"/>
                <a:gd name="T21" fmla="*/ 1038258548 h 20002"/>
                <a:gd name="T22" fmla="*/ 1104136536 w 16509"/>
                <a:gd name="T23" fmla="*/ 1038897829 h 20002"/>
                <a:gd name="T24" fmla="*/ 1110052239 w 16509"/>
                <a:gd name="T25" fmla="*/ 1040017303 h 20002"/>
                <a:gd name="T26" fmla="*/ 1249809653 w 16509"/>
                <a:gd name="T27" fmla="*/ 1150992039 h 20002"/>
                <a:gd name="T28" fmla="*/ 1260362390 w 16509"/>
                <a:gd name="T29" fmla="*/ 1374538303 h 20002"/>
                <a:gd name="T30" fmla="*/ 626662169 w 16509"/>
                <a:gd name="T31" fmla="*/ 2147483646 h 20002"/>
                <a:gd name="T32" fmla="*/ 294701776 w 16509"/>
                <a:gd name="T33" fmla="*/ 2147483646 h 20002"/>
                <a:gd name="T34" fmla="*/ 328763937 w 16509"/>
                <a:gd name="T35" fmla="*/ 2147483646 h 20002"/>
                <a:gd name="T36" fmla="*/ 380251994 w 16509"/>
                <a:gd name="T37" fmla="*/ 2147483646 h 20002"/>
                <a:gd name="T38" fmla="*/ 976534511 w 16509"/>
                <a:gd name="T39" fmla="*/ 2147483646 h 20002"/>
                <a:gd name="T40" fmla="*/ 1273154128 w 16509"/>
                <a:gd name="T41" fmla="*/ 2147483646 h 20002"/>
                <a:gd name="T42" fmla="*/ 2147483646 w 16509"/>
                <a:gd name="T43" fmla="*/ 2147483646 h 20002"/>
                <a:gd name="T44" fmla="*/ 2147483646 w 16509"/>
                <a:gd name="T45" fmla="*/ 2100503799 h 20002"/>
                <a:gd name="T46" fmla="*/ 2144152474 w 16509"/>
                <a:gd name="T47" fmla="*/ 2111854912 h 20002"/>
                <a:gd name="T48" fmla="*/ 1942354213 w 16509"/>
                <a:gd name="T49" fmla="*/ 2147483646 h 20002"/>
                <a:gd name="T50" fmla="*/ 1737356619 w 16509"/>
                <a:gd name="T51" fmla="*/ 2147483646 h 20002"/>
                <a:gd name="T52" fmla="*/ 1683149369 w 16509"/>
                <a:gd name="T53" fmla="*/ 2147483646 h 20002"/>
                <a:gd name="T54" fmla="*/ 1682669177 w 16509"/>
                <a:gd name="T55" fmla="*/ 2147483646 h 20002"/>
                <a:gd name="T56" fmla="*/ 1664439052 w 16509"/>
                <a:gd name="T57" fmla="*/ 2147483646 h 20002"/>
                <a:gd name="T58" fmla="*/ 1566259115 w 16509"/>
                <a:gd name="T59" fmla="*/ 2147483646 h 20002"/>
                <a:gd name="T60" fmla="*/ 1581130766 w 16509"/>
                <a:gd name="T61" fmla="*/ 2118731005 h 20002"/>
                <a:gd name="T62" fmla="*/ 2147483646 w 16509"/>
                <a:gd name="T63" fmla="*/ 1038897829 h 20002"/>
                <a:gd name="T64" fmla="*/ 1571055290 w 16509"/>
                <a:gd name="T65" fmla="*/ 23986757 h 20002"/>
                <a:gd name="T66" fmla="*/ 1314089447 w 16509"/>
                <a:gd name="T67" fmla="*/ 0 h 2000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509" h="20002" extrusionOk="0">
                  <a:moveTo>
                    <a:pt x="8218" y="0"/>
                  </a:moveTo>
                  <a:cubicBezTo>
                    <a:pt x="7848" y="0"/>
                    <a:pt x="7470" y="22"/>
                    <a:pt x="7088" y="63"/>
                  </a:cubicBezTo>
                  <a:cubicBezTo>
                    <a:pt x="6892" y="86"/>
                    <a:pt x="6696" y="113"/>
                    <a:pt x="6504" y="150"/>
                  </a:cubicBezTo>
                  <a:cubicBezTo>
                    <a:pt x="5786" y="282"/>
                    <a:pt x="5082" y="509"/>
                    <a:pt x="4424" y="824"/>
                  </a:cubicBezTo>
                  <a:cubicBezTo>
                    <a:pt x="3557" y="1233"/>
                    <a:pt x="2763" y="1800"/>
                    <a:pt x="2105" y="2502"/>
                  </a:cubicBezTo>
                  <a:cubicBezTo>
                    <a:pt x="773" y="3929"/>
                    <a:pt x="0" y="5922"/>
                    <a:pt x="282" y="8364"/>
                  </a:cubicBezTo>
                  <a:cubicBezTo>
                    <a:pt x="375" y="9158"/>
                    <a:pt x="591" y="9805"/>
                    <a:pt x="883" y="10320"/>
                  </a:cubicBezTo>
                  <a:cubicBezTo>
                    <a:pt x="1359" y="11147"/>
                    <a:pt x="2033" y="11625"/>
                    <a:pt x="2740" y="11838"/>
                  </a:cubicBezTo>
                  <a:cubicBezTo>
                    <a:pt x="3030" y="11925"/>
                    <a:pt x="3325" y="11965"/>
                    <a:pt x="3612" y="11965"/>
                  </a:cubicBezTo>
                  <a:cubicBezTo>
                    <a:pt x="4806" y="11965"/>
                    <a:pt x="5872" y="11264"/>
                    <a:pt x="5926" y="10227"/>
                  </a:cubicBezTo>
                  <a:cubicBezTo>
                    <a:pt x="6039" y="8108"/>
                    <a:pt x="5004" y="6493"/>
                    <a:pt x="6753" y="6493"/>
                  </a:cubicBezTo>
                  <a:cubicBezTo>
                    <a:pt x="6801" y="6493"/>
                    <a:pt x="6852" y="6495"/>
                    <a:pt x="6905" y="6497"/>
                  </a:cubicBezTo>
                  <a:cubicBezTo>
                    <a:pt x="6905" y="6497"/>
                    <a:pt x="6919" y="6500"/>
                    <a:pt x="6942" y="6504"/>
                  </a:cubicBezTo>
                  <a:cubicBezTo>
                    <a:pt x="7081" y="6534"/>
                    <a:pt x="7566" y="6673"/>
                    <a:pt x="7816" y="7198"/>
                  </a:cubicBezTo>
                  <a:cubicBezTo>
                    <a:pt x="7962" y="7510"/>
                    <a:pt x="8021" y="7955"/>
                    <a:pt x="7882" y="8596"/>
                  </a:cubicBezTo>
                  <a:cubicBezTo>
                    <a:pt x="7463" y="10506"/>
                    <a:pt x="6623" y="11812"/>
                    <a:pt x="3919" y="13771"/>
                  </a:cubicBezTo>
                  <a:cubicBezTo>
                    <a:pt x="2627" y="14708"/>
                    <a:pt x="2049" y="15548"/>
                    <a:pt x="1843" y="16286"/>
                  </a:cubicBezTo>
                  <a:cubicBezTo>
                    <a:pt x="1618" y="17093"/>
                    <a:pt x="1837" y="17781"/>
                    <a:pt x="2056" y="18339"/>
                  </a:cubicBezTo>
                  <a:cubicBezTo>
                    <a:pt x="2125" y="18518"/>
                    <a:pt x="2232" y="18694"/>
                    <a:pt x="2378" y="18860"/>
                  </a:cubicBezTo>
                  <a:cubicBezTo>
                    <a:pt x="2942" y="19505"/>
                    <a:pt x="4110" y="20002"/>
                    <a:pt x="6107" y="20002"/>
                  </a:cubicBezTo>
                  <a:cubicBezTo>
                    <a:pt x="6660" y="20002"/>
                    <a:pt x="7277" y="19964"/>
                    <a:pt x="7962" y="19880"/>
                  </a:cubicBezTo>
                  <a:cubicBezTo>
                    <a:pt x="11751" y="19412"/>
                    <a:pt x="16508" y="19505"/>
                    <a:pt x="16369" y="15449"/>
                  </a:cubicBezTo>
                  <a:cubicBezTo>
                    <a:pt x="16306" y="13650"/>
                    <a:pt x="15317" y="13136"/>
                    <a:pt x="14191" y="13136"/>
                  </a:cubicBezTo>
                  <a:cubicBezTo>
                    <a:pt x="13934" y="13136"/>
                    <a:pt x="13670" y="13163"/>
                    <a:pt x="13409" y="13207"/>
                  </a:cubicBezTo>
                  <a:cubicBezTo>
                    <a:pt x="12967" y="13284"/>
                    <a:pt x="12532" y="13410"/>
                    <a:pt x="12147" y="13543"/>
                  </a:cubicBezTo>
                  <a:cubicBezTo>
                    <a:pt x="11509" y="13758"/>
                    <a:pt x="11011" y="13997"/>
                    <a:pt x="10865" y="14050"/>
                  </a:cubicBezTo>
                  <a:cubicBezTo>
                    <a:pt x="10765" y="14087"/>
                    <a:pt x="10649" y="14113"/>
                    <a:pt x="10526" y="14124"/>
                  </a:cubicBezTo>
                  <a:lnTo>
                    <a:pt x="10523" y="14124"/>
                  </a:lnTo>
                  <a:cubicBezTo>
                    <a:pt x="10485" y="14127"/>
                    <a:pt x="10447" y="14128"/>
                    <a:pt x="10409" y="14128"/>
                  </a:cubicBezTo>
                  <a:cubicBezTo>
                    <a:pt x="10153" y="14128"/>
                    <a:pt x="9902" y="14058"/>
                    <a:pt x="9795" y="13885"/>
                  </a:cubicBezTo>
                  <a:cubicBezTo>
                    <a:pt x="9712" y="13745"/>
                    <a:pt x="9719" y="13539"/>
                    <a:pt x="9888" y="13250"/>
                  </a:cubicBezTo>
                  <a:cubicBezTo>
                    <a:pt x="10399" y="12370"/>
                    <a:pt x="14923" y="11765"/>
                    <a:pt x="14641" y="6497"/>
                  </a:cubicBezTo>
                  <a:cubicBezTo>
                    <a:pt x="14432" y="2538"/>
                    <a:pt x="12429" y="661"/>
                    <a:pt x="9825" y="150"/>
                  </a:cubicBezTo>
                  <a:cubicBezTo>
                    <a:pt x="9310" y="48"/>
                    <a:pt x="8772" y="0"/>
                    <a:pt x="8218"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38" name="Google Shape;519;p22"/>
            <p:cNvSpPr>
              <a:spLocks/>
            </p:cNvSpPr>
            <p:nvPr/>
          </p:nvSpPr>
          <p:spPr bwMode="auto">
            <a:xfrm>
              <a:off x="3564947" y="1547851"/>
              <a:ext cx="228074" cy="307265"/>
            </a:xfrm>
            <a:custGeom>
              <a:avLst/>
              <a:gdLst>
                <a:gd name="T0" fmla="*/ 554545919 w 4202"/>
                <a:gd name="T1" fmla="*/ 0 h 5661"/>
                <a:gd name="T2" fmla="*/ 413191711 w 4202"/>
                <a:gd name="T3" fmla="*/ 35019688 h 5661"/>
                <a:gd name="T4" fmla="*/ 257605187 w 4202"/>
                <a:gd name="T5" fmla="*/ 529122054 h 5661"/>
                <a:gd name="T6" fmla="*/ 0 w 4202"/>
                <a:gd name="T7" fmla="*/ 884910445 h 5661"/>
                <a:gd name="T8" fmla="*/ 139757473 w 4202"/>
                <a:gd name="T9" fmla="*/ 905058475 h 5661"/>
                <a:gd name="T10" fmla="*/ 509453757 w 4202"/>
                <a:gd name="T11" fmla="*/ 627305027 h 5661"/>
                <a:gd name="T12" fmla="*/ 510414197 w 4202"/>
                <a:gd name="T13" fmla="*/ 572617556 h 5661"/>
                <a:gd name="T14" fmla="*/ 476994246 w 4202"/>
                <a:gd name="T15" fmla="*/ 183409198 h 5661"/>
                <a:gd name="T16" fmla="*/ 641533842 w 4202"/>
                <a:gd name="T17" fmla="*/ 30382598 h 5661"/>
                <a:gd name="T18" fmla="*/ 666000722 w 4202"/>
                <a:gd name="T19" fmla="*/ 30862791 h 5661"/>
                <a:gd name="T20" fmla="*/ 671916425 w 4202"/>
                <a:gd name="T21" fmla="*/ 31982319 h 5661"/>
                <a:gd name="T22" fmla="*/ 554545919 w 4202"/>
                <a:gd name="T23" fmla="*/ 0 h 56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02" h="5661" extrusionOk="0">
                  <a:moveTo>
                    <a:pt x="3468" y="0"/>
                  </a:moveTo>
                  <a:cubicBezTo>
                    <a:pt x="3179" y="0"/>
                    <a:pt x="2873" y="74"/>
                    <a:pt x="2584" y="219"/>
                  </a:cubicBezTo>
                  <a:cubicBezTo>
                    <a:pt x="1611" y="725"/>
                    <a:pt x="2163" y="1894"/>
                    <a:pt x="1611" y="3309"/>
                  </a:cubicBezTo>
                  <a:cubicBezTo>
                    <a:pt x="1292" y="4136"/>
                    <a:pt x="658" y="5129"/>
                    <a:pt x="0" y="5534"/>
                  </a:cubicBezTo>
                  <a:cubicBezTo>
                    <a:pt x="289" y="5620"/>
                    <a:pt x="584" y="5660"/>
                    <a:pt x="874" y="5660"/>
                  </a:cubicBezTo>
                  <a:cubicBezTo>
                    <a:pt x="2066" y="5660"/>
                    <a:pt x="3129" y="4960"/>
                    <a:pt x="3186" y="3923"/>
                  </a:cubicBezTo>
                  <a:cubicBezTo>
                    <a:pt x="3192" y="3807"/>
                    <a:pt x="3192" y="3694"/>
                    <a:pt x="3192" y="3581"/>
                  </a:cubicBezTo>
                  <a:cubicBezTo>
                    <a:pt x="3192" y="2601"/>
                    <a:pt x="2983" y="1751"/>
                    <a:pt x="2983" y="1147"/>
                  </a:cubicBezTo>
                  <a:cubicBezTo>
                    <a:pt x="2983" y="549"/>
                    <a:pt x="3189" y="190"/>
                    <a:pt x="4012" y="190"/>
                  </a:cubicBezTo>
                  <a:cubicBezTo>
                    <a:pt x="4059" y="190"/>
                    <a:pt x="4112" y="190"/>
                    <a:pt x="4165" y="193"/>
                  </a:cubicBezTo>
                  <a:cubicBezTo>
                    <a:pt x="4165" y="193"/>
                    <a:pt x="4179" y="196"/>
                    <a:pt x="4202" y="200"/>
                  </a:cubicBezTo>
                  <a:cubicBezTo>
                    <a:pt x="4003" y="70"/>
                    <a:pt x="3744" y="0"/>
                    <a:pt x="3468"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39" name="Google Shape;520;p22"/>
            <p:cNvSpPr>
              <a:spLocks/>
            </p:cNvSpPr>
            <p:nvPr/>
          </p:nvSpPr>
          <p:spPr bwMode="auto">
            <a:xfrm>
              <a:off x="3769191" y="1205690"/>
              <a:ext cx="442470" cy="769709"/>
            </a:xfrm>
            <a:custGeom>
              <a:avLst/>
              <a:gdLst>
                <a:gd name="T0" fmla="*/ 275195932 w 8152"/>
                <a:gd name="T1" fmla="*/ 0 h 14181"/>
                <a:gd name="T2" fmla="*/ 93542782 w 8152"/>
                <a:gd name="T3" fmla="*/ 10072544 h 14181"/>
                <a:gd name="T4" fmla="*/ 159087 w 8152"/>
                <a:gd name="T5" fmla="*/ 23986686 h 14181"/>
                <a:gd name="T6" fmla="*/ 688864782 w 8152"/>
                <a:gd name="T7" fmla="*/ 189006466 h 14181"/>
                <a:gd name="T8" fmla="*/ 1109094477 w 8152"/>
                <a:gd name="T9" fmla="*/ 778572025 h 14181"/>
                <a:gd name="T10" fmla="*/ 1041135112 w 8152"/>
                <a:gd name="T11" fmla="*/ 1476071780 h 14181"/>
                <a:gd name="T12" fmla="*/ 941193504 w 8152"/>
                <a:gd name="T13" fmla="*/ 1615670158 h 14181"/>
                <a:gd name="T14" fmla="*/ 817427230 w 8152"/>
                <a:gd name="T15" fmla="*/ 1804835711 h 14181"/>
                <a:gd name="T16" fmla="*/ 779850390 w 8152"/>
                <a:gd name="T17" fmla="*/ 1774615202 h 14181"/>
                <a:gd name="T18" fmla="*/ 673515871 w 8152"/>
                <a:gd name="T19" fmla="*/ 1861122873 h 14181"/>
                <a:gd name="T20" fmla="*/ 724043481 w 8152"/>
                <a:gd name="T21" fmla="*/ 1851047398 h 14181"/>
                <a:gd name="T22" fmla="*/ 584769210 w 8152"/>
                <a:gd name="T23" fmla="*/ 1956745579 h 14181"/>
                <a:gd name="T24" fmla="*/ 567817702 w 8152"/>
                <a:gd name="T25" fmla="*/ 1944431103 h 14181"/>
                <a:gd name="T26" fmla="*/ 432541238 w 8152"/>
                <a:gd name="T27" fmla="*/ 2100176761 h 14181"/>
                <a:gd name="T28" fmla="*/ 582209104 w 8152"/>
                <a:gd name="T29" fmla="*/ 2147483646 h 14181"/>
                <a:gd name="T30" fmla="*/ 642812188 w 8152"/>
                <a:gd name="T31" fmla="*/ 2147483646 h 14181"/>
                <a:gd name="T32" fmla="*/ 642812188 w 8152"/>
                <a:gd name="T33" fmla="*/ 2147483646 h 14181"/>
                <a:gd name="T34" fmla="*/ 623624611 w 8152"/>
                <a:gd name="T35" fmla="*/ 2147483646 h 14181"/>
                <a:gd name="T36" fmla="*/ 526402195 w 8152"/>
                <a:gd name="T37" fmla="*/ 2147483646 h 14181"/>
                <a:gd name="T38" fmla="*/ 517929372 w 8152"/>
                <a:gd name="T39" fmla="*/ 2147483646 h 14181"/>
                <a:gd name="T40" fmla="*/ 541273844 w 8152"/>
                <a:gd name="T41" fmla="*/ 2118727991 h 14181"/>
                <a:gd name="T42" fmla="*/ 1303536377 w 8152"/>
                <a:gd name="T43" fmla="*/ 1113251604 h 14181"/>
                <a:gd name="T44" fmla="*/ 1301297377 w 8152"/>
                <a:gd name="T45" fmla="*/ 1038896336 h 14181"/>
                <a:gd name="T46" fmla="*/ 531201301 w 8152"/>
                <a:gd name="T47" fmla="*/ 23986686 h 14181"/>
                <a:gd name="T48" fmla="*/ 275195932 w 8152"/>
                <a:gd name="T49" fmla="*/ 0 h 14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152" h="14181" extrusionOk="0">
                  <a:moveTo>
                    <a:pt x="1721" y="0"/>
                  </a:moveTo>
                  <a:cubicBezTo>
                    <a:pt x="1349" y="0"/>
                    <a:pt x="971" y="23"/>
                    <a:pt x="585" y="63"/>
                  </a:cubicBezTo>
                  <a:cubicBezTo>
                    <a:pt x="389" y="86"/>
                    <a:pt x="193" y="113"/>
                    <a:pt x="1" y="150"/>
                  </a:cubicBezTo>
                  <a:cubicBezTo>
                    <a:pt x="1054" y="270"/>
                    <a:pt x="2355" y="256"/>
                    <a:pt x="4308" y="1182"/>
                  </a:cubicBezTo>
                  <a:cubicBezTo>
                    <a:pt x="5697" y="1840"/>
                    <a:pt x="6574" y="3295"/>
                    <a:pt x="6936" y="4869"/>
                  </a:cubicBezTo>
                  <a:cubicBezTo>
                    <a:pt x="7474" y="4920"/>
                    <a:pt x="7727" y="8520"/>
                    <a:pt x="6511" y="9231"/>
                  </a:cubicBezTo>
                  <a:cubicBezTo>
                    <a:pt x="6335" y="9543"/>
                    <a:pt x="6122" y="9836"/>
                    <a:pt x="5886" y="10104"/>
                  </a:cubicBezTo>
                  <a:cubicBezTo>
                    <a:pt x="6152" y="10403"/>
                    <a:pt x="6122" y="10908"/>
                    <a:pt x="5112" y="11287"/>
                  </a:cubicBezTo>
                  <a:cubicBezTo>
                    <a:pt x="5112" y="11287"/>
                    <a:pt x="4973" y="11254"/>
                    <a:pt x="4877" y="11098"/>
                  </a:cubicBezTo>
                  <a:cubicBezTo>
                    <a:pt x="4650" y="11287"/>
                    <a:pt x="4428" y="11466"/>
                    <a:pt x="4212" y="11639"/>
                  </a:cubicBezTo>
                  <a:cubicBezTo>
                    <a:pt x="4339" y="11596"/>
                    <a:pt x="4445" y="11576"/>
                    <a:pt x="4528" y="11576"/>
                  </a:cubicBezTo>
                  <a:cubicBezTo>
                    <a:pt x="5023" y="11576"/>
                    <a:pt x="4724" y="12237"/>
                    <a:pt x="3657" y="12237"/>
                  </a:cubicBezTo>
                  <a:cubicBezTo>
                    <a:pt x="3657" y="12237"/>
                    <a:pt x="3591" y="12211"/>
                    <a:pt x="3551" y="12160"/>
                  </a:cubicBezTo>
                  <a:cubicBezTo>
                    <a:pt x="3096" y="12533"/>
                    <a:pt x="2764" y="12848"/>
                    <a:pt x="2705" y="13134"/>
                  </a:cubicBezTo>
                  <a:cubicBezTo>
                    <a:pt x="2581" y="13705"/>
                    <a:pt x="3023" y="14180"/>
                    <a:pt x="3641" y="14180"/>
                  </a:cubicBezTo>
                  <a:cubicBezTo>
                    <a:pt x="3761" y="14180"/>
                    <a:pt x="3890" y="14164"/>
                    <a:pt x="4020" y="14124"/>
                  </a:cubicBezTo>
                  <a:cubicBezTo>
                    <a:pt x="3980" y="14127"/>
                    <a:pt x="3940" y="14127"/>
                    <a:pt x="3900" y="14127"/>
                  </a:cubicBezTo>
                  <a:cubicBezTo>
                    <a:pt x="3644" y="14127"/>
                    <a:pt x="3398" y="14057"/>
                    <a:pt x="3292" y="13885"/>
                  </a:cubicBezTo>
                  <a:cubicBezTo>
                    <a:pt x="3259" y="13828"/>
                    <a:pt x="3239" y="13762"/>
                    <a:pt x="3239" y="13685"/>
                  </a:cubicBezTo>
                  <a:cubicBezTo>
                    <a:pt x="3239" y="13569"/>
                    <a:pt x="3283" y="13423"/>
                    <a:pt x="3385" y="13250"/>
                  </a:cubicBezTo>
                  <a:cubicBezTo>
                    <a:pt x="3880" y="12396"/>
                    <a:pt x="8149" y="11802"/>
                    <a:pt x="8152" y="6962"/>
                  </a:cubicBezTo>
                  <a:cubicBezTo>
                    <a:pt x="8152" y="6813"/>
                    <a:pt x="8149" y="6657"/>
                    <a:pt x="8138" y="6497"/>
                  </a:cubicBezTo>
                  <a:cubicBezTo>
                    <a:pt x="7929" y="2538"/>
                    <a:pt x="5926" y="661"/>
                    <a:pt x="3322" y="150"/>
                  </a:cubicBezTo>
                  <a:cubicBezTo>
                    <a:pt x="2811" y="46"/>
                    <a:pt x="2272" y="0"/>
                    <a:pt x="1721"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0" name="Google Shape;521;p22"/>
            <p:cNvSpPr>
              <a:spLocks/>
            </p:cNvSpPr>
            <p:nvPr/>
          </p:nvSpPr>
          <p:spPr bwMode="auto">
            <a:xfrm>
              <a:off x="4143975" y="1918670"/>
              <a:ext cx="132763" cy="63885"/>
            </a:xfrm>
            <a:custGeom>
              <a:avLst/>
              <a:gdLst>
                <a:gd name="T0" fmla="*/ 125525625 w 2446"/>
                <a:gd name="T1" fmla="*/ 159088 h 1177"/>
                <a:gd name="T2" fmla="*/ 159088 w 2446"/>
                <a:gd name="T3" fmla="*/ 11354215 h 1177"/>
                <a:gd name="T4" fmla="*/ 134640733 w 2446"/>
                <a:gd name="T5" fmla="*/ 188210475 h 1177"/>
                <a:gd name="T6" fmla="*/ 390007921 w 2446"/>
                <a:gd name="T7" fmla="*/ 105378443 h 1177"/>
                <a:gd name="T8" fmla="*/ 391127397 w 2446"/>
                <a:gd name="T9" fmla="*/ 105858639 h 1177"/>
                <a:gd name="T10" fmla="*/ 125525625 w 2446"/>
                <a:gd name="T11" fmla="*/ 159088 h 11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6" h="1177" extrusionOk="0">
                  <a:moveTo>
                    <a:pt x="785" y="1"/>
                  </a:moveTo>
                  <a:cubicBezTo>
                    <a:pt x="529" y="1"/>
                    <a:pt x="264" y="28"/>
                    <a:pt x="1" y="71"/>
                  </a:cubicBezTo>
                  <a:cubicBezTo>
                    <a:pt x="184" y="436"/>
                    <a:pt x="612" y="692"/>
                    <a:pt x="842" y="1177"/>
                  </a:cubicBezTo>
                  <a:cubicBezTo>
                    <a:pt x="1685" y="821"/>
                    <a:pt x="2439" y="659"/>
                    <a:pt x="2439" y="659"/>
                  </a:cubicBezTo>
                  <a:cubicBezTo>
                    <a:pt x="2442" y="659"/>
                    <a:pt x="2442" y="659"/>
                    <a:pt x="2446" y="662"/>
                  </a:cubicBezTo>
                  <a:cubicBezTo>
                    <a:pt x="2037" y="171"/>
                    <a:pt x="1436" y="1"/>
                    <a:pt x="785"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1" name="Google Shape;522;p22"/>
            <p:cNvSpPr>
              <a:spLocks/>
            </p:cNvSpPr>
            <p:nvPr/>
          </p:nvSpPr>
          <p:spPr bwMode="auto">
            <a:xfrm>
              <a:off x="3545298" y="1971535"/>
              <a:ext cx="759397" cy="319912"/>
            </a:xfrm>
            <a:custGeom>
              <a:avLst/>
              <a:gdLst>
                <a:gd name="T0" fmla="*/ 2147483646 w 13991"/>
                <a:gd name="T1" fmla="*/ 0 h 5894"/>
                <a:gd name="T2" fmla="*/ 2147483646 w 13991"/>
                <a:gd name="T3" fmla="*/ 0 h 5894"/>
                <a:gd name="T4" fmla="*/ 2147483646 w 13991"/>
                <a:gd name="T5" fmla="*/ 91466173 h 5894"/>
                <a:gd name="T6" fmla="*/ 1919493564 w 13991"/>
                <a:gd name="T7" fmla="*/ 187089195 h 5894"/>
                <a:gd name="T8" fmla="*/ 1898385085 w 13991"/>
                <a:gd name="T9" fmla="*/ 282072935 h 5894"/>
                <a:gd name="T10" fmla="*/ 2147483646 w 13991"/>
                <a:gd name="T11" fmla="*/ 214113346 h 5894"/>
                <a:gd name="T12" fmla="*/ 2147483646 w 13991"/>
                <a:gd name="T13" fmla="*/ 0 h 5894"/>
                <a:gd name="T14" fmla="*/ 2147483646 w 13991"/>
                <a:gd name="T15" fmla="*/ 382011945 h 5894"/>
                <a:gd name="T16" fmla="*/ 2147483646 w 13991"/>
                <a:gd name="T17" fmla="*/ 382492193 h 5894"/>
                <a:gd name="T18" fmla="*/ 2147483646 w 13991"/>
                <a:gd name="T19" fmla="*/ 382492193 h 5894"/>
                <a:gd name="T20" fmla="*/ 2147483646 w 13991"/>
                <a:gd name="T21" fmla="*/ 382492193 h 5894"/>
                <a:gd name="T22" fmla="*/ 2147483646 w 13991"/>
                <a:gd name="T23" fmla="*/ 382011945 h 5894"/>
                <a:gd name="T24" fmla="*/ 2147483646 w 13991"/>
                <a:gd name="T25" fmla="*/ 491228078 h 5894"/>
                <a:gd name="T26" fmla="*/ 2147483646 w 13991"/>
                <a:gd name="T27" fmla="*/ 491228078 h 5894"/>
                <a:gd name="T28" fmla="*/ 2147483646 w 13991"/>
                <a:gd name="T29" fmla="*/ 491867414 h 5894"/>
                <a:gd name="T30" fmla="*/ 2147483646 w 13991"/>
                <a:gd name="T31" fmla="*/ 491387166 h 5894"/>
                <a:gd name="T32" fmla="*/ 2147483646 w 13991"/>
                <a:gd name="T33" fmla="*/ 491228078 h 5894"/>
                <a:gd name="T34" fmla="*/ 2147483646 w 13991"/>
                <a:gd name="T35" fmla="*/ 382492193 h 5894"/>
                <a:gd name="T36" fmla="*/ 1843058256 w 13991"/>
                <a:gd name="T37" fmla="*/ 435580054 h 5894"/>
                <a:gd name="T38" fmla="*/ 1786770986 w 13991"/>
                <a:gd name="T39" fmla="*/ 528483931 h 5894"/>
                <a:gd name="T40" fmla="*/ 2147483646 w 13991"/>
                <a:gd name="T41" fmla="*/ 490747885 h 5894"/>
                <a:gd name="T42" fmla="*/ 2147483646 w 13991"/>
                <a:gd name="T43" fmla="*/ 491228078 h 5894"/>
                <a:gd name="T44" fmla="*/ 2147483646 w 13991"/>
                <a:gd name="T45" fmla="*/ 491228078 h 5894"/>
                <a:gd name="T46" fmla="*/ 2147483646 w 13991"/>
                <a:gd name="T47" fmla="*/ 382492193 h 5894"/>
                <a:gd name="T48" fmla="*/ 2147483646 w 13991"/>
                <a:gd name="T49" fmla="*/ 498263266 h 5894"/>
                <a:gd name="T50" fmla="*/ 2069482912 w 13991"/>
                <a:gd name="T51" fmla="*/ 640257244 h 5894"/>
                <a:gd name="T52" fmla="*/ 2069482912 w 13991"/>
                <a:gd name="T53" fmla="*/ 640257244 h 5894"/>
                <a:gd name="T54" fmla="*/ 2147483646 w 13991"/>
                <a:gd name="T55" fmla="*/ 498263266 h 5894"/>
                <a:gd name="T56" fmla="*/ 2069482912 w 13991"/>
                <a:gd name="T57" fmla="*/ 640257244 h 5894"/>
                <a:gd name="T58" fmla="*/ 2069482912 w 13991"/>
                <a:gd name="T59" fmla="*/ 640257244 h 5894"/>
                <a:gd name="T60" fmla="*/ 2068522471 w 13991"/>
                <a:gd name="T61" fmla="*/ 641217631 h 5894"/>
                <a:gd name="T62" fmla="*/ 2068522471 w 13991"/>
                <a:gd name="T63" fmla="*/ 641217631 h 5894"/>
                <a:gd name="T64" fmla="*/ 2068843577 w 13991"/>
                <a:gd name="T65" fmla="*/ 641058543 h 5894"/>
                <a:gd name="T66" fmla="*/ 2069482912 w 13991"/>
                <a:gd name="T67" fmla="*/ 640257244 h 5894"/>
                <a:gd name="T68" fmla="*/ 1695466998 w 13991"/>
                <a:gd name="T69" fmla="*/ 604598182 h 5894"/>
                <a:gd name="T70" fmla="*/ 1254611122 w 13991"/>
                <a:gd name="T71" fmla="*/ 709177220 h 5894"/>
                <a:gd name="T72" fmla="*/ 344275515 w 13991"/>
                <a:gd name="T73" fmla="*/ 784012909 h 5894"/>
                <a:gd name="T74" fmla="*/ 0 w 13991"/>
                <a:gd name="T75" fmla="*/ 759545937 h 5894"/>
                <a:gd name="T76" fmla="*/ 0 w 13991"/>
                <a:gd name="T77" fmla="*/ 759545937 h 5894"/>
                <a:gd name="T78" fmla="*/ 595962510 w 13991"/>
                <a:gd name="T79" fmla="*/ 942319142 h 5894"/>
                <a:gd name="T80" fmla="*/ 892906765 w 13991"/>
                <a:gd name="T81" fmla="*/ 922651284 h 5894"/>
                <a:gd name="T82" fmla="*/ 2068522471 w 13991"/>
                <a:gd name="T83" fmla="*/ 641217631 h 5894"/>
                <a:gd name="T84" fmla="*/ 2068522471 w 13991"/>
                <a:gd name="T85" fmla="*/ 641217631 h 5894"/>
                <a:gd name="T86" fmla="*/ 1892469430 w 13991"/>
                <a:gd name="T87" fmla="*/ 660246207 h 5894"/>
                <a:gd name="T88" fmla="*/ 1695466998 w 13991"/>
                <a:gd name="T89" fmla="*/ 604598182 h 58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991" h="5894" extrusionOk="0">
                  <a:moveTo>
                    <a:pt x="13681" y="0"/>
                  </a:moveTo>
                  <a:lnTo>
                    <a:pt x="13681" y="0"/>
                  </a:lnTo>
                  <a:cubicBezTo>
                    <a:pt x="13814" y="270"/>
                    <a:pt x="13891" y="572"/>
                    <a:pt x="13891" y="572"/>
                  </a:cubicBezTo>
                  <a:cubicBezTo>
                    <a:pt x="13339" y="854"/>
                    <a:pt x="12632" y="1060"/>
                    <a:pt x="12004" y="1170"/>
                  </a:cubicBezTo>
                  <a:cubicBezTo>
                    <a:pt x="11981" y="1349"/>
                    <a:pt x="11941" y="1545"/>
                    <a:pt x="11872" y="1764"/>
                  </a:cubicBezTo>
                  <a:cubicBezTo>
                    <a:pt x="12832" y="1466"/>
                    <a:pt x="13991" y="1339"/>
                    <a:pt x="13991" y="1339"/>
                  </a:cubicBezTo>
                  <a:cubicBezTo>
                    <a:pt x="13971" y="774"/>
                    <a:pt x="13861" y="336"/>
                    <a:pt x="13681" y="0"/>
                  </a:cubicBezTo>
                  <a:close/>
                  <a:moveTo>
                    <a:pt x="13901" y="2389"/>
                  </a:moveTo>
                  <a:cubicBezTo>
                    <a:pt x="13900" y="2390"/>
                    <a:pt x="13900" y="2391"/>
                    <a:pt x="13900" y="2392"/>
                  </a:cubicBezTo>
                  <a:cubicBezTo>
                    <a:pt x="13900" y="2392"/>
                    <a:pt x="13901" y="2392"/>
                    <a:pt x="13901" y="2392"/>
                  </a:cubicBezTo>
                  <a:lnTo>
                    <a:pt x="13901" y="2389"/>
                  </a:lnTo>
                  <a:close/>
                  <a:moveTo>
                    <a:pt x="13663" y="3072"/>
                  </a:moveTo>
                  <a:lnTo>
                    <a:pt x="13663" y="3072"/>
                  </a:lnTo>
                  <a:cubicBezTo>
                    <a:pt x="13662" y="3074"/>
                    <a:pt x="13662" y="3075"/>
                    <a:pt x="13661" y="3076"/>
                  </a:cubicBezTo>
                  <a:lnTo>
                    <a:pt x="13665" y="3073"/>
                  </a:lnTo>
                  <a:cubicBezTo>
                    <a:pt x="13665" y="3073"/>
                    <a:pt x="13665" y="3073"/>
                    <a:pt x="13663" y="3072"/>
                  </a:cubicBezTo>
                  <a:close/>
                  <a:moveTo>
                    <a:pt x="13900" y="2392"/>
                  </a:moveTo>
                  <a:cubicBezTo>
                    <a:pt x="13863" y="2399"/>
                    <a:pt x="12473" y="2678"/>
                    <a:pt x="11526" y="2724"/>
                  </a:cubicBezTo>
                  <a:cubicBezTo>
                    <a:pt x="11423" y="2947"/>
                    <a:pt x="11310" y="3140"/>
                    <a:pt x="11174" y="3305"/>
                  </a:cubicBezTo>
                  <a:cubicBezTo>
                    <a:pt x="11898" y="3089"/>
                    <a:pt x="13100" y="3069"/>
                    <a:pt x="13516" y="3069"/>
                  </a:cubicBezTo>
                  <a:cubicBezTo>
                    <a:pt x="13600" y="3069"/>
                    <a:pt x="13652" y="3072"/>
                    <a:pt x="13663" y="3072"/>
                  </a:cubicBezTo>
                  <a:cubicBezTo>
                    <a:pt x="13765" y="2865"/>
                    <a:pt x="13844" y="2638"/>
                    <a:pt x="13900" y="2392"/>
                  </a:cubicBezTo>
                  <a:close/>
                  <a:moveTo>
                    <a:pt x="13641" y="3116"/>
                  </a:moveTo>
                  <a:cubicBezTo>
                    <a:pt x="13497" y="3384"/>
                    <a:pt x="12995" y="3945"/>
                    <a:pt x="12942" y="4004"/>
                  </a:cubicBezTo>
                  <a:cubicBezTo>
                    <a:pt x="13229" y="3754"/>
                    <a:pt x="13466" y="3461"/>
                    <a:pt x="13641" y="3116"/>
                  </a:cubicBezTo>
                  <a:close/>
                  <a:moveTo>
                    <a:pt x="12942" y="4004"/>
                  </a:moveTo>
                  <a:lnTo>
                    <a:pt x="12942" y="4004"/>
                  </a:lnTo>
                  <a:cubicBezTo>
                    <a:pt x="12940" y="4006"/>
                    <a:pt x="12938" y="4008"/>
                    <a:pt x="12936" y="4010"/>
                  </a:cubicBezTo>
                  <a:cubicBezTo>
                    <a:pt x="12936" y="4010"/>
                    <a:pt x="12937" y="4009"/>
                    <a:pt x="12938" y="4009"/>
                  </a:cubicBezTo>
                  <a:cubicBezTo>
                    <a:pt x="12938" y="4009"/>
                    <a:pt x="12939" y="4008"/>
                    <a:pt x="12942" y="4004"/>
                  </a:cubicBezTo>
                  <a:close/>
                  <a:moveTo>
                    <a:pt x="10603" y="3781"/>
                  </a:moveTo>
                  <a:cubicBezTo>
                    <a:pt x="10045" y="4099"/>
                    <a:pt x="9208" y="4265"/>
                    <a:pt x="7846" y="4435"/>
                  </a:cubicBezTo>
                  <a:cubicBezTo>
                    <a:pt x="6447" y="4607"/>
                    <a:pt x="4179" y="4903"/>
                    <a:pt x="2153" y="4903"/>
                  </a:cubicBezTo>
                  <a:cubicBezTo>
                    <a:pt x="1378" y="4903"/>
                    <a:pt x="638" y="4860"/>
                    <a:pt x="0" y="4750"/>
                  </a:cubicBezTo>
                  <a:cubicBezTo>
                    <a:pt x="565" y="5395"/>
                    <a:pt x="1731" y="5893"/>
                    <a:pt x="3727" y="5893"/>
                  </a:cubicBezTo>
                  <a:cubicBezTo>
                    <a:pt x="4279" y="5893"/>
                    <a:pt x="4896" y="5853"/>
                    <a:pt x="5584" y="5770"/>
                  </a:cubicBezTo>
                  <a:cubicBezTo>
                    <a:pt x="8229" y="5444"/>
                    <a:pt x="11343" y="5391"/>
                    <a:pt x="12936" y="4010"/>
                  </a:cubicBezTo>
                  <a:cubicBezTo>
                    <a:pt x="12617" y="4089"/>
                    <a:pt x="12216" y="4129"/>
                    <a:pt x="11835" y="4129"/>
                  </a:cubicBezTo>
                  <a:cubicBezTo>
                    <a:pt x="11217" y="4129"/>
                    <a:pt x="10656" y="4020"/>
                    <a:pt x="10603" y="378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2" name="Google Shape;523;p22"/>
            <p:cNvSpPr>
              <a:spLocks/>
            </p:cNvSpPr>
            <p:nvPr/>
          </p:nvSpPr>
          <p:spPr bwMode="auto">
            <a:xfrm>
              <a:off x="4044865" y="1469963"/>
              <a:ext cx="116480" cy="243435"/>
            </a:xfrm>
            <a:custGeom>
              <a:avLst/>
              <a:gdLst>
                <a:gd name="T0" fmla="*/ 284631744 w 2146"/>
                <a:gd name="T1" fmla="*/ 0 h 4485"/>
                <a:gd name="T2" fmla="*/ 203561772 w 2146"/>
                <a:gd name="T3" fmla="*/ 143434670 h 4485"/>
                <a:gd name="T4" fmla="*/ 75955598 w 2146"/>
                <a:gd name="T5" fmla="*/ 518411740 h 4485"/>
                <a:gd name="T6" fmla="*/ 134482293 w 2146"/>
                <a:gd name="T7" fmla="*/ 715573682 h 4485"/>
                <a:gd name="T8" fmla="*/ 156227253 w 2146"/>
                <a:gd name="T9" fmla="*/ 717014317 h 4485"/>
                <a:gd name="T10" fmla="*/ 228986382 w 2146"/>
                <a:gd name="T11" fmla="*/ 697505485 h 4485"/>
                <a:gd name="T12" fmla="*/ 280474830 w 2146"/>
                <a:gd name="T13" fmla="*/ 582694700 h 4485"/>
                <a:gd name="T14" fmla="*/ 296946329 w 2146"/>
                <a:gd name="T15" fmla="*/ 0 h 4485"/>
                <a:gd name="T16" fmla="*/ 284631744 w 2146"/>
                <a:gd name="T17" fmla="*/ 0 h 44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6" h="4485" extrusionOk="0">
                  <a:moveTo>
                    <a:pt x="1780" y="0"/>
                  </a:moveTo>
                  <a:cubicBezTo>
                    <a:pt x="1239" y="0"/>
                    <a:pt x="1325" y="236"/>
                    <a:pt x="1273" y="897"/>
                  </a:cubicBezTo>
                  <a:cubicBezTo>
                    <a:pt x="1213" y="1585"/>
                    <a:pt x="950" y="2060"/>
                    <a:pt x="475" y="3242"/>
                  </a:cubicBezTo>
                  <a:cubicBezTo>
                    <a:pt x="0" y="4429"/>
                    <a:pt x="841" y="4475"/>
                    <a:pt x="841" y="4475"/>
                  </a:cubicBezTo>
                  <a:cubicBezTo>
                    <a:pt x="887" y="4481"/>
                    <a:pt x="930" y="4484"/>
                    <a:pt x="977" y="4484"/>
                  </a:cubicBezTo>
                  <a:cubicBezTo>
                    <a:pt x="1146" y="4484"/>
                    <a:pt x="1299" y="4441"/>
                    <a:pt x="1432" y="4362"/>
                  </a:cubicBezTo>
                  <a:cubicBezTo>
                    <a:pt x="1561" y="4136"/>
                    <a:pt x="1671" y="3897"/>
                    <a:pt x="1754" y="3644"/>
                  </a:cubicBezTo>
                  <a:cubicBezTo>
                    <a:pt x="2110" y="2578"/>
                    <a:pt x="2146" y="1250"/>
                    <a:pt x="1857" y="0"/>
                  </a:cubicBezTo>
                  <a:lnTo>
                    <a:pt x="1780" y="0"/>
                  </a:lnTo>
                  <a:close/>
                </a:path>
              </a:pathLst>
            </a:custGeom>
            <a:solidFill>
              <a:srgbClr val="FEAFC6"/>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3" name="Google Shape;524;p22"/>
            <p:cNvSpPr>
              <a:spLocks/>
            </p:cNvSpPr>
            <p:nvPr/>
          </p:nvSpPr>
          <p:spPr bwMode="auto">
            <a:xfrm>
              <a:off x="4122589" y="1469963"/>
              <a:ext cx="66001" cy="236758"/>
            </a:xfrm>
            <a:custGeom>
              <a:avLst/>
              <a:gdLst>
                <a:gd name="T0" fmla="*/ 67958505 w 1216"/>
                <a:gd name="T1" fmla="*/ 0 h 4362"/>
                <a:gd name="T2" fmla="*/ 67958505 w 1216"/>
                <a:gd name="T3" fmla="*/ 0 h 4362"/>
                <a:gd name="T4" fmla="*/ 51487402 w 1216"/>
                <a:gd name="T5" fmla="*/ 582687545 h 4362"/>
                <a:gd name="T6" fmla="*/ 0 w 1216"/>
                <a:gd name="T7" fmla="*/ 697497535 h 4362"/>
                <a:gd name="T8" fmla="*/ 67958505 w 1216"/>
                <a:gd name="T9" fmla="*/ 0 h 43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6" h="4362" extrusionOk="0">
                  <a:moveTo>
                    <a:pt x="425" y="0"/>
                  </a:moveTo>
                  <a:lnTo>
                    <a:pt x="425" y="0"/>
                  </a:lnTo>
                  <a:cubicBezTo>
                    <a:pt x="714" y="1250"/>
                    <a:pt x="678" y="2578"/>
                    <a:pt x="322" y="3644"/>
                  </a:cubicBezTo>
                  <a:cubicBezTo>
                    <a:pt x="239" y="3897"/>
                    <a:pt x="129" y="4136"/>
                    <a:pt x="0" y="4362"/>
                  </a:cubicBezTo>
                  <a:cubicBezTo>
                    <a:pt x="1216" y="3651"/>
                    <a:pt x="963" y="51"/>
                    <a:pt x="425" y="0"/>
                  </a:cubicBezTo>
                  <a:close/>
                </a:path>
              </a:pathLst>
            </a:custGeom>
            <a:solidFill>
              <a:srgbClr val="FE95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4" name="Google Shape;525;p22"/>
            <p:cNvSpPr>
              <a:spLocks/>
            </p:cNvSpPr>
            <p:nvPr/>
          </p:nvSpPr>
          <p:spPr bwMode="auto">
            <a:xfrm>
              <a:off x="4025542" y="1740968"/>
              <a:ext cx="63179" cy="67087"/>
            </a:xfrm>
            <a:custGeom>
              <a:avLst/>
              <a:gdLst>
                <a:gd name="T0" fmla="*/ 101058230 w 1164"/>
                <a:gd name="T1" fmla="*/ 0 h 1236"/>
                <a:gd name="T2" fmla="*/ 26702952 w 1164"/>
                <a:gd name="T3" fmla="*/ 53727080 h 1236"/>
                <a:gd name="T4" fmla="*/ 24626024 w 1164"/>
                <a:gd name="T5" fmla="*/ 197641504 h 1236"/>
                <a:gd name="T6" fmla="*/ 185969178 w 1164"/>
                <a:gd name="T7" fmla="*/ 38696335 h 1236"/>
                <a:gd name="T8" fmla="*/ 101058230 w 1164"/>
                <a:gd name="T9" fmla="*/ 0 h 12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4" h="1236" extrusionOk="0">
                  <a:moveTo>
                    <a:pt x="632" y="0"/>
                  </a:moveTo>
                  <a:cubicBezTo>
                    <a:pt x="436" y="0"/>
                    <a:pt x="250" y="97"/>
                    <a:pt x="167" y="336"/>
                  </a:cubicBezTo>
                  <a:cubicBezTo>
                    <a:pt x="1" y="807"/>
                    <a:pt x="57" y="1079"/>
                    <a:pt x="154" y="1236"/>
                  </a:cubicBezTo>
                  <a:cubicBezTo>
                    <a:pt x="502" y="934"/>
                    <a:pt x="851" y="608"/>
                    <a:pt x="1163" y="242"/>
                  </a:cubicBezTo>
                  <a:cubicBezTo>
                    <a:pt x="1031" y="97"/>
                    <a:pt x="824" y="0"/>
                    <a:pt x="632" y="0"/>
                  </a:cubicBezTo>
                  <a:close/>
                </a:path>
              </a:pathLst>
            </a:custGeom>
            <a:solidFill>
              <a:srgbClr val="FEAFC6"/>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5" name="Google Shape;526;p22"/>
            <p:cNvSpPr>
              <a:spLocks/>
            </p:cNvSpPr>
            <p:nvPr/>
          </p:nvSpPr>
          <p:spPr bwMode="auto">
            <a:xfrm>
              <a:off x="4033846" y="1754103"/>
              <a:ext cx="69312" cy="64210"/>
            </a:xfrm>
            <a:custGeom>
              <a:avLst/>
              <a:gdLst>
                <a:gd name="T0" fmla="*/ 161500597 w 1277"/>
                <a:gd name="T1" fmla="*/ 0 h 1183"/>
                <a:gd name="T2" fmla="*/ 159087 w 1277"/>
                <a:gd name="T3" fmla="*/ 158943741 h 1183"/>
                <a:gd name="T4" fmla="*/ 37735526 w 1277"/>
                <a:gd name="T5" fmla="*/ 189164017 h 1183"/>
                <a:gd name="T6" fmla="*/ 161500597 w 1277"/>
                <a:gd name="T7" fmla="*/ 0 h 11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77" h="1183" extrusionOk="0">
                  <a:moveTo>
                    <a:pt x="1010" y="0"/>
                  </a:moveTo>
                  <a:cubicBezTo>
                    <a:pt x="698" y="366"/>
                    <a:pt x="349" y="692"/>
                    <a:pt x="1" y="994"/>
                  </a:cubicBezTo>
                  <a:cubicBezTo>
                    <a:pt x="97" y="1150"/>
                    <a:pt x="236" y="1183"/>
                    <a:pt x="236" y="1183"/>
                  </a:cubicBezTo>
                  <a:cubicBezTo>
                    <a:pt x="1246" y="804"/>
                    <a:pt x="1276" y="299"/>
                    <a:pt x="1010" y="0"/>
                  </a:cubicBezTo>
                  <a:close/>
                </a:path>
              </a:pathLst>
            </a:custGeom>
            <a:solidFill>
              <a:srgbClr val="FE95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6" name="Google Shape;527;p22"/>
            <p:cNvSpPr>
              <a:spLocks/>
            </p:cNvSpPr>
            <p:nvPr/>
          </p:nvSpPr>
          <p:spPr bwMode="auto">
            <a:xfrm>
              <a:off x="3958293" y="1837417"/>
              <a:ext cx="39568" cy="28333"/>
            </a:xfrm>
            <a:custGeom>
              <a:avLst/>
              <a:gdLst>
                <a:gd name="T0" fmla="*/ 116408350 w 729"/>
                <a:gd name="T1" fmla="*/ 0 h 522"/>
                <a:gd name="T2" fmla="*/ 116408350 w 729"/>
                <a:gd name="T3" fmla="*/ 0 h 522"/>
                <a:gd name="T4" fmla="*/ 103616814 w 729"/>
                <a:gd name="T5" fmla="*/ 4156918 h 522"/>
                <a:gd name="T6" fmla="*/ 10714624 w 729"/>
                <a:gd name="T7" fmla="*/ 83312101 h 522"/>
                <a:gd name="T8" fmla="*/ 116408350 w 729"/>
                <a:gd name="T9" fmla="*/ 0 h 5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522" extrusionOk="0">
                  <a:moveTo>
                    <a:pt x="728" y="0"/>
                  </a:moveTo>
                  <a:lnTo>
                    <a:pt x="728" y="0"/>
                  </a:lnTo>
                  <a:cubicBezTo>
                    <a:pt x="702" y="6"/>
                    <a:pt x="675" y="17"/>
                    <a:pt x="648" y="26"/>
                  </a:cubicBezTo>
                  <a:cubicBezTo>
                    <a:pt x="24" y="269"/>
                    <a:pt x="1" y="432"/>
                    <a:pt x="67" y="521"/>
                  </a:cubicBezTo>
                  <a:cubicBezTo>
                    <a:pt x="270" y="359"/>
                    <a:pt x="492" y="186"/>
                    <a:pt x="728" y="0"/>
                  </a:cubicBezTo>
                  <a:close/>
                </a:path>
              </a:pathLst>
            </a:custGeom>
            <a:solidFill>
              <a:srgbClr val="FEAFC6"/>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7" name="Google Shape;528;p22"/>
            <p:cNvSpPr>
              <a:spLocks/>
            </p:cNvSpPr>
            <p:nvPr/>
          </p:nvSpPr>
          <p:spPr bwMode="auto">
            <a:xfrm>
              <a:off x="3961929" y="1833998"/>
              <a:ext cx="79896" cy="35877"/>
            </a:xfrm>
            <a:custGeom>
              <a:avLst/>
              <a:gdLst>
                <a:gd name="T0" fmla="*/ 156224036 w 1472"/>
                <a:gd name="T1" fmla="*/ 0 h 661"/>
                <a:gd name="T2" fmla="*/ 105694049 w 1472"/>
                <a:gd name="T3" fmla="*/ 10072318 h 661"/>
                <a:gd name="T4" fmla="*/ 0 w 1472"/>
                <a:gd name="T5" fmla="*/ 93381589 h 661"/>
                <a:gd name="T6" fmla="*/ 16948427 w 1472"/>
                <a:gd name="T7" fmla="*/ 105692828 h 661"/>
                <a:gd name="T8" fmla="*/ 156224036 w 1472"/>
                <a:gd name="T9" fmla="*/ 0 h 6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2" h="661" extrusionOk="0">
                  <a:moveTo>
                    <a:pt x="977" y="0"/>
                  </a:moveTo>
                  <a:cubicBezTo>
                    <a:pt x="894" y="0"/>
                    <a:pt x="788" y="20"/>
                    <a:pt x="661" y="63"/>
                  </a:cubicBezTo>
                  <a:cubicBezTo>
                    <a:pt x="425" y="249"/>
                    <a:pt x="203" y="422"/>
                    <a:pt x="0" y="584"/>
                  </a:cubicBezTo>
                  <a:cubicBezTo>
                    <a:pt x="40" y="635"/>
                    <a:pt x="106" y="661"/>
                    <a:pt x="106" y="661"/>
                  </a:cubicBezTo>
                  <a:cubicBezTo>
                    <a:pt x="1173" y="661"/>
                    <a:pt x="1472" y="0"/>
                    <a:pt x="977" y="0"/>
                  </a:cubicBezTo>
                  <a:close/>
                </a:path>
              </a:pathLst>
            </a:custGeom>
            <a:solidFill>
              <a:srgbClr val="FE95BA"/>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8" name="Google Shape;529;p22"/>
            <p:cNvSpPr>
              <a:spLocks/>
            </p:cNvSpPr>
            <p:nvPr/>
          </p:nvSpPr>
          <p:spPr bwMode="auto">
            <a:xfrm>
              <a:off x="4276682" y="1954547"/>
              <a:ext cx="11235" cy="17043"/>
            </a:xfrm>
            <a:custGeom>
              <a:avLst/>
              <a:gdLst>
                <a:gd name="T0" fmla="*/ 159081 w 207"/>
                <a:gd name="T1" fmla="*/ 159086 h 314"/>
                <a:gd name="T2" fmla="*/ 159081 w 207"/>
                <a:gd name="T3" fmla="*/ 159086 h 314"/>
                <a:gd name="T4" fmla="*/ 32937166 w 207"/>
                <a:gd name="T5" fmla="*/ 50049592 h 314"/>
                <a:gd name="T6" fmla="*/ 159081 w 207"/>
                <a:gd name="T7" fmla="*/ 159086 h 3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7" h="314" extrusionOk="0">
                  <a:moveTo>
                    <a:pt x="1" y="1"/>
                  </a:moveTo>
                  <a:lnTo>
                    <a:pt x="1" y="1"/>
                  </a:lnTo>
                  <a:cubicBezTo>
                    <a:pt x="77" y="94"/>
                    <a:pt x="147" y="197"/>
                    <a:pt x="206" y="313"/>
                  </a:cubicBezTo>
                  <a:cubicBezTo>
                    <a:pt x="147" y="194"/>
                    <a:pt x="77" y="77"/>
                    <a:pt x="1"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49" name="Google Shape;530;p22"/>
            <p:cNvSpPr>
              <a:spLocks/>
            </p:cNvSpPr>
            <p:nvPr/>
          </p:nvSpPr>
          <p:spPr bwMode="auto">
            <a:xfrm>
              <a:off x="4102724" y="1982499"/>
              <a:ext cx="96723" cy="57588"/>
            </a:xfrm>
            <a:custGeom>
              <a:avLst/>
              <a:gdLst>
                <a:gd name="T0" fmla="*/ 256170268 w 1782"/>
                <a:gd name="T1" fmla="*/ 159086 h 1061"/>
                <a:gd name="T2" fmla="*/ 79632448 w 1782"/>
                <a:gd name="T3" fmla="*/ 92581096 h 1061"/>
                <a:gd name="T4" fmla="*/ 128725883 w 1782"/>
                <a:gd name="T5" fmla="*/ 169495379 h 1061"/>
                <a:gd name="T6" fmla="*/ 277278896 w 1782"/>
                <a:gd name="T7" fmla="*/ 154783029 h 1061"/>
                <a:gd name="T8" fmla="*/ 256170268 w 1782"/>
                <a:gd name="T9" fmla="*/ 159086 h 10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2" h="1061" extrusionOk="0">
                  <a:moveTo>
                    <a:pt x="1602" y="1"/>
                  </a:moveTo>
                  <a:cubicBezTo>
                    <a:pt x="1233" y="154"/>
                    <a:pt x="844" y="347"/>
                    <a:pt x="498" y="579"/>
                  </a:cubicBezTo>
                  <a:cubicBezTo>
                    <a:pt x="0" y="911"/>
                    <a:pt x="247" y="1060"/>
                    <a:pt x="805" y="1060"/>
                  </a:cubicBezTo>
                  <a:cubicBezTo>
                    <a:pt x="1060" y="1060"/>
                    <a:pt x="1386" y="1031"/>
                    <a:pt x="1734" y="968"/>
                  </a:cubicBezTo>
                  <a:cubicBezTo>
                    <a:pt x="1781" y="556"/>
                    <a:pt x="1717" y="247"/>
                    <a:pt x="1602"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0" name="Google Shape;531;p22"/>
            <p:cNvSpPr>
              <a:spLocks/>
            </p:cNvSpPr>
            <p:nvPr/>
          </p:nvSpPr>
          <p:spPr bwMode="auto">
            <a:xfrm>
              <a:off x="4189622" y="1954384"/>
              <a:ext cx="109641" cy="80656"/>
            </a:xfrm>
            <a:custGeom>
              <a:avLst/>
              <a:gdLst>
                <a:gd name="T0" fmla="*/ 255530454 w 2020"/>
                <a:gd name="T1" fmla="*/ 159087 h 1486"/>
                <a:gd name="T2" fmla="*/ 159088 w 2020"/>
                <a:gd name="T3" fmla="*/ 82989379 h 1486"/>
                <a:gd name="T4" fmla="*/ 21267694 w 2020"/>
                <a:gd name="T5" fmla="*/ 237614204 h 1486"/>
                <a:gd name="T6" fmla="*/ 323010202 w 2020"/>
                <a:gd name="T7" fmla="*/ 141992283 h 1486"/>
                <a:gd name="T8" fmla="*/ 289430855 w 2020"/>
                <a:gd name="T9" fmla="*/ 50530116 h 1486"/>
                <a:gd name="T10" fmla="*/ 256649932 w 2020"/>
                <a:gd name="T11" fmla="*/ 639278 h 1486"/>
                <a:gd name="T12" fmla="*/ 255530454 w 2020"/>
                <a:gd name="T13" fmla="*/ 159087 h 1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20" h="1486" extrusionOk="0">
                  <a:moveTo>
                    <a:pt x="1598" y="1"/>
                  </a:moveTo>
                  <a:cubicBezTo>
                    <a:pt x="1598" y="1"/>
                    <a:pt x="844" y="163"/>
                    <a:pt x="1" y="519"/>
                  </a:cubicBezTo>
                  <a:cubicBezTo>
                    <a:pt x="116" y="765"/>
                    <a:pt x="180" y="1074"/>
                    <a:pt x="133" y="1486"/>
                  </a:cubicBezTo>
                  <a:cubicBezTo>
                    <a:pt x="761" y="1376"/>
                    <a:pt x="1468" y="1170"/>
                    <a:pt x="2020" y="888"/>
                  </a:cubicBezTo>
                  <a:cubicBezTo>
                    <a:pt x="2020" y="888"/>
                    <a:pt x="1943" y="586"/>
                    <a:pt x="1810" y="316"/>
                  </a:cubicBezTo>
                  <a:cubicBezTo>
                    <a:pt x="1751" y="200"/>
                    <a:pt x="1681" y="97"/>
                    <a:pt x="1605" y="4"/>
                  </a:cubicBezTo>
                  <a:cubicBezTo>
                    <a:pt x="1601" y="1"/>
                    <a:pt x="1601" y="1"/>
                    <a:pt x="1598"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1" name="Google Shape;532;p22"/>
            <p:cNvSpPr>
              <a:spLocks/>
            </p:cNvSpPr>
            <p:nvPr/>
          </p:nvSpPr>
          <p:spPr bwMode="auto">
            <a:xfrm>
              <a:off x="4299750" y="2044158"/>
              <a:ext cx="7653" cy="57046"/>
            </a:xfrm>
            <a:custGeom>
              <a:avLst/>
              <a:gdLst>
                <a:gd name="T0" fmla="*/ 14550036 w 141"/>
                <a:gd name="T1" fmla="*/ 159088 h 1051"/>
                <a:gd name="T2" fmla="*/ 15030221 w 141"/>
                <a:gd name="T3" fmla="*/ 28303012 h 1051"/>
                <a:gd name="T4" fmla="*/ 159085 w 141"/>
                <a:gd name="T5" fmla="*/ 168062238 h 1051"/>
                <a:gd name="T6" fmla="*/ 14550036 w 141"/>
                <a:gd name="T7" fmla="*/ 159088 h 10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1" h="1051" extrusionOk="0">
                  <a:moveTo>
                    <a:pt x="91" y="1"/>
                  </a:moveTo>
                  <a:cubicBezTo>
                    <a:pt x="91" y="61"/>
                    <a:pt x="94" y="117"/>
                    <a:pt x="94" y="177"/>
                  </a:cubicBezTo>
                  <a:cubicBezTo>
                    <a:pt x="94" y="493"/>
                    <a:pt x="60" y="785"/>
                    <a:pt x="1" y="1051"/>
                  </a:cubicBezTo>
                  <a:cubicBezTo>
                    <a:pt x="14" y="1004"/>
                    <a:pt x="140" y="522"/>
                    <a:pt x="91"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2" name="Google Shape;533;p22"/>
            <p:cNvSpPr>
              <a:spLocks/>
            </p:cNvSpPr>
            <p:nvPr/>
          </p:nvSpPr>
          <p:spPr bwMode="auto">
            <a:xfrm>
              <a:off x="4116945" y="2067280"/>
              <a:ext cx="72732" cy="52324"/>
            </a:xfrm>
            <a:custGeom>
              <a:avLst/>
              <a:gdLst>
                <a:gd name="T0" fmla="*/ 214272760 w 1340"/>
                <a:gd name="T1" fmla="*/ 0 h 964"/>
                <a:gd name="T2" fmla="*/ 30382707 w 1340"/>
                <a:gd name="T3" fmla="*/ 100423760 h 964"/>
                <a:gd name="T4" fmla="*/ 121849005 w 1340"/>
                <a:gd name="T5" fmla="*/ 153992734 h 964"/>
                <a:gd name="T6" fmla="*/ 158945799 w 1340"/>
                <a:gd name="T7" fmla="*/ 153512537 h 964"/>
                <a:gd name="T8" fmla="*/ 214272760 w 134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0" h="964" extrusionOk="0">
                  <a:moveTo>
                    <a:pt x="1340" y="0"/>
                  </a:moveTo>
                  <a:cubicBezTo>
                    <a:pt x="834" y="160"/>
                    <a:pt x="386" y="366"/>
                    <a:pt x="190" y="628"/>
                  </a:cubicBezTo>
                  <a:cubicBezTo>
                    <a:pt x="0" y="881"/>
                    <a:pt x="290" y="963"/>
                    <a:pt x="762" y="963"/>
                  </a:cubicBezTo>
                  <a:cubicBezTo>
                    <a:pt x="834" y="963"/>
                    <a:pt x="911" y="963"/>
                    <a:pt x="994" y="960"/>
                  </a:cubicBezTo>
                  <a:cubicBezTo>
                    <a:pt x="1117" y="691"/>
                    <a:pt x="1227" y="375"/>
                    <a:pt x="1340"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3" name="Google Shape;534;p22"/>
            <p:cNvSpPr>
              <a:spLocks/>
            </p:cNvSpPr>
            <p:nvPr/>
          </p:nvSpPr>
          <p:spPr bwMode="auto">
            <a:xfrm>
              <a:off x="4170842" y="2044158"/>
              <a:ext cx="134011" cy="75283"/>
            </a:xfrm>
            <a:custGeom>
              <a:avLst/>
              <a:gdLst>
                <a:gd name="T0" fmla="*/ 394321641 w 2469"/>
                <a:gd name="T1" fmla="*/ 159088 h 1387"/>
                <a:gd name="T2" fmla="*/ 55485710 w 2469"/>
                <a:gd name="T3" fmla="*/ 68118685 h 1387"/>
                <a:gd name="T4" fmla="*/ 159087 w 2469"/>
                <a:gd name="T5" fmla="*/ 221628810 h 1387"/>
                <a:gd name="T6" fmla="*/ 379930249 w 2469"/>
                <a:gd name="T7" fmla="*/ 168540888 h 1387"/>
                <a:gd name="T8" fmla="*/ 379930249 w 2469"/>
                <a:gd name="T9" fmla="*/ 168060695 h 1387"/>
                <a:gd name="T10" fmla="*/ 394801834 w 2469"/>
                <a:gd name="T11" fmla="*/ 28302771 h 1387"/>
                <a:gd name="T12" fmla="*/ 394321641 w 2469"/>
                <a:gd name="T13" fmla="*/ 159088 h 13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69" h="1387" extrusionOk="0">
                  <a:moveTo>
                    <a:pt x="2466" y="1"/>
                  </a:moveTo>
                  <a:cubicBezTo>
                    <a:pt x="2466" y="1"/>
                    <a:pt x="1307" y="128"/>
                    <a:pt x="347" y="426"/>
                  </a:cubicBezTo>
                  <a:cubicBezTo>
                    <a:pt x="234" y="801"/>
                    <a:pt x="124" y="1117"/>
                    <a:pt x="1" y="1386"/>
                  </a:cubicBezTo>
                  <a:cubicBezTo>
                    <a:pt x="961" y="1339"/>
                    <a:pt x="2376" y="1054"/>
                    <a:pt x="2376" y="1054"/>
                  </a:cubicBezTo>
                  <a:lnTo>
                    <a:pt x="2376" y="1051"/>
                  </a:lnTo>
                  <a:cubicBezTo>
                    <a:pt x="2435" y="785"/>
                    <a:pt x="2469" y="493"/>
                    <a:pt x="2469" y="177"/>
                  </a:cubicBezTo>
                  <a:cubicBezTo>
                    <a:pt x="2469" y="117"/>
                    <a:pt x="2466" y="61"/>
                    <a:pt x="2466"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4" name="Google Shape;535;p22"/>
            <p:cNvSpPr>
              <a:spLocks/>
            </p:cNvSpPr>
            <p:nvPr/>
          </p:nvSpPr>
          <p:spPr bwMode="auto">
            <a:xfrm>
              <a:off x="4285692" y="2138437"/>
              <a:ext cx="1140" cy="2225"/>
            </a:xfrm>
            <a:custGeom>
              <a:avLst/>
              <a:gdLst>
                <a:gd name="T0" fmla="*/ 3200360 w 21"/>
                <a:gd name="T1" fmla="*/ 159006 h 41"/>
                <a:gd name="T2" fmla="*/ 3200360 w 21"/>
                <a:gd name="T3" fmla="*/ 159006 h 41"/>
                <a:gd name="T4" fmla="*/ 0 w 21"/>
                <a:gd name="T5" fmla="*/ 6552734 h 41"/>
                <a:gd name="T6" fmla="*/ 3200360 w 21"/>
                <a:gd name="T7" fmla="*/ 159006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41" extrusionOk="0">
                  <a:moveTo>
                    <a:pt x="20" y="1"/>
                  </a:moveTo>
                  <a:lnTo>
                    <a:pt x="20" y="1"/>
                  </a:lnTo>
                  <a:cubicBezTo>
                    <a:pt x="14" y="14"/>
                    <a:pt x="8" y="28"/>
                    <a:pt x="0" y="41"/>
                  </a:cubicBezTo>
                  <a:cubicBezTo>
                    <a:pt x="8" y="28"/>
                    <a:pt x="17" y="14"/>
                    <a:pt x="20"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5" name="Google Shape;536;p22"/>
            <p:cNvSpPr>
              <a:spLocks/>
            </p:cNvSpPr>
            <p:nvPr/>
          </p:nvSpPr>
          <p:spPr bwMode="auto">
            <a:xfrm>
              <a:off x="4120201" y="2150920"/>
              <a:ext cx="31644" cy="25836"/>
            </a:xfrm>
            <a:custGeom>
              <a:avLst/>
              <a:gdLst>
                <a:gd name="T0" fmla="*/ 93066904 w 583"/>
                <a:gd name="T1" fmla="*/ 0 h 476"/>
                <a:gd name="T2" fmla="*/ 93066904 w 583"/>
                <a:gd name="T3" fmla="*/ 0 h 476"/>
                <a:gd name="T4" fmla="*/ 11192206 w 583"/>
                <a:gd name="T5" fmla="*/ 44611662 h 476"/>
                <a:gd name="T6" fmla="*/ 1758820 w 583"/>
                <a:gd name="T7" fmla="*/ 76113562 h 476"/>
                <a:gd name="T8" fmla="*/ 93066904 w 583"/>
                <a:gd name="T9" fmla="*/ 0 h 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3" h="476" extrusionOk="0">
                  <a:moveTo>
                    <a:pt x="582" y="0"/>
                  </a:moveTo>
                  <a:lnTo>
                    <a:pt x="582" y="0"/>
                  </a:lnTo>
                  <a:cubicBezTo>
                    <a:pt x="346" y="70"/>
                    <a:pt x="160" y="160"/>
                    <a:pt x="70" y="279"/>
                  </a:cubicBezTo>
                  <a:cubicBezTo>
                    <a:pt x="17" y="353"/>
                    <a:pt x="0" y="419"/>
                    <a:pt x="11" y="476"/>
                  </a:cubicBezTo>
                  <a:cubicBezTo>
                    <a:pt x="243" y="346"/>
                    <a:pt x="426" y="189"/>
                    <a:pt x="582"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6" name="Google Shape;537;p22"/>
            <p:cNvSpPr>
              <a:spLocks/>
            </p:cNvSpPr>
            <p:nvPr/>
          </p:nvSpPr>
          <p:spPr bwMode="auto">
            <a:xfrm>
              <a:off x="4120744" y="2138111"/>
              <a:ext cx="166306" cy="57534"/>
            </a:xfrm>
            <a:custGeom>
              <a:avLst/>
              <a:gdLst>
                <a:gd name="T0" fmla="*/ 465957117 w 3064"/>
                <a:gd name="T1" fmla="*/ 0 h 1060"/>
                <a:gd name="T2" fmla="*/ 91465640 w 3064"/>
                <a:gd name="T3" fmla="*/ 37735736 h 1060"/>
                <a:gd name="T4" fmla="*/ 159087 w 3064"/>
                <a:gd name="T5" fmla="*/ 113849419 h 1060"/>
                <a:gd name="T6" fmla="*/ 197160648 w 3064"/>
                <a:gd name="T7" fmla="*/ 169497009 h 1060"/>
                <a:gd name="T8" fmla="*/ 373534023 w 3064"/>
                <a:gd name="T9" fmla="*/ 150309475 h 1060"/>
                <a:gd name="T10" fmla="*/ 485945969 w 3064"/>
                <a:gd name="T11" fmla="*/ 7515352 h 1060"/>
                <a:gd name="T12" fmla="*/ 489145406 w 3064"/>
                <a:gd name="T13" fmla="*/ 1119471 h 1060"/>
                <a:gd name="T14" fmla="*/ 489784685 w 3064"/>
                <a:gd name="T15" fmla="*/ 639279 h 1060"/>
                <a:gd name="T16" fmla="*/ 465957117 w 3064"/>
                <a:gd name="T17" fmla="*/ 0 h 10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64" h="1060" extrusionOk="0">
                  <a:moveTo>
                    <a:pt x="2914" y="0"/>
                  </a:moveTo>
                  <a:cubicBezTo>
                    <a:pt x="2498" y="0"/>
                    <a:pt x="1296" y="20"/>
                    <a:pt x="572" y="236"/>
                  </a:cubicBezTo>
                  <a:cubicBezTo>
                    <a:pt x="416" y="425"/>
                    <a:pt x="233" y="582"/>
                    <a:pt x="1" y="712"/>
                  </a:cubicBezTo>
                  <a:cubicBezTo>
                    <a:pt x="54" y="951"/>
                    <a:pt x="615" y="1060"/>
                    <a:pt x="1233" y="1060"/>
                  </a:cubicBezTo>
                  <a:cubicBezTo>
                    <a:pt x="1615" y="1060"/>
                    <a:pt x="2017" y="1020"/>
                    <a:pt x="2336" y="940"/>
                  </a:cubicBezTo>
                  <a:cubicBezTo>
                    <a:pt x="2336" y="940"/>
                    <a:pt x="2887" y="330"/>
                    <a:pt x="3039" y="47"/>
                  </a:cubicBezTo>
                  <a:cubicBezTo>
                    <a:pt x="3047" y="34"/>
                    <a:pt x="3053" y="20"/>
                    <a:pt x="3059" y="7"/>
                  </a:cubicBezTo>
                  <a:lnTo>
                    <a:pt x="3063" y="4"/>
                  </a:lnTo>
                  <a:cubicBezTo>
                    <a:pt x="3063" y="4"/>
                    <a:pt x="3010" y="0"/>
                    <a:pt x="2914"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7" name="Google Shape;538;p22"/>
            <p:cNvSpPr>
              <a:spLocks/>
            </p:cNvSpPr>
            <p:nvPr/>
          </p:nvSpPr>
          <p:spPr bwMode="auto">
            <a:xfrm>
              <a:off x="3632739" y="1499870"/>
              <a:ext cx="61985" cy="47167"/>
            </a:xfrm>
            <a:custGeom>
              <a:avLst/>
              <a:gdLst>
                <a:gd name="T0" fmla="*/ 53727208 w 1142"/>
                <a:gd name="T1" fmla="*/ 159087 h 869"/>
                <a:gd name="T2" fmla="*/ 89227190 w 1142"/>
                <a:gd name="T3" fmla="*/ 138156974 h 869"/>
                <a:gd name="T4" fmla="*/ 99939034 w 1142"/>
                <a:gd name="T5" fmla="*/ 138796252 h 869"/>
                <a:gd name="T6" fmla="*/ 168859081 w 1142"/>
                <a:gd name="T7" fmla="*/ 24145650 h 869"/>
                <a:gd name="T8" fmla="*/ 53727208 w 1142"/>
                <a:gd name="T9" fmla="*/ 159087 h 8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2" h="869" extrusionOk="0">
                  <a:moveTo>
                    <a:pt x="336" y="1"/>
                  </a:moveTo>
                  <a:cubicBezTo>
                    <a:pt x="336" y="1"/>
                    <a:pt x="0" y="801"/>
                    <a:pt x="558" y="864"/>
                  </a:cubicBezTo>
                  <a:cubicBezTo>
                    <a:pt x="582" y="867"/>
                    <a:pt x="604" y="868"/>
                    <a:pt x="625" y="868"/>
                  </a:cubicBezTo>
                  <a:cubicBezTo>
                    <a:pt x="1142" y="868"/>
                    <a:pt x="1056" y="151"/>
                    <a:pt x="1056" y="151"/>
                  </a:cubicBezTo>
                  <a:lnTo>
                    <a:pt x="33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8" name="Google Shape;539;p22"/>
            <p:cNvSpPr>
              <a:spLocks/>
            </p:cNvSpPr>
            <p:nvPr/>
          </p:nvSpPr>
          <p:spPr bwMode="auto">
            <a:xfrm>
              <a:off x="3836224" y="1485324"/>
              <a:ext cx="60465" cy="46733"/>
            </a:xfrm>
            <a:custGeom>
              <a:avLst/>
              <a:gdLst>
                <a:gd name="T0" fmla="*/ 118648559 w 1114"/>
                <a:gd name="T1" fmla="*/ 0 h 861"/>
                <a:gd name="T2" fmla="*/ 2878275 w 1114"/>
                <a:gd name="T3" fmla="*/ 19187669 h 861"/>
                <a:gd name="T4" fmla="*/ 67637973 w 1114"/>
                <a:gd name="T5" fmla="*/ 137518936 h 861"/>
                <a:gd name="T6" fmla="*/ 86189167 w 1114"/>
                <a:gd name="T7" fmla="*/ 134958825 h 861"/>
                <a:gd name="T8" fmla="*/ 118648559 w 1114"/>
                <a:gd name="T9" fmla="*/ 0 h 8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4" h="861" extrusionOk="0">
                  <a:moveTo>
                    <a:pt x="742" y="0"/>
                  </a:moveTo>
                  <a:lnTo>
                    <a:pt x="18" y="120"/>
                  </a:lnTo>
                  <a:cubicBezTo>
                    <a:pt x="18" y="120"/>
                    <a:pt x="1" y="860"/>
                    <a:pt x="423" y="860"/>
                  </a:cubicBezTo>
                  <a:cubicBezTo>
                    <a:pt x="459" y="860"/>
                    <a:pt x="497" y="855"/>
                    <a:pt x="539" y="844"/>
                  </a:cubicBezTo>
                  <a:cubicBezTo>
                    <a:pt x="1114" y="691"/>
                    <a:pt x="742" y="0"/>
                    <a:pt x="7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59" name="Google Shape;540;p22"/>
            <p:cNvSpPr>
              <a:spLocks/>
            </p:cNvSpPr>
            <p:nvPr/>
          </p:nvSpPr>
          <p:spPr bwMode="auto">
            <a:xfrm>
              <a:off x="3548338" y="1359619"/>
              <a:ext cx="119953" cy="119790"/>
            </a:xfrm>
            <a:custGeom>
              <a:avLst/>
              <a:gdLst>
                <a:gd name="T0" fmla="*/ 177810783 w 2210"/>
                <a:gd name="T1" fmla="*/ 0 h 2207"/>
                <a:gd name="T2" fmla="*/ 163101234 w 2210"/>
                <a:gd name="T3" fmla="*/ 639278 h 2207"/>
                <a:gd name="T4" fmla="*/ 639279 w 2210"/>
                <a:gd name="T5" fmla="*/ 170135886 h 2207"/>
                <a:gd name="T6" fmla="*/ 639279 w 2210"/>
                <a:gd name="T7" fmla="*/ 189803591 h 2207"/>
                <a:gd name="T8" fmla="*/ 176532225 w 2210"/>
                <a:gd name="T9" fmla="*/ 352745293 h 2207"/>
                <a:gd name="T10" fmla="*/ 190125234 w 2210"/>
                <a:gd name="T11" fmla="*/ 352265101 h 2207"/>
                <a:gd name="T12" fmla="*/ 192364230 w 2210"/>
                <a:gd name="T13" fmla="*/ 351784856 h 2207"/>
                <a:gd name="T14" fmla="*/ 350666367 w 2210"/>
                <a:gd name="T15" fmla="*/ 200836429 h 2207"/>
                <a:gd name="T16" fmla="*/ 352266084 w 2210"/>
                <a:gd name="T17" fmla="*/ 162620597 h 2207"/>
                <a:gd name="T18" fmla="*/ 231540554 w 2210"/>
                <a:gd name="T19" fmla="*/ 9115004 h 2207"/>
                <a:gd name="T20" fmla="*/ 177810783 w 2210"/>
                <a:gd name="T21" fmla="*/ 0 h 2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10" h="2207" extrusionOk="0">
                  <a:moveTo>
                    <a:pt x="1112" y="0"/>
                  </a:moveTo>
                  <a:cubicBezTo>
                    <a:pt x="1082" y="0"/>
                    <a:pt x="1051" y="2"/>
                    <a:pt x="1020" y="4"/>
                  </a:cubicBezTo>
                  <a:cubicBezTo>
                    <a:pt x="456" y="48"/>
                    <a:pt x="24" y="509"/>
                    <a:pt x="4" y="1064"/>
                  </a:cubicBezTo>
                  <a:cubicBezTo>
                    <a:pt x="1" y="1104"/>
                    <a:pt x="1" y="1144"/>
                    <a:pt x="4" y="1187"/>
                  </a:cubicBezTo>
                  <a:cubicBezTo>
                    <a:pt x="48" y="1766"/>
                    <a:pt x="533" y="2206"/>
                    <a:pt x="1104" y="2206"/>
                  </a:cubicBezTo>
                  <a:cubicBezTo>
                    <a:pt x="1133" y="2206"/>
                    <a:pt x="1161" y="2205"/>
                    <a:pt x="1189" y="2203"/>
                  </a:cubicBezTo>
                  <a:cubicBezTo>
                    <a:pt x="1193" y="2203"/>
                    <a:pt x="1200" y="2203"/>
                    <a:pt x="1203" y="2200"/>
                  </a:cubicBezTo>
                  <a:cubicBezTo>
                    <a:pt x="1721" y="2153"/>
                    <a:pt x="2126" y="1751"/>
                    <a:pt x="2193" y="1256"/>
                  </a:cubicBezTo>
                  <a:cubicBezTo>
                    <a:pt x="2206" y="1180"/>
                    <a:pt x="2210" y="1097"/>
                    <a:pt x="2203" y="1017"/>
                  </a:cubicBezTo>
                  <a:cubicBezTo>
                    <a:pt x="2166" y="559"/>
                    <a:pt x="1857" y="190"/>
                    <a:pt x="1448" y="57"/>
                  </a:cubicBezTo>
                  <a:cubicBezTo>
                    <a:pt x="1343" y="20"/>
                    <a:pt x="1229" y="0"/>
                    <a:pt x="11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60" name="Google Shape;541;p22"/>
            <p:cNvSpPr>
              <a:spLocks/>
            </p:cNvSpPr>
            <p:nvPr/>
          </p:nvSpPr>
          <p:spPr bwMode="auto">
            <a:xfrm>
              <a:off x="3548501" y="1359619"/>
              <a:ext cx="82285" cy="70941"/>
            </a:xfrm>
            <a:custGeom>
              <a:avLst/>
              <a:gdLst>
                <a:gd name="T0" fmla="*/ 177335682 w 1516"/>
                <a:gd name="T1" fmla="*/ 0 h 1307"/>
                <a:gd name="T2" fmla="*/ 162623004 w 1516"/>
                <a:gd name="T3" fmla="*/ 639283 h 1307"/>
                <a:gd name="T4" fmla="*/ 159088 w 1516"/>
                <a:gd name="T5" fmla="*/ 170141594 h 1307"/>
                <a:gd name="T6" fmla="*/ 98501821 w 1516"/>
                <a:gd name="T7" fmla="*/ 208838254 h 1307"/>
                <a:gd name="T8" fmla="*/ 242417309 w 1516"/>
                <a:gd name="T9" fmla="*/ 65402826 h 1307"/>
                <a:gd name="T10" fmla="*/ 231063173 w 1516"/>
                <a:gd name="T11" fmla="*/ 9115131 h 1307"/>
                <a:gd name="T12" fmla="*/ 177335682 w 1516"/>
                <a:gd name="T13" fmla="*/ 0 h 13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6" h="1307" extrusionOk="0">
                  <a:moveTo>
                    <a:pt x="1109" y="0"/>
                  </a:moveTo>
                  <a:cubicBezTo>
                    <a:pt x="1079" y="0"/>
                    <a:pt x="1048" y="2"/>
                    <a:pt x="1017" y="4"/>
                  </a:cubicBezTo>
                  <a:cubicBezTo>
                    <a:pt x="453" y="48"/>
                    <a:pt x="21" y="509"/>
                    <a:pt x="1" y="1064"/>
                  </a:cubicBezTo>
                  <a:cubicBezTo>
                    <a:pt x="160" y="1213"/>
                    <a:pt x="373" y="1306"/>
                    <a:pt x="616" y="1306"/>
                  </a:cubicBezTo>
                  <a:cubicBezTo>
                    <a:pt x="1114" y="1306"/>
                    <a:pt x="1516" y="905"/>
                    <a:pt x="1516" y="409"/>
                  </a:cubicBezTo>
                  <a:cubicBezTo>
                    <a:pt x="1516" y="284"/>
                    <a:pt x="1489" y="164"/>
                    <a:pt x="1445" y="57"/>
                  </a:cubicBezTo>
                  <a:cubicBezTo>
                    <a:pt x="1340" y="20"/>
                    <a:pt x="1226" y="0"/>
                    <a:pt x="110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61" name="Google Shape;542;p22"/>
            <p:cNvSpPr>
              <a:spLocks/>
            </p:cNvSpPr>
            <p:nvPr/>
          </p:nvSpPr>
          <p:spPr bwMode="auto">
            <a:xfrm>
              <a:off x="3608206" y="1421277"/>
              <a:ext cx="59162" cy="57751"/>
            </a:xfrm>
            <a:custGeom>
              <a:avLst/>
              <a:gdLst>
                <a:gd name="T0" fmla="*/ 112089411 w 1090"/>
                <a:gd name="T1" fmla="*/ 0 h 1064"/>
                <a:gd name="T2" fmla="*/ 0 w 1090"/>
                <a:gd name="T3" fmla="*/ 112729464 h 1064"/>
                <a:gd name="T4" fmla="*/ 15990892 w 1090"/>
                <a:gd name="T5" fmla="*/ 170135640 h 1064"/>
                <a:gd name="T6" fmla="*/ 174291252 w 1090"/>
                <a:gd name="T7" fmla="*/ 19187444 h 1064"/>
                <a:gd name="T8" fmla="*/ 112089411 w 1090"/>
                <a:gd name="T9" fmla="*/ 0 h 10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0" h="1064" extrusionOk="0">
                  <a:moveTo>
                    <a:pt x="701" y="0"/>
                  </a:moveTo>
                  <a:cubicBezTo>
                    <a:pt x="316" y="0"/>
                    <a:pt x="0" y="316"/>
                    <a:pt x="0" y="705"/>
                  </a:cubicBezTo>
                  <a:cubicBezTo>
                    <a:pt x="0" y="834"/>
                    <a:pt x="37" y="957"/>
                    <a:pt x="100" y="1064"/>
                  </a:cubicBezTo>
                  <a:cubicBezTo>
                    <a:pt x="618" y="1017"/>
                    <a:pt x="1023" y="615"/>
                    <a:pt x="1090" y="120"/>
                  </a:cubicBezTo>
                  <a:cubicBezTo>
                    <a:pt x="980" y="44"/>
                    <a:pt x="844" y="0"/>
                    <a:pt x="701"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62" name="Google Shape;543;p22"/>
            <p:cNvSpPr>
              <a:spLocks/>
            </p:cNvSpPr>
            <p:nvPr/>
          </p:nvSpPr>
          <p:spPr bwMode="auto">
            <a:xfrm>
              <a:off x="3869224" y="1351206"/>
              <a:ext cx="119790" cy="119736"/>
            </a:xfrm>
            <a:custGeom>
              <a:avLst/>
              <a:gdLst>
                <a:gd name="T0" fmla="*/ 175733341 w 2207"/>
                <a:gd name="T1" fmla="*/ 159087 h 2206"/>
                <a:gd name="T2" fmla="*/ 163259875 w 2207"/>
                <a:gd name="T3" fmla="*/ 480192 h 2206"/>
                <a:gd name="T4" fmla="*/ 159087 w 2207"/>
                <a:gd name="T5" fmla="*/ 169977627 h 2206"/>
                <a:gd name="T6" fmla="*/ 798365 w 2207"/>
                <a:gd name="T7" fmla="*/ 190125570 h 2206"/>
                <a:gd name="T8" fmla="*/ 176213532 w 2207"/>
                <a:gd name="T9" fmla="*/ 352587837 h 2206"/>
                <a:gd name="T10" fmla="*/ 189803591 w 2207"/>
                <a:gd name="T11" fmla="*/ 352107644 h 2206"/>
                <a:gd name="T12" fmla="*/ 192522775 w 2207"/>
                <a:gd name="T13" fmla="*/ 352107644 h 2206"/>
                <a:gd name="T14" fmla="*/ 350665387 w 2207"/>
                <a:gd name="T15" fmla="*/ 200837383 h 2206"/>
                <a:gd name="T16" fmla="*/ 352265101 w 2207"/>
                <a:gd name="T17" fmla="*/ 163101546 h 2206"/>
                <a:gd name="T18" fmla="*/ 231218799 w 2207"/>
                <a:gd name="T19" fmla="*/ 8955938 h 2206"/>
                <a:gd name="T20" fmla="*/ 175733341 w 2207"/>
                <a:gd name="T21" fmla="*/ 159087 h 2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07" h="2206" extrusionOk="0">
                  <a:moveTo>
                    <a:pt x="1099" y="1"/>
                  </a:moveTo>
                  <a:cubicBezTo>
                    <a:pt x="1073" y="1"/>
                    <a:pt x="1047" y="1"/>
                    <a:pt x="1021" y="3"/>
                  </a:cubicBezTo>
                  <a:cubicBezTo>
                    <a:pt x="456" y="46"/>
                    <a:pt x="25" y="511"/>
                    <a:pt x="1" y="1063"/>
                  </a:cubicBezTo>
                  <a:cubicBezTo>
                    <a:pt x="1" y="1106"/>
                    <a:pt x="1" y="1146"/>
                    <a:pt x="5" y="1189"/>
                  </a:cubicBezTo>
                  <a:cubicBezTo>
                    <a:pt x="49" y="1765"/>
                    <a:pt x="534" y="2205"/>
                    <a:pt x="1102" y="2205"/>
                  </a:cubicBezTo>
                  <a:cubicBezTo>
                    <a:pt x="1130" y="2205"/>
                    <a:pt x="1158" y="2204"/>
                    <a:pt x="1187" y="2202"/>
                  </a:cubicBezTo>
                  <a:lnTo>
                    <a:pt x="1204" y="2202"/>
                  </a:lnTo>
                  <a:cubicBezTo>
                    <a:pt x="1722" y="2156"/>
                    <a:pt x="2127" y="1754"/>
                    <a:pt x="2193" y="1256"/>
                  </a:cubicBezTo>
                  <a:cubicBezTo>
                    <a:pt x="2206" y="1179"/>
                    <a:pt x="2206" y="1099"/>
                    <a:pt x="2203" y="1020"/>
                  </a:cubicBezTo>
                  <a:cubicBezTo>
                    <a:pt x="2167" y="561"/>
                    <a:pt x="1858" y="189"/>
                    <a:pt x="1446" y="56"/>
                  </a:cubicBezTo>
                  <a:cubicBezTo>
                    <a:pt x="1336" y="20"/>
                    <a:pt x="1220" y="1"/>
                    <a:pt x="1099"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63" name="Google Shape;544;p22"/>
            <p:cNvSpPr>
              <a:spLocks/>
            </p:cNvSpPr>
            <p:nvPr/>
          </p:nvSpPr>
          <p:spPr bwMode="auto">
            <a:xfrm>
              <a:off x="3869224" y="1351206"/>
              <a:ext cx="82502" cy="71049"/>
            </a:xfrm>
            <a:custGeom>
              <a:avLst/>
              <a:gdLst>
                <a:gd name="T0" fmla="*/ 175735502 w 1520"/>
                <a:gd name="T1" fmla="*/ 159087 h 1309"/>
                <a:gd name="T2" fmla="*/ 163261905 w 1520"/>
                <a:gd name="T3" fmla="*/ 480191 h 1309"/>
                <a:gd name="T4" fmla="*/ 159088 w 1520"/>
                <a:gd name="T5" fmla="*/ 169976889 h 1309"/>
                <a:gd name="T6" fmla="*/ 98342493 w 1520"/>
                <a:gd name="T7" fmla="*/ 209153167 h 1309"/>
                <a:gd name="T8" fmla="*/ 242896852 w 1520"/>
                <a:gd name="T9" fmla="*/ 65239754 h 1309"/>
                <a:gd name="T10" fmla="*/ 231221625 w 1520"/>
                <a:gd name="T11" fmla="*/ 8955919 h 1309"/>
                <a:gd name="T12" fmla="*/ 175735502 w 1520"/>
                <a:gd name="T13" fmla="*/ 159087 h 13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0" h="1309" extrusionOk="0">
                  <a:moveTo>
                    <a:pt x="1099" y="1"/>
                  </a:moveTo>
                  <a:cubicBezTo>
                    <a:pt x="1073" y="1"/>
                    <a:pt x="1047" y="1"/>
                    <a:pt x="1021" y="3"/>
                  </a:cubicBezTo>
                  <a:cubicBezTo>
                    <a:pt x="456" y="46"/>
                    <a:pt x="25" y="511"/>
                    <a:pt x="1" y="1063"/>
                  </a:cubicBezTo>
                  <a:cubicBezTo>
                    <a:pt x="160" y="1216"/>
                    <a:pt x="376" y="1308"/>
                    <a:pt x="615" y="1308"/>
                  </a:cubicBezTo>
                  <a:cubicBezTo>
                    <a:pt x="1113" y="1308"/>
                    <a:pt x="1519" y="906"/>
                    <a:pt x="1519" y="408"/>
                  </a:cubicBezTo>
                  <a:cubicBezTo>
                    <a:pt x="1519" y="285"/>
                    <a:pt x="1492" y="166"/>
                    <a:pt x="1446" y="56"/>
                  </a:cubicBezTo>
                  <a:cubicBezTo>
                    <a:pt x="1336" y="20"/>
                    <a:pt x="1220" y="1"/>
                    <a:pt x="1099"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64" name="Google Shape;545;p22"/>
            <p:cNvSpPr>
              <a:spLocks/>
            </p:cNvSpPr>
            <p:nvPr/>
          </p:nvSpPr>
          <p:spPr bwMode="auto">
            <a:xfrm>
              <a:off x="3929092" y="1413027"/>
              <a:ext cx="59162" cy="57697"/>
            </a:xfrm>
            <a:custGeom>
              <a:avLst/>
              <a:gdLst>
                <a:gd name="T0" fmla="*/ 112248497 w 1090"/>
                <a:gd name="T1" fmla="*/ 0 h 1063"/>
                <a:gd name="T2" fmla="*/ 159086 w 1090"/>
                <a:gd name="T3" fmla="*/ 112094198 h 1063"/>
                <a:gd name="T4" fmla="*/ 16149978 w 1090"/>
                <a:gd name="T5" fmla="*/ 169978184 h 1063"/>
                <a:gd name="T6" fmla="*/ 174291252 w 1090"/>
                <a:gd name="T7" fmla="*/ 18707397 h 1063"/>
                <a:gd name="T8" fmla="*/ 112248497 w 1090"/>
                <a:gd name="T9" fmla="*/ 0 h 10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0" h="1063" extrusionOk="0">
                  <a:moveTo>
                    <a:pt x="702" y="0"/>
                  </a:moveTo>
                  <a:cubicBezTo>
                    <a:pt x="313" y="0"/>
                    <a:pt x="1" y="316"/>
                    <a:pt x="1" y="701"/>
                  </a:cubicBezTo>
                  <a:cubicBezTo>
                    <a:pt x="1" y="834"/>
                    <a:pt x="38" y="957"/>
                    <a:pt x="101" y="1063"/>
                  </a:cubicBezTo>
                  <a:cubicBezTo>
                    <a:pt x="619" y="1017"/>
                    <a:pt x="1024" y="615"/>
                    <a:pt x="1090" y="117"/>
                  </a:cubicBezTo>
                  <a:cubicBezTo>
                    <a:pt x="981" y="43"/>
                    <a:pt x="844" y="0"/>
                    <a:pt x="70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65" name="Google Shape;546;p22"/>
            <p:cNvSpPr>
              <a:spLocks/>
            </p:cNvSpPr>
            <p:nvPr/>
          </p:nvSpPr>
          <p:spPr bwMode="auto">
            <a:xfrm>
              <a:off x="3635398" y="1469421"/>
              <a:ext cx="265471" cy="44073"/>
            </a:xfrm>
            <a:custGeom>
              <a:avLst/>
              <a:gdLst>
                <a:gd name="T0" fmla="*/ 765139963 w 4891"/>
                <a:gd name="T1" fmla="*/ 159086 h 812"/>
                <a:gd name="T2" fmla="*/ 758582107 w 4891"/>
                <a:gd name="T3" fmla="*/ 1599655 h 812"/>
                <a:gd name="T4" fmla="*/ 273595900 w 4891"/>
                <a:gd name="T5" fmla="*/ 99778178 h 812"/>
                <a:gd name="T6" fmla="*/ 19667759 w 4891"/>
                <a:gd name="T7" fmla="*/ 76112931 h 812"/>
                <a:gd name="T8" fmla="*/ 16630393 w 4891"/>
                <a:gd name="T9" fmla="*/ 75791828 h 812"/>
                <a:gd name="T10" fmla="*/ 1758806 w 4891"/>
                <a:gd name="T11" fmla="*/ 87625917 h 812"/>
                <a:gd name="T12" fmla="*/ 12791729 w 4891"/>
                <a:gd name="T13" fmla="*/ 105213541 h 812"/>
                <a:gd name="T14" fmla="*/ 273115707 w 4891"/>
                <a:gd name="T15" fmla="*/ 129680080 h 812"/>
                <a:gd name="T16" fmla="*/ 771373782 w 4891"/>
                <a:gd name="T17" fmla="*/ 28782437 h 812"/>
                <a:gd name="T18" fmla="*/ 778889146 w 4891"/>
                <a:gd name="T19" fmla="*/ 9114915 h 812"/>
                <a:gd name="T20" fmla="*/ 765139963 w 4891"/>
                <a:gd name="T21" fmla="*/ 159086 h 8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891" h="812" extrusionOk="0">
                  <a:moveTo>
                    <a:pt x="4785" y="1"/>
                  </a:moveTo>
                  <a:cubicBezTo>
                    <a:pt x="4771" y="1"/>
                    <a:pt x="4757" y="4"/>
                    <a:pt x="4744" y="10"/>
                  </a:cubicBezTo>
                  <a:cubicBezTo>
                    <a:pt x="3687" y="497"/>
                    <a:pt x="2578" y="624"/>
                    <a:pt x="1711" y="624"/>
                  </a:cubicBezTo>
                  <a:cubicBezTo>
                    <a:pt x="785" y="624"/>
                    <a:pt x="136" y="479"/>
                    <a:pt x="123" y="476"/>
                  </a:cubicBezTo>
                  <a:cubicBezTo>
                    <a:pt x="117" y="475"/>
                    <a:pt x="110" y="474"/>
                    <a:pt x="104" y="474"/>
                  </a:cubicBezTo>
                  <a:cubicBezTo>
                    <a:pt x="61" y="474"/>
                    <a:pt x="19" y="503"/>
                    <a:pt x="11" y="548"/>
                  </a:cubicBezTo>
                  <a:cubicBezTo>
                    <a:pt x="1" y="599"/>
                    <a:pt x="31" y="648"/>
                    <a:pt x="80" y="658"/>
                  </a:cubicBezTo>
                  <a:cubicBezTo>
                    <a:pt x="94" y="662"/>
                    <a:pt x="758" y="811"/>
                    <a:pt x="1708" y="811"/>
                  </a:cubicBezTo>
                  <a:cubicBezTo>
                    <a:pt x="2599" y="811"/>
                    <a:pt x="3738" y="682"/>
                    <a:pt x="4824" y="180"/>
                  </a:cubicBezTo>
                  <a:cubicBezTo>
                    <a:pt x="4871" y="160"/>
                    <a:pt x="4891" y="104"/>
                    <a:pt x="4871" y="57"/>
                  </a:cubicBezTo>
                  <a:cubicBezTo>
                    <a:pt x="4853" y="21"/>
                    <a:pt x="4820" y="1"/>
                    <a:pt x="4785"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66" name="Google Shape;547;p22"/>
            <p:cNvSpPr>
              <a:spLocks/>
            </p:cNvSpPr>
            <p:nvPr/>
          </p:nvSpPr>
          <p:spPr bwMode="auto">
            <a:xfrm>
              <a:off x="3476421" y="1479190"/>
              <a:ext cx="87495" cy="70886"/>
            </a:xfrm>
            <a:custGeom>
              <a:avLst/>
              <a:gdLst>
                <a:gd name="T0" fmla="*/ 128561582 w 1612"/>
                <a:gd name="T1" fmla="*/ 0 h 1306"/>
                <a:gd name="T2" fmla="*/ 0 w 1612"/>
                <a:gd name="T3" fmla="*/ 104736616 h 1306"/>
                <a:gd name="T4" fmla="*/ 128561582 w 1612"/>
                <a:gd name="T5" fmla="*/ 208671938 h 1306"/>
                <a:gd name="T6" fmla="*/ 257603354 w 1612"/>
                <a:gd name="T7" fmla="*/ 104736616 h 1306"/>
                <a:gd name="T8" fmla="*/ 128561582 w 1612"/>
                <a:gd name="T9" fmla="*/ 0 h 13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2" h="1306" extrusionOk="0">
                  <a:moveTo>
                    <a:pt x="804" y="0"/>
                  </a:moveTo>
                  <a:cubicBezTo>
                    <a:pt x="359" y="0"/>
                    <a:pt x="0" y="293"/>
                    <a:pt x="0" y="655"/>
                  </a:cubicBezTo>
                  <a:cubicBezTo>
                    <a:pt x="0" y="1013"/>
                    <a:pt x="359" y="1305"/>
                    <a:pt x="804" y="1305"/>
                  </a:cubicBezTo>
                  <a:cubicBezTo>
                    <a:pt x="1249" y="1305"/>
                    <a:pt x="1611" y="1013"/>
                    <a:pt x="1611" y="655"/>
                  </a:cubicBezTo>
                  <a:cubicBezTo>
                    <a:pt x="1611" y="293"/>
                    <a:pt x="1249" y="0"/>
                    <a:pt x="804" y="0"/>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sp>
          <p:nvSpPr>
            <p:cNvPr id="30767" name="Google Shape;548;p22"/>
            <p:cNvSpPr>
              <a:spLocks/>
            </p:cNvSpPr>
            <p:nvPr/>
          </p:nvSpPr>
          <p:spPr bwMode="auto">
            <a:xfrm>
              <a:off x="3983694" y="1451021"/>
              <a:ext cx="87712" cy="70724"/>
            </a:xfrm>
            <a:custGeom>
              <a:avLst/>
              <a:gdLst>
                <a:gd name="T0" fmla="*/ 129200536 w 1616"/>
                <a:gd name="T1" fmla="*/ 159088 h 1303"/>
                <a:gd name="T2" fmla="*/ 159087 w 1616"/>
                <a:gd name="T3" fmla="*/ 104258900 h 1303"/>
                <a:gd name="T4" fmla="*/ 129200536 w 1616"/>
                <a:gd name="T5" fmla="*/ 208358712 h 1303"/>
                <a:gd name="T6" fmla="*/ 258241985 w 1616"/>
                <a:gd name="T7" fmla="*/ 104258900 h 1303"/>
                <a:gd name="T8" fmla="*/ 129200536 w 1616"/>
                <a:gd name="T9" fmla="*/ 159088 h 13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6" h="1303" extrusionOk="0">
                  <a:moveTo>
                    <a:pt x="808" y="1"/>
                  </a:moveTo>
                  <a:cubicBezTo>
                    <a:pt x="363" y="1"/>
                    <a:pt x="1" y="294"/>
                    <a:pt x="1" y="652"/>
                  </a:cubicBezTo>
                  <a:cubicBezTo>
                    <a:pt x="1" y="1014"/>
                    <a:pt x="363" y="1303"/>
                    <a:pt x="808" y="1303"/>
                  </a:cubicBezTo>
                  <a:cubicBezTo>
                    <a:pt x="1253" y="1303"/>
                    <a:pt x="1615" y="1014"/>
                    <a:pt x="1615" y="652"/>
                  </a:cubicBezTo>
                  <a:cubicBezTo>
                    <a:pt x="1615" y="294"/>
                    <a:pt x="1253" y="1"/>
                    <a:pt x="808" y="1"/>
                  </a:cubicBezTo>
                  <a:close/>
                </a:path>
              </a:pathLst>
            </a:custGeom>
            <a:solidFill>
              <a:schemeClr val="tx1">
                <a:alpha val="15294"/>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68569" tIns="68569" rIns="68569" bIns="68569" anchor="ctr"/>
            <a:lstStyle/>
            <a:p>
              <a:endParaRPr lang="en-US" sz="1050"/>
            </a:p>
          </p:txBody>
        </p:sp>
      </p:grpSp>
      <p:sp>
        <p:nvSpPr>
          <p:cNvPr id="30727" name="Google Shape;552;p22"/>
          <p:cNvSpPr txBox="1">
            <a:spLocks/>
          </p:cNvSpPr>
          <p:nvPr/>
        </p:nvSpPr>
        <p:spPr bwMode="auto">
          <a:xfrm>
            <a:off x="1503760" y="1693779"/>
            <a:ext cx="64008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spcBef>
                <a:spcPct val="0"/>
              </a:spcBef>
              <a:buClrTx/>
              <a:buSzTx/>
              <a:buFontTx/>
              <a:buNone/>
            </a:pP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Biết</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viết</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một</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bức</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thư</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ngắn</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để</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thăm</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hỏi</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báo</a:t>
            </a:r>
            <a:r>
              <a:rPr lang="en-US" sz="2100" b="1" dirty="0">
                <a:solidFill>
                  <a:srgbClr val="002060"/>
                </a:solidFill>
                <a:latin typeface="Times New Roman" panose="02020603050405020304" pitchFamily="18" charset="0"/>
                <a:cs typeface="Times New Roman" panose="02020603050405020304" pitchFamily="18" charset="0"/>
              </a:rPr>
              <a:t> tin </a:t>
            </a:r>
            <a:r>
              <a:rPr lang="en-US" sz="2100" b="1" dirty="0" err="1">
                <a:solidFill>
                  <a:srgbClr val="002060"/>
                </a:solidFill>
                <a:latin typeface="Times New Roman" panose="02020603050405020304" pitchFamily="18" charset="0"/>
                <a:cs typeface="Times New Roman" panose="02020603050405020304" pitchFamily="18" charset="0"/>
              </a:rPr>
              <a:t>cho</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người</a:t>
            </a:r>
            <a:r>
              <a:rPr lang="en-US" sz="2100" b="1" dirty="0">
                <a:solidFill>
                  <a:srgbClr val="002060"/>
                </a:solidFill>
                <a:latin typeface="Times New Roman" panose="02020603050405020304" pitchFamily="18" charset="0"/>
                <a:cs typeface="Times New Roman" panose="02020603050405020304" pitchFamily="18" charset="0"/>
              </a:rPr>
              <a:t> </a:t>
            </a:r>
            <a:r>
              <a:rPr lang="en-US" sz="2100" b="1" dirty="0" err="1">
                <a:solidFill>
                  <a:srgbClr val="002060"/>
                </a:solidFill>
                <a:latin typeface="Times New Roman" panose="02020603050405020304" pitchFamily="18" charset="0"/>
                <a:cs typeface="Times New Roman" panose="02020603050405020304" pitchFamily="18" charset="0"/>
              </a:rPr>
              <a:t>thân</a:t>
            </a:r>
            <a:r>
              <a:rPr lang="en-US" sz="2100" b="1" dirty="0">
                <a:solidFill>
                  <a:srgbClr val="002060"/>
                </a:solidFill>
                <a:latin typeface="Times New Roman" panose="02020603050405020304" pitchFamily="18" charset="0"/>
                <a:cs typeface="Times New Roman" panose="02020603050405020304" pitchFamily="18" charset="0"/>
              </a:rPr>
              <a:t>. </a:t>
            </a:r>
            <a:endParaRPr lang="en-US" altLang="en-US" sz="2100" b="1" dirty="0">
              <a:solidFill>
                <a:srgbClr val="002060"/>
              </a:solidFill>
              <a:latin typeface="Times New Roman" panose="02020603050405020304" pitchFamily="18" charset="0"/>
              <a:cs typeface="Times New Roman" panose="02020603050405020304" pitchFamily="18" charset="0"/>
            </a:endParaRPr>
          </a:p>
        </p:txBody>
      </p:sp>
      <p:sp>
        <p:nvSpPr>
          <p:cNvPr id="30728" name="Google Shape;552;p22"/>
          <p:cNvSpPr txBox="1">
            <a:spLocks/>
          </p:cNvSpPr>
          <p:nvPr/>
        </p:nvSpPr>
        <p:spPr bwMode="auto">
          <a:xfrm>
            <a:off x="1488282" y="2901973"/>
            <a:ext cx="6782990" cy="4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buNone/>
            </a:pP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Diễn</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đạt</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rõ</a:t>
            </a:r>
            <a:r>
              <a:rPr lang="en-US" altLang="vi-VN" sz="2100" b="1" dirty="0">
                <a:solidFill>
                  <a:srgbClr val="002060"/>
                </a:solidFill>
                <a:latin typeface="Times New Roman" panose="02020603050405020304" pitchFamily="18" charset="0"/>
                <a:cs typeface="Times New Roman" panose="02020603050405020304" pitchFamily="18" charset="0"/>
              </a:rPr>
              <a:t> ý, </a:t>
            </a:r>
            <a:r>
              <a:rPr lang="en-US" altLang="vi-VN" sz="2100" b="1" dirty="0" err="1">
                <a:solidFill>
                  <a:srgbClr val="002060"/>
                </a:solidFill>
                <a:latin typeface="Times New Roman" panose="02020603050405020304" pitchFamily="18" charset="0"/>
                <a:cs typeface="Times New Roman" panose="02020603050405020304" pitchFamily="18" charset="0"/>
              </a:rPr>
              <a:t>đặt</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câu</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đúng</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trình</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bày</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đúng</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hình</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thức</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một</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bức</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thư</a:t>
            </a:r>
            <a:r>
              <a:rPr lang="en-US" altLang="vi-VN" sz="2100" b="1" dirty="0">
                <a:solidFill>
                  <a:srgbClr val="002060"/>
                </a:solidFill>
                <a:latin typeface="Times New Roman" panose="02020603050405020304" pitchFamily="18" charset="0"/>
                <a:cs typeface="Times New Roman" panose="02020603050405020304" pitchFamily="18" charset="0"/>
              </a:rPr>
              <a:t> ; </a:t>
            </a:r>
            <a:r>
              <a:rPr lang="en-US" altLang="vi-VN" sz="2100" b="1" dirty="0" err="1">
                <a:solidFill>
                  <a:srgbClr val="002060"/>
                </a:solidFill>
                <a:latin typeface="Times New Roman" panose="02020603050405020304" pitchFamily="18" charset="0"/>
                <a:cs typeface="Times New Roman" panose="02020603050405020304" pitchFamily="18" charset="0"/>
              </a:rPr>
              <a:t>ghi</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rõ</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nội</a:t>
            </a:r>
            <a:r>
              <a:rPr lang="en-US" altLang="vi-VN" sz="2100" b="1" dirty="0">
                <a:solidFill>
                  <a:srgbClr val="002060"/>
                </a:solidFill>
                <a:latin typeface="Times New Roman" panose="02020603050405020304" pitchFamily="18" charset="0"/>
                <a:cs typeface="Times New Roman" panose="02020603050405020304" pitchFamily="18" charset="0"/>
              </a:rPr>
              <a:t> dung </a:t>
            </a:r>
            <a:r>
              <a:rPr lang="en-US" altLang="vi-VN" sz="2100" b="1" dirty="0" err="1">
                <a:solidFill>
                  <a:srgbClr val="002060"/>
                </a:solidFill>
                <a:latin typeface="Times New Roman" panose="02020603050405020304" pitchFamily="18" charset="0"/>
                <a:cs typeface="Times New Roman" panose="02020603050405020304" pitchFamily="18" charset="0"/>
              </a:rPr>
              <a:t>trên</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phong</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bì</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thư</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để</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gửi</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theo</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đường</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bưu</a:t>
            </a:r>
            <a:r>
              <a:rPr lang="en-US" altLang="vi-VN" sz="2100" b="1" dirty="0">
                <a:solidFill>
                  <a:srgbClr val="002060"/>
                </a:solidFill>
                <a:latin typeface="Times New Roman" panose="02020603050405020304" pitchFamily="18" charset="0"/>
                <a:cs typeface="Times New Roman" panose="02020603050405020304" pitchFamily="18" charset="0"/>
              </a:rPr>
              <a:t> </a:t>
            </a:r>
            <a:r>
              <a:rPr lang="en-US" altLang="vi-VN" sz="2100" b="1" dirty="0" err="1">
                <a:solidFill>
                  <a:srgbClr val="002060"/>
                </a:solidFill>
                <a:latin typeface="Times New Roman" panose="02020603050405020304" pitchFamily="18" charset="0"/>
                <a:cs typeface="Times New Roman" panose="02020603050405020304" pitchFamily="18" charset="0"/>
              </a:rPr>
              <a:t>điện</a:t>
            </a:r>
            <a:r>
              <a:rPr lang="en-US" altLang="vi-VN" sz="2100" b="1" dirty="0">
                <a:solidFill>
                  <a:srgbClr val="002060"/>
                </a:solidFill>
                <a:latin typeface="Times New Roman" panose="02020603050405020304" pitchFamily="18" charset="0"/>
                <a:cs typeface="Times New Roman" panose="02020603050405020304" pitchFamily="18" charset="0"/>
              </a:rPr>
              <a:t>.</a:t>
            </a:r>
            <a:endParaRPr lang="en-US" sz="2100" b="1" dirty="0">
              <a:solidFill>
                <a:srgbClr val="002060"/>
              </a:solidFill>
              <a:latin typeface="Times New Roman" panose="02020603050405020304" pitchFamily="18" charset="0"/>
              <a:cs typeface="Times New Roman" panose="02020603050405020304" pitchFamily="18" charset="0"/>
            </a:endParaRPr>
          </a:p>
        </p:txBody>
      </p:sp>
      <p:sp>
        <p:nvSpPr>
          <p:cNvPr id="69" name="Google Shape;459;p21">
            <a:extLst>
              <a:ext uri="{FF2B5EF4-FFF2-40B4-BE49-F238E27FC236}">
                <a16:creationId xmlns:a16="http://schemas.microsoft.com/office/drawing/2014/main" id="{6ABB0BAE-D3AB-44EE-88AA-5C67301E8BA0}"/>
              </a:ext>
            </a:extLst>
          </p:cNvPr>
          <p:cNvSpPr/>
          <p:nvPr/>
        </p:nvSpPr>
        <p:spPr>
          <a:xfrm>
            <a:off x="3101578" y="571501"/>
            <a:ext cx="3205163" cy="469106"/>
          </a:xfrm>
          <a:custGeom>
            <a:avLst/>
            <a:gdLst/>
            <a:ahLst/>
            <a:cxnLst/>
            <a:rect l="l" t="t" r="r" b="b"/>
            <a:pathLst>
              <a:path w="35452" h="6761" extrusionOk="0">
                <a:moveTo>
                  <a:pt x="13370" y="1"/>
                </a:moveTo>
                <a:lnTo>
                  <a:pt x="13370" y="1"/>
                </a:lnTo>
                <a:cubicBezTo>
                  <a:pt x="13358" y="32"/>
                  <a:pt x="13345" y="71"/>
                  <a:pt x="13334" y="71"/>
                </a:cubicBezTo>
                <a:cubicBezTo>
                  <a:pt x="13333" y="71"/>
                  <a:pt x="13331" y="70"/>
                  <a:pt x="13330" y="68"/>
                </a:cubicBezTo>
                <a:lnTo>
                  <a:pt x="13330" y="68"/>
                </a:lnTo>
                <a:cubicBezTo>
                  <a:pt x="13330" y="107"/>
                  <a:pt x="13330" y="147"/>
                  <a:pt x="13333" y="187"/>
                </a:cubicBezTo>
                <a:lnTo>
                  <a:pt x="11147" y="187"/>
                </a:lnTo>
                <a:cubicBezTo>
                  <a:pt x="11144" y="157"/>
                  <a:pt x="11144" y="123"/>
                  <a:pt x="11138" y="94"/>
                </a:cubicBezTo>
                <a:cubicBezTo>
                  <a:pt x="11134" y="123"/>
                  <a:pt x="11134" y="157"/>
                  <a:pt x="11131" y="187"/>
                </a:cubicBezTo>
                <a:lnTo>
                  <a:pt x="893" y="187"/>
                </a:lnTo>
                <a:cubicBezTo>
                  <a:pt x="893" y="187"/>
                  <a:pt x="318" y="633"/>
                  <a:pt x="195" y="1730"/>
                </a:cubicBezTo>
                <a:cubicBezTo>
                  <a:pt x="0" y="3433"/>
                  <a:pt x="519" y="3282"/>
                  <a:pt x="453" y="4115"/>
                </a:cubicBezTo>
                <a:cubicBezTo>
                  <a:pt x="351" y="5385"/>
                  <a:pt x="569" y="5877"/>
                  <a:pt x="404" y="6681"/>
                </a:cubicBezTo>
                <a:lnTo>
                  <a:pt x="10949" y="6681"/>
                </a:lnTo>
                <a:cubicBezTo>
                  <a:pt x="10955" y="6710"/>
                  <a:pt x="10963" y="6737"/>
                  <a:pt x="10972" y="6760"/>
                </a:cubicBezTo>
                <a:lnTo>
                  <a:pt x="10975" y="6681"/>
                </a:lnTo>
                <a:lnTo>
                  <a:pt x="19778" y="6681"/>
                </a:lnTo>
                <a:cubicBezTo>
                  <a:pt x="19784" y="6710"/>
                  <a:pt x="19795" y="6737"/>
                  <a:pt x="19804" y="6760"/>
                </a:cubicBezTo>
                <a:lnTo>
                  <a:pt x="19804" y="6681"/>
                </a:lnTo>
                <a:lnTo>
                  <a:pt x="28607" y="6681"/>
                </a:lnTo>
                <a:cubicBezTo>
                  <a:pt x="28613" y="6710"/>
                  <a:pt x="28624" y="6737"/>
                  <a:pt x="28633" y="6760"/>
                </a:cubicBezTo>
                <a:lnTo>
                  <a:pt x="28633" y="6681"/>
                </a:lnTo>
                <a:lnTo>
                  <a:pt x="35452" y="6681"/>
                </a:lnTo>
                <a:cubicBezTo>
                  <a:pt x="35452" y="6681"/>
                  <a:pt x="35412" y="6142"/>
                  <a:pt x="35161" y="5616"/>
                </a:cubicBezTo>
                <a:cubicBezTo>
                  <a:pt x="35038" y="5358"/>
                  <a:pt x="34860" y="5100"/>
                  <a:pt x="34612" y="4915"/>
                </a:cubicBezTo>
                <a:cubicBezTo>
                  <a:pt x="33858" y="4356"/>
                  <a:pt x="34454" y="3552"/>
                  <a:pt x="34371" y="2911"/>
                </a:cubicBezTo>
                <a:cubicBezTo>
                  <a:pt x="34288" y="2270"/>
                  <a:pt x="33799" y="1549"/>
                  <a:pt x="33465" y="1149"/>
                </a:cubicBezTo>
                <a:cubicBezTo>
                  <a:pt x="33343" y="1003"/>
                  <a:pt x="33220" y="834"/>
                  <a:pt x="33114" y="683"/>
                </a:cubicBezTo>
                <a:cubicBezTo>
                  <a:pt x="32929" y="414"/>
                  <a:pt x="32793" y="187"/>
                  <a:pt x="32793" y="187"/>
                </a:cubicBezTo>
                <a:lnTo>
                  <a:pt x="31018" y="187"/>
                </a:lnTo>
                <a:cubicBezTo>
                  <a:pt x="31021" y="123"/>
                  <a:pt x="31024" y="64"/>
                  <a:pt x="31028" y="1"/>
                </a:cubicBezTo>
                <a:lnTo>
                  <a:pt x="31028" y="1"/>
                </a:lnTo>
                <a:cubicBezTo>
                  <a:pt x="31019" y="32"/>
                  <a:pt x="31006" y="71"/>
                  <a:pt x="30994" y="71"/>
                </a:cubicBezTo>
                <a:cubicBezTo>
                  <a:pt x="30992" y="71"/>
                  <a:pt x="30990" y="70"/>
                  <a:pt x="30988" y="68"/>
                </a:cubicBezTo>
                <a:lnTo>
                  <a:pt x="30988" y="68"/>
                </a:lnTo>
                <a:cubicBezTo>
                  <a:pt x="30988" y="107"/>
                  <a:pt x="30991" y="147"/>
                  <a:pt x="30991" y="187"/>
                </a:cubicBezTo>
                <a:lnTo>
                  <a:pt x="28809" y="187"/>
                </a:lnTo>
                <a:cubicBezTo>
                  <a:pt x="28805" y="157"/>
                  <a:pt x="28802" y="123"/>
                  <a:pt x="28799" y="94"/>
                </a:cubicBezTo>
                <a:cubicBezTo>
                  <a:pt x="28796" y="123"/>
                  <a:pt x="28792" y="157"/>
                  <a:pt x="28789" y="187"/>
                </a:cubicBezTo>
                <a:lnTo>
                  <a:pt x="22189" y="187"/>
                </a:lnTo>
                <a:cubicBezTo>
                  <a:pt x="22192" y="123"/>
                  <a:pt x="22195" y="64"/>
                  <a:pt x="22199" y="1"/>
                </a:cubicBezTo>
                <a:lnTo>
                  <a:pt x="22199" y="1"/>
                </a:lnTo>
                <a:cubicBezTo>
                  <a:pt x="22190" y="32"/>
                  <a:pt x="22175" y="71"/>
                  <a:pt x="22164" y="71"/>
                </a:cubicBezTo>
                <a:cubicBezTo>
                  <a:pt x="22162" y="71"/>
                  <a:pt x="22160" y="70"/>
                  <a:pt x="22159" y="68"/>
                </a:cubicBezTo>
                <a:lnTo>
                  <a:pt x="22159" y="68"/>
                </a:lnTo>
                <a:cubicBezTo>
                  <a:pt x="22159" y="107"/>
                  <a:pt x="22159" y="147"/>
                  <a:pt x="22162" y="187"/>
                </a:cubicBezTo>
                <a:lnTo>
                  <a:pt x="19976" y="187"/>
                </a:lnTo>
                <a:cubicBezTo>
                  <a:pt x="19976" y="157"/>
                  <a:pt x="19973" y="123"/>
                  <a:pt x="19967" y="94"/>
                </a:cubicBezTo>
                <a:cubicBezTo>
                  <a:pt x="19967" y="123"/>
                  <a:pt x="19963" y="157"/>
                  <a:pt x="19960" y="187"/>
                </a:cubicBezTo>
                <a:lnTo>
                  <a:pt x="13360" y="187"/>
                </a:lnTo>
                <a:cubicBezTo>
                  <a:pt x="13363" y="123"/>
                  <a:pt x="13366" y="64"/>
                  <a:pt x="13370" y="1"/>
                </a:cubicBezTo>
                <a:close/>
              </a:path>
            </a:pathLst>
          </a:custGeom>
          <a:solidFill>
            <a:schemeClr val="accent5">
              <a:lumMod val="50000"/>
            </a:schemeClr>
          </a:solidFill>
          <a:ln>
            <a:noFill/>
          </a:ln>
          <a:effectLst>
            <a:outerShdw blurRad="28575" dist="19050" dir="19320000" algn="bl" rotWithShape="0">
              <a:srgbClr val="000000">
                <a:alpha val="21000"/>
              </a:srgbClr>
            </a:outerShdw>
          </a:effectLst>
        </p:spPr>
        <p:txBody>
          <a:bodyPr spcFirstLastPara="1" lIns="68569" tIns="68569" rIns="68569" bIns="68569" anchor="ctr"/>
          <a:lstStyle/>
          <a:p>
            <a:pPr>
              <a:defRPr/>
            </a:pPr>
            <a:endParaRPr sz="1050"/>
          </a:p>
        </p:txBody>
      </p:sp>
      <p:sp>
        <p:nvSpPr>
          <p:cNvPr id="30735" name="Google Shape;462;p21"/>
          <p:cNvSpPr txBox="1">
            <a:spLocks/>
          </p:cNvSpPr>
          <p:nvPr/>
        </p:nvSpPr>
        <p:spPr bwMode="auto">
          <a:xfrm>
            <a:off x="2726964" y="535301"/>
            <a:ext cx="3739754" cy="429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68569" rIns="68569" bIns="68569"/>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a:spcBef>
                <a:spcPct val="0"/>
              </a:spcBef>
              <a:buClr>
                <a:srgbClr val="000000"/>
              </a:buClr>
              <a:buSzPts val="3000"/>
              <a:buFont typeface="Odibee Sans" panose="020B0604020202020204" charset="0"/>
              <a:buNone/>
            </a:pPr>
            <a:r>
              <a:rPr lang="en-US" altLang="en-US" sz="2400" b="1">
                <a:solidFill>
                  <a:srgbClr val="FFFFFF"/>
                </a:solidFill>
                <a:latin typeface="Times New Roman" panose="02020603050405020304" pitchFamily="18" charset="0"/>
                <a:ea typeface="Odibee Sans" panose="020B0604020202020204" charset="0"/>
                <a:cs typeface="Times New Roman" panose="02020603050405020304" pitchFamily="18" charset="0"/>
                <a:sym typeface="Odibee Sans" panose="020B0604020202020204" charset="0"/>
              </a:rPr>
              <a:t>MỤC TIÊU</a:t>
            </a:r>
          </a:p>
        </p:txBody>
      </p:sp>
    </p:spTree>
    <p:extLst>
      <p:ext uri="{BB962C8B-B14F-4D97-AF65-F5344CB8AC3E}">
        <p14:creationId xmlns:p14="http://schemas.microsoft.com/office/powerpoint/2010/main" val="803880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图片 3"/>
          <p:cNvPicPr>
            <a:picLocks noChangeAspect="1"/>
          </p:cNvPicPr>
          <p:nvPr/>
        </p:nvPicPr>
        <p:blipFill>
          <a:blip r:embed="rId4">
            <a:extLst>
              <a:ext uri="{28A0092B-C50C-407E-A947-70E740481C1C}">
                <a14:useLocalDpi xmlns:a14="http://schemas.microsoft.com/office/drawing/2010/main" val="0"/>
              </a:ext>
            </a:extLst>
          </a:blip>
          <a:srcRect l="62933" t="24889" r="2934"/>
          <a:stretch>
            <a:fillRect/>
          </a:stretch>
        </p:blipFill>
        <p:spPr bwMode="auto">
          <a:xfrm>
            <a:off x="5813823" y="1279923"/>
            <a:ext cx="2340769" cy="386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图片 4"/>
          <p:cNvPicPr>
            <a:picLocks noChangeAspect="1"/>
          </p:cNvPicPr>
          <p:nvPr/>
        </p:nvPicPr>
        <p:blipFill>
          <a:blip r:embed="rId5">
            <a:extLst>
              <a:ext uri="{28A0092B-C50C-407E-A947-70E740481C1C}">
                <a14:useLocalDpi xmlns:a14="http://schemas.microsoft.com/office/drawing/2010/main" val="0"/>
              </a:ext>
            </a:extLst>
          </a:blip>
          <a:srcRect l="68112" t="2133" r="10001" b="53305"/>
          <a:stretch>
            <a:fillRect/>
          </a:stretch>
        </p:blipFill>
        <p:spPr bwMode="auto">
          <a:xfrm>
            <a:off x="6184106" y="95250"/>
            <a:ext cx="1501379" cy="2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5"/>
          <p:cNvPicPr>
            <a:picLocks noChangeAspect="1"/>
          </p:cNvPicPr>
          <p:nvPr/>
        </p:nvPicPr>
        <p:blipFill>
          <a:blip r:embed="rId6">
            <a:extLst>
              <a:ext uri="{28A0092B-C50C-407E-A947-70E740481C1C}">
                <a14:useLocalDpi xmlns:a14="http://schemas.microsoft.com/office/drawing/2010/main" val="0"/>
              </a:ext>
            </a:extLst>
          </a:blip>
          <a:srcRect l="3465" r="34399" b="5898"/>
          <a:stretch>
            <a:fillRect/>
          </a:stretch>
        </p:blipFill>
        <p:spPr bwMode="auto">
          <a:xfrm>
            <a:off x="1577578" y="0"/>
            <a:ext cx="4651772" cy="483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6"/>
          <p:cNvPicPr>
            <a:picLocks noChangeAspect="1"/>
          </p:cNvPicPr>
          <p:nvPr/>
        </p:nvPicPr>
        <p:blipFill>
          <a:blip r:embed="rId7">
            <a:extLst>
              <a:ext uri="{28A0092B-C50C-407E-A947-70E740481C1C}">
                <a14:useLocalDpi xmlns:a14="http://schemas.microsoft.com/office/drawing/2010/main" val="0"/>
              </a:ext>
            </a:extLst>
          </a:blip>
          <a:srcRect l="1466" t="53333" r="77068" b="2104"/>
          <a:stretch>
            <a:fillRect/>
          </a:stretch>
        </p:blipFill>
        <p:spPr bwMode="auto">
          <a:xfrm>
            <a:off x="1243012" y="2743200"/>
            <a:ext cx="1472804" cy="2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47"/>
          <p:cNvSpPr>
            <a:spLocks noChangeArrowheads="1"/>
          </p:cNvSpPr>
          <p:nvPr/>
        </p:nvSpPr>
        <p:spPr bwMode="auto">
          <a:xfrm>
            <a:off x="1982392" y="2491979"/>
            <a:ext cx="4020740" cy="66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en-US" altLang="zh-CN" sz="3000" b="1">
                <a:solidFill>
                  <a:srgbClr val="002060"/>
                </a:solidFill>
                <a:latin typeface="Times New Roman" panose="02020603050405020304" pitchFamily="18" charset="0"/>
                <a:cs typeface="Arial" panose="020B0604020202020204" pitchFamily="34" charset="0"/>
                <a:sym typeface="微软雅黑" panose="020B0503020204020204" pitchFamily="34" charset="-122"/>
              </a:rPr>
              <a:t>A. KHỞI ĐỘNG</a:t>
            </a:r>
            <a:endParaRPr lang="zh-CN" altLang="en-US" sz="3000" b="1">
              <a:solidFill>
                <a:srgbClr val="FF0000"/>
              </a:solidFill>
              <a:latin typeface="Times New Roman" panose="02020603050405020304" pitchFamily="18" charset="0"/>
              <a:cs typeface="Arial" panose="020B0604020202020204" pitchFamily="34" charset="0"/>
              <a:sym typeface="微软雅黑" panose="020B0503020204020204" pitchFamily="34" charset="-122"/>
            </a:endParaRPr>
          </a:p>
        </p:txBody>
      </p:sp>
    </p:spTree>
    <p:extLst>
      <p:ext uri="{BB962C8B-B14F-4D97-AF65-F5344CB8AC3E}">
        <p14:creationId xmlns:p14="http://schemas.microsoft.com/office/powerpoint/2010/main" val="24580849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Bác Đưa Thư Vui Tính - Kính Coong Kính Coong [Official Full HD]">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a:stretch>
            <a:fillRect/>
          </a:stretch>
        </p:blipFill>
        <p:spPr>
          <a:xfrm>
            <a:off x="66675" y="205979"/>
            <a:ext cx="9077325" cy="5143500"/>
          </a:xfrm>
          <a:prstGeom prst="rect">
            <a:avLst/>
          </a:prstGeom>
        </p:spPr>
      </p:pic>
    </p:spTree>
    <p:extLst>
      <p:ext uri="{BB962C8B-B14F-4D97-AF65-F5344CB8AC3E}">
        <p14:creationId xmlns:p14="http://schemas.microsoft.com/office/powerpoint/2010/main" val="379910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 y="0"/>
            <a:ext cx="90868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图片 3"/>
          <p:cNvPicPr>
            <a:picLocks noChangeAspect="1"/>
          </p:cNvPicPr>
          <p:nvPr/>
        </p:nvPicPr>
        <p:blipFill>
          <a:blip r:embed="rId4">
            <a:extLst>
              <a:ext uri="{28A0092B-C50C-407E-A947-70E740481C1C}">
                <a14:useLocalDpi xmlns:a14="http://schemas.microsoft.com/office/drawing/2010/main" val="0"/>
              </a:ext>
            </a:extLst>
          </a:blip>
          <a:srcRect l="62933" t="24889" r="2934"/>
          <a:stretch>
            <a:fillRect/>
          </a:stretch>
        </p:blipFill>
        <p:spPr bwMode="auto">
          <a:xfrm>
            <a:off x="5813823" y="1279923"/>
            <a:ext cx="2340769" cy="3863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图片 4"/>
          <p:cNvPicPr>
            <a:picLocks noChangeAspect="1"/>
          </p:cNvPicPr>
          <p:nvPr/>
        </p:nvPicPr>
        <p:blipFill>
          <a:blip r:embed="rId5">
            <a:extLst>
              <a:ext uri="{28A0092B-C50C-407E-A947-70E740481C1C}">
                <a14:useLocalDpi xmlns:a14="http://schemas.microsoft.com/office/drawing/2010/main" val="0"/>
              </a:ext>
            </a:extLst>
          </a:blip>
          <a:srcRect l="68112" t="2133" r="10001" b="53305"/>
          <a:stretch>
            <a:fillRect/>
          </a:stretch>
        </p:blipFill>
        <p:spPr bwMode="auto">
          <a:xfrm>
            <a:off x="6184106" y="95250"/>
            <a:ext cx="1501379" cy="2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图片 5"/>
          <p:cNvPicPr>
            <a:picLocks noChangeAspect="1"/>
          </p:cNvPicPr>
          <p:nvPr/>
        </p:nvPicPr>
        <p:blipFill>
          <a:blip r:embed="rId6">
            <a:extLst>
              <a:ext uri="{28A0092B-C50C-407E-A947-70E740481C1C}">
                <a14:useLocalDpi xmlns:a14="http://schemas.microsoft.com/office/drawing/2010/main" val="0"/>
              </a:ext>
            </a:extLst>
          </a:blip>
          <a:srcRect l="3465" r="34399" b="5898"/>
          <a:stretch>
            <a:fillRect/>
          </a:stretch>
        </p:blipFill>
        <p:spPr bwMode="auto">
          <a:xfrm>
            <a:off x="1577578" y="0"/>
            <a:ext cx="4651772" cy="483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图片 6"/>
          <p:cNvPicPr>
            <a:picLocks noChangeAspect="1"/>
          </p:cNvPicPr>
          <p:nvPr/>
        </p:nvPicPr>
        <p:blipFill>
          <a:blip r:embed="rId7">
            <a:extLst>
              <a:ext uri="{28A0092B-C50C-407E-A947-70E740481C1C}">
                <a14:useLocalDpi xmlns:a14="http://schemas.microsoft.com/office/drawing/2010/main" val="0"/>
              </a:ext>
            </a:extLst>
          </a:blip>
          <a:srcRect l="1466" t="53333" r="77068" b="2104"/>
          <a:stretch>
            <a:fillRect/>
          </a:stretch>
        </p:blipFill>
        <p:spPr bwMode="auto">
          <a:xfrm>
            <a:off x="1243012" y="2743200"/>
            <a:ext cx="1472804" cy="2291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47"/>
          <p:cNvSpPr>
            <a:spLocks noChangeArrowheads="1"/>
          </p:cNvSpPr>
          <p:nvPr/>
        </p:nvSpPr>
        <p:spPr bwMode="auto">
          <a:xfrm>
            <a:off x="2056210" y="1930004"/>
            <a:ext cx="4019550" cy="1269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en-US" altLang="zh-CN" sz="3000" b="1">
                <a:solidFill>
                  <a:srgbClr val="002060"/>
                </a:solidFill>
                <a:latin typeface="Times New Roman" panose="02020603050405020304" pitchFamily="18" charset="0"/>
                <a:cs typeface="Arial" panose="020B0604020202020204" pitchFamily="34" charset="0"/>
                <a:sym typeface="微软雅黑" panose="020B0503020204020204" pitchFamily="34" charset="-122"/>
              </a:rPr>
              <a:t>B. KHÁM PHÁ</a:t>
            </a:r>
          </a:p>
          <a:p>
            <a:pPr algn="ctr" eaLnBrk="1" hangingPunct="1">
              <a:lnSpc>
                <a:spcPct val="130000"/>
              </a:lnSpc>
              <a:spcBef>
                <a:spcPct val="0"/>
              </a:spcBef>
              <a:buFont typeface="Arial" panose="020B0604020202020204" pitchFamily="34" charset="0"/>
              <a:buNone/>
            </a:pPr>
            <a:r>
              <a:rPr lang="en-US" altLang="zh-CN" sz="3000" b="1">
                <a:solidFill>
                  <a:srgbClr val="002060"/>
                </a:solidFill>
                <a:latin typeface="Times New Roman" panose="02020603050405020304" pitchFamily="18" charset="0"/>
                <a:cs typeface="Arial" panose="020B0604020202020204" pitchFamily="34" charset="0"/>
                <a:sym typeface="微软雅黑" panose="020B0503020204020204" pitchFamily="34" charset="-122"/>
              </a:rPr>
              <a:t>THỰC HÀNH</a:t>
            </a:r>
            <a:endParaRPr lang="zh-CN" altLang="en-US" sz="3000" b="1">
              <a:solidFill>
                <a:srgbClr val="FF0000"/>
              </a:solidFill>
              <a:latin typeface="Times New Roman" panose="02020603050405020304" pitchFamily="18" charset="0"/>
              <a:cs typeface="Arial" panose="020B0604020202020204" pitchFamily="34" charset="0"/>
              <a:sym typeface="微软雅黑" panose="020B0503020204020204" pitchFamily="34" charset="-122"/>
            </a:endParaRPr>
          </a:p>
        </p:txBody>
      </p:sp>
    </p:spTree>
    <p:extLst>
      <p:ext uri="{BB962C8B-B14F-4D97-AF65-F5344CB8AC3E}">
        <p14:creationId xmlns:p14="http://schemas.microsoft.com/office/powerpoint/2010/main" val="28261074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57150" y="354767"/>
            <a:ext cx="7770421" cy="830997"/>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a:extLst>
              <a:ext uri="{FF2B5EF4-FFF2-40B4-BE49-F238E27FC236}">
                <a16:creationId xmlns:a16="http://schemas.microsoft.com/office/drawing/2014/main" id="{31DA0E3A-E9D5-4445-BDBA-0FEC69B93084}"/>
              </a:ext>
            </a:extLst>
          </p:cNvPr>
          <p:cNvSpPr txBox="1">
            <a:spLocks noChangeArrowheads="1"/>
          </p:cNvSpPr>
          <p:nvPr/>
        </p:nvSpPr>
        <p:spPr bwMode="auto">
          <a:xfrm>
            <a:off x="729151" y="354767"/>
            <a:ext cx="7857507"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fontAlgn="base">
              <a:spcBef>
                <a:spcPct val="50000"/>
              </a:spcBef>
              <a:spcAft>
                <a:spcPct val="0"/>
              </a:spcAft>
              <a:buNone/>
              <a:defRPr/>
            </a:pPr>
            <a:r>
              <a:rPr lang="en-US" altLang="en-US" sz="2400" b="1" dirty="0" err="1">
                <a:solidFill>
                  <a:schemeClr val="bg1"/>
                </a:solidFill>
                <a:latin typeface="Times New Roman" panose="02020603050405020304" pitchFamily="18" charset="0"/>
              </a:rPr>
              <a:t>Bài</a:t>
            </a:r>
            <a:r>
              <a:rPr lang="en-US" altLang="en-US" sz="2400" b="1" dirty="0">
                <a:solidFill>
                  <a:schemeClr val="bg1"/>
                </a:solidFill>
                <a:latin typeface="Times New Roman" panose="02020603050405020304" pitchFamily="18" charset="0"/>
              </a:rPr>
              <a:t>  </a:t>
            </a:r>
            <a:r>
              <a:rPr lang="en-US" altLang="en-US" sz="2400" b="1" dirty="0" smtClean="0">
                <a:solidFill>
                  <a:schemeClr val="bg1"/>
                </a:solidFill>
                <a:latin typeface="Times New Roman" panose="02020603050405020304" pitchFamily="18" charset="0"/>
              </a:rPr>
              <a:t>1:</a:t>
            </a:r>
            <a:r>
              <a:rPr lang="vi-VN" altLang="en-US" sz="2400" b="1" dirty="0" smtClean="0">
                <a:solidFill>
                  <a:schemeClr val="bg1"/>
                </a:solidFill>
                <a:latin typeface="Times New Roman" panose="02020603050405020304" pitchFamily="18" charset="0"/>
              </a:rPr>
              <a:t> </a:t>
            </a:r>
            <a:r>
              <a:rPr lang="en-US" altLang="en-US" sz="2400" b="1" dirty="0" err="1" smtClean="0">
                <a:solidFill>
                  <a:schemeClr val="bg1"/>
                </a:solidFill>
                <a:latin typeface="Times New Roman" panose="02020603050405020304" pitchFamily="18" charset="0"/>
                <a:cs typeface="Times New Roman" panose="02020603050405020304" pitchFamily="18" charset="0"/>
              </a:rPr>
              <a:t>Dựa</a:t>
            </a:r>
            <a:r>
              <a:rPr lang="en-US" altLang="en-US" sz="2400" b="1" dirty="0" smtClean="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theo</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mẫu</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bài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tập</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đọc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Thư</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gửi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bà</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em</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hãy</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viết</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một</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bức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thư</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ngắn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cho</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người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thân</a:t>
            </a:r>
            <a:r>
              <a:rPr lang="en-US" altLang="en-US" sz="2400" b="1" dirty="0" smtClean="0">
                <a:solidFill>
                  <a:schemeClr val="bg1"/>
                </a:solidFill>
                <a:latin typeface="Times New Roman" panose="02020603050405020304" pitchFamily="18" charset="0"/>
                <a:cs typeface="Times New Roman" panose="02020603050405020304" pitchFamily="18" charset="0"/>
              </a:rPr>
              <a:t>.</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6" name="Text Box 11"/>
          <p:cNvSpPr txBox="1">
            <a:spLocks noChangeArrowheads="1"/>
          </p:cNvSpPr>
          <p:nvPr/>
        </p:nvSpPr>
        <p:spPr bwMode="auto">
          <a:xfrm>
            <a:off x="693595" y="1551884"/>
            <a:ext cx="955006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just"/>
            <a:r>
              <a:rPr lang="vi-VN" altLang="en-US" sz="2400" b="1" dirty="0" smtClean="0">
                <a:solidFill>
                  <a:srgbClr val="FF3300"/>
                </a:solidFill>
                <a:latin typeface="Times New Roman" panose="02020603050405020304" pitchFamily="18" charset="0"/>
              </a:rPr>
              <a:t>   </a:t>
            </a:r>
            <a:r>
              <a:rPr lang="en-US" altLang="en-US" sz="2400" b="1" dirty="0" err="1" smtClean="0">
                <a:solidFill>
                  <a:srgbClr val="FF3300"/>
                </a:solidFill>
                <a:latin typeface="Times New Roman" panose="02020603050405020304" pitchFamily="18" charset="0"/>
              </a:rPr>
              <a:t>Gợi</a:t>
            </a:r>
            <a:r>
              <a:rPr lang="en-US" altLang="en-US" sz="2400" b="1" dirty="0" smtClean="0">
                <a:solidFill>
                  <a:srgbClr val="FF3300"/>
                </a:solidFill>
                <a:latin typeface="Times New Roman" panose="02020603050405020304" pitchFamily="18" charset="0"/>
              </a:rPr>
              <a:t> ý</a:t>
            </a:r>
            <a:r>
              <a:rPr lang="vi-VN" altLang="en-US" sz="2400" b="1" dirty="0" smtClean="0">
                <a:solidFill>
                  <a:srgbClr val="FF3300"/>
                </a:solidFill>
                <a:latin typeface="Times New Roman" panose="02020603050405020304" pitchFamily="18" charset="0"/>
              </a:rPr>
              <a:t>:</a:t>
            </a:r>
            <a:endParaRPr lang="en-US" altLang="en-US" sz="2400" b="1" dirty="0">
              <a:solidFill>
                <a:srgbClr val="FF3300"/>
              </a:solidFill>
              <a:latin typeface="Times New Roman" panose="02020603050405020304" pitchFamily="18" charset="0"/>
            </a:endParaRPr>
          </a:p>
          <a:p>
            <a:pPr algn="just"/>
            <a:r>
              <a:rPr lang="vi-VN" altLang="en-US" sz="2400" dirty="0" smtClean="0">
                <a:latin typeface="Times New Roman" panose="02020603050405020304" pitchFamily="18" charset="0"/>
                <a:cs typeface="Times New Roman" panose="02020603050405020304" pitchFamily="18" charset="0"/>
              </a:rPr>
              <a:t>   - </a:t>
            </a:r>
            <a:r>
              <a:rPr lang="en-US" altLang="en-US" sz="2400" dirty="0" err="1" smtClean="0">
                <a:latin typeface="Times New Roman" panose="02020603050405020304" pitchFamily="18" charset="0"/>
                <a:cs typeface="Times New Roman" panose="02020603050405020304" pitchFamily="18" charset="0"/>
              </a:rPr>
              <a:t>Dòng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đầu</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thư</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nơi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gửi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ngày</a:t>
            </a:r>
            <a:r>
              <a:rPr lang="en-US" altLang="en-US" sz="2400" dirty="0" smtClean="0">
                <a:latin typeface="Times New Roman" panose="02020603050405020304" pitchFamily="18" charset="0"/>
                <a:cs typeface="Times New Roman" panose="02020603050405020304" pitchFamily="18" charset="0"/>
              </a:rPr>
              <a:t>…</a:t>
            </a:r>
            <a:r>
              <a:rPr lang="en-US" altLang="en-US" sz="2400" dirty="0" err="1" smtClean="0">
                <a:latin typeface="Times New Roman" panose="02020603050405020304" pitchFamily="18" charset="0"/>
                <a:cs typeface="Times New Roman" panose="02020603050405020304" pitchFamily="18" charset="0"/>
              </a:rPr>
              <a:t>tháng</a:t>
            </a:r>
            <a:r>
              <a:rPr lang="en-US" altLang="en-US" sz="2400" dirty="0" smtClean="0">
                <a:latin typeface="Times New Roman" panose="02020603050405020304" pitchFamily="18" charset="0"/>
                <a:cs typeface="Times New Roman" panose="02020603050405020304" pitchFamily="18" charset="0"/>
              </a:rPr>
              <a:t>…</a:t>
            </a:r>
            <a:r>
              <a:rPr lang="en-US" altLang="en-US" sz="2400" dirty="0" err="1" smtClean="0">
                <a:latin typeface="Times New Roman" panose="02020603050405020304" pitchFamily="18" charset="0"/>
                <a:cs typeface="Times New Roman" panose="02020603050405020304" pitchFamily="18" charset="0"/>
              </a:rPr>
              <a:t>năm</a:t>
            </a:r>
            <a:r>
              <a:rPr lang="en-US" altLang="en-US" sz="2400" dirty="0" smtClean="0">
                <a:latin typeface="Times New Roman" panose="02020603050405020304" pitchFamily="18" charset="0"/>
                <a:cs typeface="Times New Roman" panose="02020603050405020304" pitchFamily="18" charset="0"/>
              </a:rPr>
              <a:t>…</a:t>
            </a:r>
          </a:p>
          <a:p>
            <a:pPr algn="just"/>
            <a:r>
              <a:rPr lang="vi-VN" altLang="en-US" sz="2400" dirty="0" smtClean="0">
                <a:latin typeface="Times New Roman" panose="02020603050405020304" pitchFamily="18" charset="0"/>
                <a:cs typeface="Times New Roman" panose="02020603050405020304" pitchFamily="18" charset="0"/>
              </a:rPr>
              <a:t>   - </a:t>
            </a:r>
            <a:r>
              <a:rPr lang="en-US" altLang="en-US" sz="2400" dirty="0" err="1" smtClean="0">
                <a:latin typeface="Times New Roman" panose="02020603050405020304" pitchFamily="18" charset="0"/>
                <a:cs typeface="Times New Roman" panose="02020603050405020304" pitchFamily="18" charset="0"/>
              </a:rPr>
              <a:t>Lời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xưng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hô</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với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người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nhận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thư</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ông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chú</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bác</a:t>
            </a:r>
            <a:r>
              <a:rPr lang="en-US" altLang="en-US" sz="2400" dirty="0" smtClean="0">
                <a:latin typeface="Times New Roman" panose="02020603050405020304" pitchFamily="18" charset="0"/>
                <a:cs typeface="Times New Roman" panose="02020603050405020304" pitchFamily="18" charset="0"/>
              </a:rPr>
              <a:t>…)</a:t>
            </a:r>
          </a:p>
          <a:p>
            <a:pPr algn="just"/>
            <a:r>
              <a:rPr lang="vi-VN" altLang="en-US" sz="2400" dirty="0" smtClean="0">
                <a:latin typeface="Times New Roman" panose="02020603050405020304" pitchFamily="18" charset="0"/>
                <a:cs typeface="Times New Roman" panose="02020603050405020304" pitchFamily="18" charset="0"/>
              </a:rPr>
              <a:t>   - </a:t>
            </a:r>
            <a:r>
              <a:rPr lang="en-US" altLang="en-US" sz="2400" dirty="0" err="1" smtClean="0">
                <a:latin typeface="Times New Roman" panose="02020603050405020304" pitchFamily="18" charset="0"/>
                <a:cs typeface="Times New Roman" panose="02020603050405020304" pitchFamily="18" charset="0"/>
              </a:rPr>
              <a:t>Nội</a:t>
            </a:r>
            <a:r>
              <a:rPr lang="en-US" altLang="en-US" sz="2400" dirty="0" smtClean="0">
                <a:latin typeface="Times New Roman" panose="02020603050405020304" pitchFamily="18" charset="0"/>
                <a:cs typeface="Times New Roman" panose="02020603050405020304" pitchFamily="18" charset="0"/>
              </a:rPr>
              <a:t> dung </a:t>
            </a:r>
            <a:r>
              <a:rPr lang="en-US" altLang="en-US" sz="2400" dirty="0" err="1" smtClean="0">
                <a:latin typeface="Times New Roman" panose="02020603050405020304" pitchFamily="18" charset="0"/>
                <a:cs typeface="Times New Roman" panose="02020603050405020304" pitchFamily="18" charset="0"/>
              </a:rPr>
              <a:t>thư</a:t>
            </a:r>
            <a:r>
              <a:rPr lang="en-US" altLang="en-US" sz="2400" dirty="0" smtClean="0">
                <a:latin typeface="Times New Roman" panose="02020603050405020304" pitchFamily="18" charset="0"/>
                <a:cs typeface="Times New Roman" panose="02020603050405020304" pitchFamily="18" charset="0"/>
              </a:rPr>
              <a:t> (4-5 </a:t>
            </a:r>
            <a:r>
              <a:rPr lang="en-US" altLang="en-US" sz="2400" dirty="0" err="1" smtClean="0">
                <a:latin typeface="Times New Roman" panose="02020603050405020304" pitchFamily="18" charset="0"/>
                <a:cs typeface="Times New Roman" panose="02020603050405020304" pitchFamily="18" charset="0"/>
              </a:rPr>
              <a:t>dòng</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Thăm</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hỏi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báo</a:t>
            </a:r>
            <a:r>
              <a:rPr lang="en-US" altLang="en-US" sz="2400" dirty="0" smtClean="0">
                <a:latin typeface="Times New Roman" panose="02020603050405020304" pitchFamily="18" charset="0"/>
                <a:cs typeface="Times New Roman" panose="02020603050405020304" pitchFamily="18" charset="0"/>
              </a:rPr>
              <a:t> tin </a:t>
            </a:r>
            <a:r>
              <a:rPr lang="en-US" altLang="en-US" sz="2400" dirty="0" err="1" smtClean="0">
                <a:latin typeface="Times New Roman" panose="02020603050405020304" pitchFamily="18" charset="0"/>
                <a:cs typeface="Times New Roman" panose="02020603050405020304" pitchFamily="18" charset="0"/>
              </a:rPr>
              <a:t>cho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người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nhận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thư</a:t>
            </a:r>
            <a:r>
              <a:rPr lang="en-US" altLang="en-US" sz="2400" dirty="0" smtClean="0">
                <a:latin typeface="Times New Roman" panose="02020603050405020304" pitchFamily="18" charset="0"/>
                <a:cs typeface="Times New Roman" panose="02020603050405020304" pitchFamily="18" charset="0"/>
              </a:rPr>
              <a:t>.</a:t>
            </a:r>
          </a:p>
          <a:p>
            <a:pPr algn="just"/>
            <a:r>
              <a:rPr lang="vi-VN" altLang="en-US" sz="2400" dirty="0" smtClean="0">
                <a:latin typeface="Times New Roman" panose="02020603050405020304" pitchFamily="18" charset="0"/>
                <a:cs typeface="Times New Roman" panose="02020603050405020304" pitchFamily="18" charset="0"/>
              </a:rPr>
              <a:t>   - </a:t>
            </a:r>
            <a:r>
              <a:rPr lang="en-US" altLang="en-US" sz="2400" dirty="0" err="1" smtClean="0">
                <a:latin typeface="Times New Roman" panose="02020603050405020304" pitchFamily="18" charset="0"/>
                <a:cs typeface="Times New Roman" panose="02020603050405020304" pitchFamily="18" charset="0"/>
              </a:rPr>
              <a:t>Lời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chúc</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hứa</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hẹn</a:t>
            </a:r>
            <a:r>
              <a:rPr lang="en-US" altLang="en-US" sz="2400" dirty="0" smtClean="0">
                <a:latin typeface="Times New Roman" panose="02020603050405020304" pitchFamily="18" charset="0"/>
                <a:cs typeface="Times New Roman" panose="02020603050405020304" pitchFamily="18" charset="0"/>
              </a:rPr>
              <a:t>… </a:t>
            </a:r>
          </a:p>
          <a:p>
            <a:pPr algn="just"/>
            <a:r>
              <a:rPr lang="vi-VN" altLang="en-US" sz="2400" dirty="0" smtClean="0">
                <a:latin typeface="Times New Roman" panose="02020603050405020304" pitchFamily="18" charset="0"/>
                <a:cs typeface="Times New Roman" panose="02020603050405020304" pitchFamily="18" charset="0"/>
              </a:rPr>
              <a:t>   - </a:t>
            </a:r>
            <a:r>
              <a:rPr lang="en-US" altLang="en-US" sz="2400" dirty="0" err="1" smtClean="0">
                <a:latin typeface="Times New Roman" panose="02020603050405020304" pitchFamily="18" charset="0"/>
                <a:cs typeface="Times New Roman" panose="02020603050405020304" pitchFamily="18" charset="0"/>
              </a:rPr>
              <a:t>Cuối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thư</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Lời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chào</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chữ</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kí</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và</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tên</a:t>
            </a:r>
            <a:r>
              <a:rPr lang="en-US" altLang="en-US" sz="2400" dirty="0" smtClean="0">
                <a:latin typeface="Times New Roman" panose="02020603050405020304" pitchFamily="18" charset="0"/>
                <a:cs typeface="Times New Roman" panose="02020603050405020304" pitchFamily="18" charset="0"/>
              </a:rPr>
              <a:t>.</a:t>
            </a:r>
            <a:endParaRPr lang="en-US" altLang="en-US" sz="2400" dirty="0" smtClean="0">
              <a:solidFill>
                <a:srgbClr val="0000FF"/>
              </a:solidFill>
              <a:latin typeface="Times New Roman" panose="02020603050405020304" pitchFamily="18" charset="0"/>
              <a:cs typeface="Times New Roman" panose="02020603050405020304" pitchFamily="18" charset="0"/>
            </a:endParaRPr>
          </a:p>
        </p:txBody>
      </p:sp>
      <p:sp>
        <p:nvSpPr>
          <p:cNvPr id="9" name="Line 5">
            <a:extLst>
              <a:ext uri="{FF2B5EF4-FFF2-40B4-BE49-F238E27FC236}">
                <a16:creationId xmlns:a16="http://schemas.microsoft.com/office/drawing/2014/main" id="{5B8CFA0C-3B17-4C9B-A0EE-71B371ECC47B}"/>
              </a:ext>
            </a:extLst>
          </p:cNvPr>
          <p:cNvSpPr>
            <a:spLocks noChangeShapeType="1"/>
          </p:cNvSpPr>
          <p:nvPr/>
        </p:nvSpPr>
        <p:spPr bwMode="auto">
          <a:xfrm flipV="1">
            <a:off x="815242" y="1130121"/>
            <a:ext cx="2885902" cy="439"/>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defRPr/>
            </a:pPr>
            <a:endParaRPr lang="vi-VN">
              <a:solidFill>
                <a:prstClr val="black"/>
              </a:solidFill>
              <a:latin typeface="Arial" panose="020B0604020202020204" pitchFamily="34" charset="0"/>
            </a:endParaRPr>
          </a:p>
        </p:txBody>
      </p:sp>
      <p:sp>
        <p:nvSpPr>
          <p:cNvPr id="10" name="Line 5">
            <a:extLst>
              <a:ext uri="{FF2B5EF4-FFF2-40B4-BE49-F238E27FC236}">
                <a16:creationId xmlns:a16="http://schemas.microsoft.com/office/drawing/2014/main" id="{B0DF127D-B3F5-4B9A-B36E-99D92ABCB283}"/>
              </a:ext>
            </a:extLst>
          </p:cNvPr>
          <p:cNvSpPr>
            <a:spLocks noChangeShapeType="1"/>
          </p:cNvSpPr>
          <p:nvPr/>
        </p:nvSpPr>
        <p:spPr bwMode="auto">
          <a:xfrm flipV="1">
            <a:off x="4354286" y="1142223"/>
            <a:ext cx="1436915" cy="1"/>
          </a:xfrm>
          <a:prstGeom prst="line">
            <a:avLst/>
          </a:prstGeom>
          <a:noFill/>
          <a:ln w="28575">
            <a:solidFill>
              <a:srgbClr val="FF0000"/>
            </a:solidFill>
            <a:round/>
            <a:headEnd/>
            <a:tailEnd/>
          </a:ln>
        </p:spPr>
        <p:txBody>
          <a:bodyPr/>
          <a:lstStyle/>
          <a:p>
            <a:pPr eaLnBrk="0" fontAlgn="base" hangingPunct="0">
              <a:spcBef>
                <a:spcPct val="0"/>
              </a:spcBef>
              <a:spcAft>
                <a:spcPct val="0"/>
              </a:spcAft>
              <a:defRPr/>
            </a:pPr>
            <a:endParaRPr lang="vi-VN"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213468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a:off x="506438" y="-63944"/>
            <a:ext cx="2563837" cy="52753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ClrTx/>
              <a:buNone/>
              <a:defRPr/>
            </a:pPr>
            <a:r>
              <a:rPr lang="vi-VN" sz="3000" b="1" dirty="0">
                <a:solidFill>
                  <a:prstClr val="black"/>
                </a:solidFill>
                <a:latin typeface="Times New Roman" panose="02020603050405020304" pitchFamily="18" charset="0"/>
                <a:cs typeface="Times New Roman" panose="02020603050405020304" pitchFamily="18" charset="0"/>
              </a:rPr>
              <a:t>       </a:t>
            </a:r>
            <a:r>
              <a:rPr lang="vi-VN" sz="1950" b="1" dirty="0">
                <a:solidFill>
                  <a:srgbClr val="002060"/>
                </a:solidFill>
                <a:latin typeface="Times New Roman" panose="02020603050405020304" pitchFamily="18" charset="0"/>
                <a:cs typeface="Times New Roman" panose="02020603050405020304" pitchFamily="18" charset="0"/>
              </a:rPr>
              <a:t>Thư gửi bà</a:t>
            </a:r>
            <a:endParaRPr lang="en-US" sz="1950" b="1" dirty="0">
              <a:solidFill>
                <a:srgbClr val="002060"/>
              </a:solidFill>
              <a:latin typeface="Times New Roman" panose="02020603050405020304" pitchFamily="18" charset="0"/>
              <a:cs typeface="Times New Roman" panose="02020603050405020304" pitchFamily="18" charset="0"/>
            </a:endParaRPr>
          </a:p>
        </p:txBody>
      </p:sp>
      <p:sp>
        <p:nvSpPr>
          <p:cNvPr id="7" name="Text Box 12"/>
          <p:cNvSpPr txBox="1"/>
          <p:nvPr/>
        </p:nvSpPr>
        <p:spPr>
          <a:xfrm>
            <a:off x="73855" y="327073"/>
            <a:ext cx="4304714" cy="4154984"/>
          </a:xfrm>
          <a:prstGeom prst="rect">
            <a:avLst/>
          </a:prstGeom>
          <a:noFill/>
          <a:ln w="9525">
            <a:noFill/>
          </a:ln>
        </p:spPr>
        <p:txBody>
          <a:bodyPr wrap="square">
            <a:spAutoFit/>
          </a:bodyPr>
          <a:lstStyle/>
          <a:p>
            <a:pPr algn="ctr" defTabSz="685800">
              <a:buClrTx/>
            </a:pPr>
            <a:r>
              <a:rPr sz="1650" kern="1200" dirty="0">
                <a:solidFill>
                  <a:prstClr val="black"/>
                </a:solidFill>
                <a:latin typeface="Times New Roman" panose="02020603050405020304" pitchFamily="18" charset="0"/>
                <a:ea typeface="+mn-ea"/>
                <a:cs typeface="Arial" panose="020B0604020202020204" pitchFamily="34" charset="0"/>
              </a:rPr>
              <a:t>              </a:t>
            </a:r>
            <a:r>
              <a:rPr sz="1650" kern="1200" dirty="0" err="1">
                <a:solidFill>
                  <a:prstClr val="black"/>
                </a:solidFill>
                <a:latin typeface="Times New Roman" panose="02020603050405020304" pitchFamily="18" charset="0"/>
                <a:ea typeface="+mn-ea"/>
                <a:cs typeface="Arial" panose="020B0604020202020204" pitchFamily="34" charset="0"/>
              </a:rPr>
              <a:t>Hải</a:t>
            </a:r>
            <a:r>
              <a:rPr sz="1650" kern="1200" dirty="0">
                <a:solidFill>
                  <a:prstClr val="black"/>
                </a:solidFill>
                <a:latin typeface="Times New Roman" panose="02020603050405020304" pitchFamily="18" charset="0"/>
                <a:ea typeface="+mn-ea"/>
                <a:cs typeface="Arial" panose="020B0604020202020204" pitchFamily="34" charset="0"/>
              </a:rPr>
              <a:t> </a:t>
            </a:r>
            <a:r>
              <a:rPr lang="vi-VN" sz="1650" kern="1200" dirty="0">
                <a:solidFill>
                  <a:prstClr val="black"/>
                </a:solidFill>
                <a:latin typeface="Times New Roman" panose="02020603050405020304" pitchFamily="18" charset="0"/>
                <a:ea typeface="+mn-ea"/>
                <a:cs typeface="Arial" panose="020B0604020202020204" pitchFamily="34" charset="0"/>
              </a:rPr>
              <a:t>P</a:t>
            </a:r>
            <a:r>
              <a:rPr sz="1650" kern="1200" dirty="0" err="1">
                <a:solidFill>
                  <a:prstClr val="black"/>
                </a:solidFill>
                <a:latin typeface="Times New Roman" panose="02020603050405020304" pitchFamily="18" charset="0"/>
                <a:ea typeface="+mn-ea"/>
                <a:cs typeface="Arial" panose="020B0604020202020204" pitchFamily="34" charset="0"/>
              </a:rPr>
              <a:t>hòng</a:t>
            </a:r>
            <a:r>
              <a:rPr sz="1650" kern="1200" dirty="0">
                <a:solidFill>
                  <a:prstClr val="black"/>
                </a:solidFill>
                <a:latin typeface="Times New Roman" panose="02020603050405020304" pitchFamily="18" charset="0"/>
                <a:ea typeface="+mn-ea"/>
                <a:cs typeface="Arial" panose="020B0604020202020204" pitchFamily="34" charset="0"/>
              </a:rPr>
              <a:t>, ng</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y 6 tháng 11 </a:t>
            </a:r>
            <a:r>
              <a:rPr lang="vi-VN" altLang="x-none" sz="1650" kern="1200" dirty="0">
                <a:solidFill>
                  <a:prstClr val="black"/>
                </a:solidFill>
                <a:latin typeface="Times New Roman" panose="02020603050405020304" pitchFamily="18" charset="0"/>
                <a:ea typeface="+mn-ea"/>
                <a:cs typeface="Arial" panose="020B0604020202020204" pitchFamily="34" charset="0"/>
              </a:rPr>
              <a:t>năm</a:t>
            </a:r>
            <a:r>
              <a:rPr sz="1650" kern="1200" dirty="0">
                <a:solidFill>
                  <a:prstClr val="black"/>
                </a:solidFill>
                <a:latin typeface="Times New Roman" panose="02020603050405020304" pitchFamily="18" charset="0"/>
                <a:ea typeface="+mn-ea"/>
                <a:cs typeface="Arial" panose="020B0604020202020204" pitchFamily="34" charset="0"/>
              </a:rPr>
              <a:t> 2003 </a:t>
            </a:r>
          </a:p>
          <a:p>
            <a:pPr defTabSz="685800">
              <a:buClrTx/>
            </a:pPr>
            <a:r>
              <a:rPr lang="vi-VN" sz="1650" kern="1200" dirty="0">
                <a:solidFill>
                  <a:prstClr val="black"/>
                </a:solidFill>
                <a:latin typeface="Times New Roman" panose="02020603050405020304" pitchFamily="18" charset="0"/>
                <a:ea typeface="+mn-ea"/>
                <a:cs typeface="Arial" panose="020B0604020202020204" pitchFamily="34" charset="0"/>
              </a:rPr>
              <a:t>   </a:t>
            </a:r>
            <a:r>
              <a:rPr sz="1650" kern="1200" dirty="0" err="1">
                <a:solidFill>
                  <a:prstClr val="black"/>
                </a:solidFill>
                <a:latin typeface="Times New Roman" panose="02020603050405020304" pitchFamily="18" charset="0"/>
                <a:ea typeface="+mn-ea"/>
                <a:cs typeface="Arial" panose="020B0604020202020204" pitchFamily="34" charset="0"/>
              </a:rPr>
              <a:t>B</a:t>
            </a:r>
            <a:r>
              <a:rPr sz="1650" kern="1200" dirty="0" err="1">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kính yêu !</a:t>
            </a:r>
          </a:p>
          <a:p>
            <a:pPr defTabSz="685800">
              <a:buClrTx/>
            </a:pPr>
            <a:r>
              <a:rPr lang="vi-VN" sz="1650" kern="1200" dirty="0">
                <a:solidFill>
                  <a:prstClr val="black"/>
                </a:solidFill>
                <a:latin typeface="Times New Roman" panose="02020603050405020304" pitchFamily="18" charset="0"/>
                <a:ea typeface="+mn-ea"/>
                <a:cs typeface="Arial" panose="020B0604020202020204" pitchFamily="34" charset="0"/>
              </a:rPr>
              <a:t>   </a:t>
            </a:r>
            <a:r>
              <a:rPr sz="1650" kern="1200" dirty="0" err="1">
                <a:solidFill>
                  <a:prstClr val="black"/>
                </a:solidFill>
                <a:latin typeface="Times New Roman" panose="02020603050405020304" pitchFamily="18" charset="0"/>
                <a:ea typeface="+mn-ea"/>
                <a:cs typeface="Arial" panose="020B0604020202020204" pitchFamily="34" charset="0"/>
              </a:rPr>
              <a:t>Lâu</a:t>
            </a:r>
            <a:r>
              <a:rPr sz="1650" kern="1200" dirty="0">
                <a:solidFill>
                  <a:prstClr val="black"/>
                </a:solidFill>
                <a:latin typeface="Times New Roman" panose="02020603050405020304" pitchFamily="18" charset="0"/>
                <a:ea typeface="+mn-ea"/>
                <a:cs typeface="Arial" panose="020B0604020202020204" pitchFamily="34" charset="0"/>
              </a:rPr>
              <a:t> rồi, cháu chưa được về quê, cháu nhớ b</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lắm.</a:t>
            </a:r>
          </a:p>
          <a:p>
            <a:pPr defTabSz="685800">
              <a:buClrTx/>
            </a:pPr>
            <a:r>
              <a:rPr lang="vi-VN" sz="1650" kern="1200" dirty="0">
                <a:solidFill>
                  <a:prstClr val="black"/>
                </a:solidFill>
                <a:latin typeface="Times New Roman" panose="02020603050405020304" pitchFamily="18" charset="0"/>
                <a:ea typeface="+mn-ea"/>
                <a:cs typeface="Arial" panose="020B0604020202020204" pitchFamily="34" charset="0"/>
              </a:rPr>
              <a:t>   </a:t>
            </a:r>
            <a:r>
              <a:rPr sz="1650" kern="1200" dirty="0" err="1">
                <a:solidFill>
                  <a:prstClr val="black"/>
                </a:solidFill>
                <a:latin typeface="Times New Roman" panose="02020603050405020304" pitchFamily="18" charset="0"/>
                <a:ea typeface="+mn-ea"/>
                <a:cs typeface="Arial" panose="020B0604020202020204" pitchFamily="34" charset="0"/>
              </a:rPr>
              <a:t>Dạo</a:t>
            </a:r>
            <a:r>
              <a:rPr sz="1650" kern="1200" dirty="0">
                <a:solidFill>
                  <a:prstClr val="black"/>
                </a:solidFill>
                <a:latin typeface="Times New Roman" panose="02020603050405020304" pitchFamily="18" charset="0"/>
                <a:ea typeface="+mn-ea"/>
                <a:cs typeface="Arial" panose="020B0604020202020204" pitchFamily="34" charset="0"/>
              </a:rPr>
              <a:t> n</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y b</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có khỏe không ạ ?</a:t>
            </a:r>
          </a:p>
          <a:p>
            <a:pPr defTabSz="685800">
              <a:buClrTx/>
            </a:pPr>
            <a:r>
              <a:rPr lang="vi-VN" sz="1650" kern="1200" dirty="0">
                <a:solidFill>
                  <a:prstClr val="black"/>
                </a:solidFill>
                <a:latin typeface="Times New Roman" panose="02020603050405020304" pitchFamily="18" charset="0"/>
                <a:ea typeface="+mn-ea"/>
                <a:cs typeface="Arial" panose="020B0604020202020204" pitchFamily="34" charset="0"/>
              </a:rPr>
              <a:t>   </a:t>
            </a:r>
            <a:r>
              <a:rPr sz="1650" kern="1200" dirty="0" err="1">
                <a:solidFill>
                  <a:prstClr val="black"/>
                </a:solidFill>
                <a:latin typeface="Times New Roman" panose="02020603050405020304" pitchFamily="18" charset="0"/>
                <a:ea typeface="+mn-ea"/>
                <a:cs typeface="Arial" panose="020B0604020202020204" pitchFamily="34" charset="0"/>
              </a:rPr>
              <a:t>Gia</a:t>
            </a:r>
            <a:r>
              <a:rPr sz="1650" kern="1200" dirty="0">
                <a:solidFill>
                  <a:prstClr val="black"/>
                </a:solidFill>
                <a:latin typeface="Times New Roman" panose="02020603050405020304" pitchFamily="18" charset="0"/>
                <a:ea typeface="+mn-ea"/>
                <a:cs typeface="Arial" panose="020B0604020202020204" pitchFamily="34" charset="0"/>
              </a:rPr>
              <a:t> đình cháu ngo</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i n</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y vẫn bình thường. N</a:t>
            </a:r>
            <a:r>
              <a:rPr lang="vi-VN" altLang="x-none" sz="1650" kern="1200" dirty="0">
                <a:solidFill>
                  <a:prstClr val="black"/>
                </a:solidFill>
                <a:latin typeface="Times New Roman" panose="02020603050405020304" pitchFamily="18" charset="0"/>
                <a:ea typeface="+mn-ea"/>
                <a:cs typeface="Arial" panose="020B0604020202020204" pitchFamily="34" charset="0"/>
              </a:rPr>
              <a:t>ăm</a:t>
            </a:r>
            <a:r>
              <a:rPr sz="1650" kern="1200" dirty="0">
                <a:solidFill>
                  <a:prstClr val="black"/>
                </a:solidFill>
                <a:latin typeface="Times New Roman" panose="02020603050405020304" pitchFamily="18" charset="0"/>
                <a:ea typeface="+mn-ea"/>
                <a:cs typeface="Arial" panose="020B0604020202020204" pitchFamily="34" charset="0"/>
              </a:rPr>
              <a:t> nay, cháu học lớp 3. Từ đầu </a:t>
            </a:r>
            <a:r>
              <a:rPr lang="vi-VN" altLang="x-none" sz="1650" kern="1200" dirty="0">
                <a:solidFill>
                  <a:prstClr val="black"/>
                </a:solidFill>
                <a:latin typeface="Times New Roman" panose="02020603050405020304" pitchFamily="18" charset="0"/>
                <a:ea typeface="+mn-ea"/>
                <a:cs typeface="Arial" panose="020B0604020202020204" pitchFamily="34" charset="0"/>
              </a:rPr>
              <a:t>năm</a:t>
            </a:r>
            <a:r>
              <a:rPr sz="1650" kern="1200" dirty="0">
                <a:solidFill>
                  <a:prstClr val="black"/>
                </a:solidFill>
                <a:latin typeface="Times New Roman" panose="02020603050405020304" pitchFamily="18" charset="0"/>
                <a:ea typeface="+mn-ea"/>
                <a:cs typeface="Arial" panose="020B0604020202020204" pitchFamily="34" charset="0"/>
              </a:rPr>
              <a:t> học đến giờ, cháu được tám điểm 10 rồi đấy, b</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ạ! Ng</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y nghỉ, cháu thường được bố mẹ cháu cho đi  chơi.</a:t>
            </a:r>
          </a:p>
          <a:p>
            <a:pPr defTabSz="685800">
              <a:buClrTx/>
            </a:pPr>
            <a:r>
              <a:rPr lang="vi-VN" sz="1650" kern="1200" dirty="0">
                <a:solidFill>
                  <a:prstClr val="black"/>
                </a:solidFill>
                <a:latin typeface="Times New Roman" panose="02020603050405020304" pitchFamily="18" charset="0"/>
                <a:ea typeface="+mn-ea"/>
                <a:cs typeface="Arial" panose="020B0604020202020204" pitchFamily="34" charset="0"/>
              </a:rPr>
              <a:t>   </a:t>
            </a:r>
            <a:r>
              <a:rPr sz="1650" kern="1200" dirty="0" err="1">
                <a:solidFill>
                  <a:prstClr val="black"/>
                </a:solidFill>
                <a:latin typeface="Times New Roman" panose="02020603050405020304" pitchFamily="18" charset="0"/>
                <a:ea typeface="+mn-ea"/>
                <a:cs typeface="Arial" panose="020B0604020202020204" pitchFamily="34" charset="0"/>
              </a:rPr>
              <a:t>Cháu</a:t>
            </a:r>
            <a:r>
              <a:rPr sz="1650" kern="1200" dirty="0">
                <a:solidFill>
                  <a:prstClr val="black"/>
                </a:solidFill>
                <a:latin typeface="Times New Roman" panose="02020603050405020304" pitchFamily="18" charset="0"/>
                <a:ea typeface="+mn-ea"/>
                <a:cs typeface="Arial" panose="020B0604020202020204" pitchFamily="34" charset="0"/>
              </a:rPr>
              <a:t> vẫn nhớ </a:t>
            </a:r>
            <a:r>
              <a:rPr lang="vi-VN" altLang="x-none" sz="1650" kern="1200" dirty="0">
                <a:solidFill>
                  <a:prstClr val="black"/>
                </a:solidFill>
                <a:latin typeface="Times New Roman" panose="02020603050405020304" pitchFamily="18" charset="0"/>
                <a:ea typeface="+mn-ea"/>
                <a:cs typeface="Arial" panose="020B0604020202020204" pitchFamily="34" charset="0"/>
              </a:rPr>
              <a:t>năm</a:t>
            </a:r>
            <a:r>
              <a:rPr sz="1650" kern="1200" dirty="0">
                <a:solidFill>
                  <a:prstClr val="black"/>
                </a:solidFill>
                <a:latin typeface="Times New Roman" panose="02020603050405020304" pitchFamily="18" charset="0"/>
                <a:ea typeface="+mn-ea"/>
                <a:cs typeface="Arial" panose="020B0604020202020204" pitchFamily="34" charset="0"/>
              </a:rPr>
              <a:t> ngoái được về quê, thả diều cùng anh Tuấn trên đê v</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đêm đêm ngồi nghe b</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kể chuyện cổ tích dưới ánh trăng.</a:t>
            </a:r>
          </a:p>
          <a:p>
            <a:pPr defTabSz="685800">
              <a:buClrTx/>
            </a:pPr>
            <a:r>
              <a:rPr lang="vi-VN" sz="1650" kern="1200" dirty="0">
                <a:solidFill>
                  <a:prstClr val="black"/>
                </a:solidFill>
                <a:latin typeface="Times New Roman" panose="02020603050405020304" pitchFamily="18" charset="0"/>
                <a:ea typeface="+mn-ea"/>
                <a:cs typeface="Arial" panose="020B0604020202020204" pitchFamily="34" charset="0"/>
              </a:rPr>
              <a:t>   </a:t>
            </a:r>
            <a:r>
              <a:rPr sz="1650" kern="1200" dirty="0" err="1">
                <a:solidFill>
                  <a:prstClr val="black"/>
                </a:solidFill>
                <a:latin typeface="Times New Roman" panose="02020603050405020304" pitchFamily="18" charset="0"/>
                <a:ea typeface="+mn-ea"/>
                <a:cs typeface="Arial" panose="020B0604020202020204" pitchFamily="34" charset="0"/>
              </a:rPr>
              <a:t>Cháu</a:t>
            </a:r>
            <a:r>
              <a:rPr sz="1650" kern="1200" dirty="0">
                <a:solidFill>
                  <a:prstClr val="black"/>
                </a:solidFill>
                <a:latin typeface="Times New Roman" panose="02020603050405020304" pitchFamily="18" charset="0"/>
                <a:ea typeface="+mn-ea"/>
                <a:cs typeface="Arial" panose="020B0604020202020204" pitchFamily="34" charset="0"/>
              </a:rPr>
              <a:t> hứa với b</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sẽ học thật giỏi, luôn chăm ngoan để b</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vui. Cháu kính chúc b</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 luôn mạnh khỏe, sống lâu. Cháu mong chóng đến hè để được về quê thăm </a:t>
            </a:r>
            <a:r>
              <a:rPr sz="1650" kern="1200" dirty="0" err="1">
                <a:solidFill>
                  <a:prstClr val="black"/>
                </a:solidFill>
                <a:latin typeface="Times New Roman" panose="02020603050405020304" pitchFamily="18" charset="0"/>
                <a:ea typeface="+mn-ea"/>
                <a:cs typeface="Arial" panose="020B0604020202020204" pitchFamily="34" charset="0"/>
              </a:rPr>
              <a:t>b</a:t>
            </a:r>
            <a:r>
              <a:rPr sz="1650" kern="1200" dirty="0" err="1">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a:t>
            </a:r>
          </a:p>
        </p:txBody>
      </p:sp>
      <p:sp>
        <p:nvSpPr>
          <p:cNvPr id="6" name="Text Box 13"/>
          <p:cNvSpPr txBox="1"/>
          <p:nvPr/>
        </p:nvSpPr>
        <p:spPr>
          <a:xfrm>
            <a:off x="1984425" y="4256761"/>
            <a:ext cx="2171700" cy="854080"/>
          </a:xfrm>
          <a:prstGeom prst="rect">
            <a:avLst/>
          </a:prstGeom>
          <a:noFill/>
          <a:ln w="9525">
            <a:noFill/>
          </a:ln>
        </p:spPr>
        <p:txBody>
          <a:bodyPr>
            <a:spAutoFit/>
          </a:bodyPr>
          <a:lstStyle/>
          <a:p>
            <a:pPr algn="ctr" defTabSz="685800">
              <a:buClrTx/>
            </a:pPr>
            <a:r>
              <a:rPr sz="1650" kern="1200" dirty="0">
                <a:solidFill>
                  <a:prstClr val="black"/>
                </a:solidFill>
                <a:latin typeface="Times New Roman" panose="02020603050405020304" pitchFamily="18" charset="0"/>
                <a:ea typeface="+mn-ea"/>
                <a:cs typeface="Arial" panose="020B0604020202020204" pitchFamily="34" charset="0"/>
              </a:rPr>
              <a:t>Cháu của b</a:t>
            </a:r>
            <a:r>
              <a:rPr sz="1650" kern="1200" dirty="0">
                <a:solidFill>
                  <a:prstClr val="black"/>
                </a:solidFill>
                <a:latin typeface="Times New Roman" panose="02020603050405020304" pitchFamily="18" charset="0"/>
                <a:ea typeface="Arial" panose="020B0604020202020204" pitchFamily="34" charset="0"/>
                <a:cs typeface="+mn-cs"/>
              </a:rPr>
              <a:t>à</a:t>
            </a:r>
            <a:endParaRPr sz="1650" kern="1200" dirty="0">
              <a:solidFill>
                <a:prstClr val="black"/>
              </a:solidFill>
              <a:latin typeface="Times New Roman" panose="02020603050405020304" pitchFamily="18" charset="0"/>
              <a:ea typeface="+mn-ea"/>
              <a:cs typeface="Arial" panose="020B0604020202020204" pitchFamily="34" charset="0"/>
            </a:endParaRPr>
          </a:p>
          <a:p>
            <a:pPr algn="ctr" defTabSz="685800">
              <a:buClrTx/>
            </a:pPr>
            <a:r>
              <a:rPr sz="1650" kern="1200" dirty="0">
                <a:solidFill>
                  <a:prstClr val="black"/>
                </a:solidFill>
                <a:latin typeface="Times New Roman" panose="02020603050405020304" pitchFamily="18" charset="0"/>
                <a:ea typeface="+mn-ea"/>
                <a:cs typeface="Arial" panose="020B0604020202020204" pitchFamily="34" charset="0"/>
              </a:rPr>
              <a:t> </a:t>
            </a:r>
            <a:r>
              <a:rPr sz="1650" i="1" kern="1200" dirty="0">
                <a:solidFill>
                  <a:prstClr val="black"/>
                </a:solidFill>
                <a:latin typeface="Times New Roman" panose="02020603050405020304" pitchFamily="18" charset="0"/>
                <a:ea typeface="+mn-ea"/>
                <a:cs typeface="Arial" panose="020B0604020202020204" pitchFamily="34" charset="0"/>
              </a:rPr>
              <a:t>Đức </a:t>
            </a:r>
          </a:p>
          <a:p>
            <a:pPr algn="ctr" defTabSz="685800">
              <a:buClrTx/>
            </a:pPr>
            <a:r>
              <a:rPr sz="1650" kern="1200" dirty="0">
                <a:solidFill>
                  <a:prstClr val="black"/>
                </a:solidFill>
                <a:latin typeface="Times New Roman" panose="02020603050405020304" pitchFamily="18" charset="0"/>
                <a:ea typeface="+mn-ea"/>
                <a:cs typeface="Arial" panose="020B0604020202020204" pitchFamily="34" charset="0"/>
              </a:rPr>
              <a:t>Trần Ho</a:t>
            </a:r>
            <a:r>
              <a:rPr sz="1650" kern="1200" dirty="0">
                <a:solidFill>
                  <a:prstClr val="black"/>
                </a:solidFill>
                <a:latin typeface="Times New Roman" panose="02020603050405020304" pitchFamily="18" charset="0"/>
                <a:ea typeface="Arial" panose="020B0604020202020204" pitchFamily="34" charset="0"/>
                <a:cs typeface="+mn-cs"/>
              </a:rPr>
              <a:t>à</a:t>
            </a:r>
            <a:r>
              <a:rPr sz="1650" kern="1200" dirty="0">
                <a:solidFill>
                  <a:prstClr val="black"/>
                </a:solidFill>
                <a:latin typeface="Times New Roman" panose="02020603050405020304" pitchFamily="18" charset="0"/>
                <a:ea typeface="+mn-ea"/>
                <a:cs typeface="Arial" panose="020B0604020202020204" pitchFamily="34" charset="0"/>
              </a:rPr>
              <a:t>i Đức </a:t>
            </a:r>
            <a:endParaRPr sz="1650" kern="1200" dirty="0">
              <a:solidFill>
                <a:prstClr val="black"/>
              </a:solidFill>
              <a:latin typeface="Times New Roman" panose="02020603050405020304" pitchFamily="18" charset="0"/>
              <a:ea typeface="Arial" panose="020B0604020202020204" pitchFamily="34" charset="0"/>
              <a:cs typeface="+mn-cs"/>
            </a:endParaRPr>
          </a:p>
        </p:txBody>
      </p:sp>
      <p:sp>
        <p:nvSpPr>
          <p:cNvPr id="9" name="圆角矩形 1"/>
          <p:cNvSpPr>
            <a:spLocks noChangeArrowheads="1"/>
          </p:cNvSpPr>
          <p:nvPr/>
        </p:nvSpPr>
        <p:spPr bwMode="auto">
          <a:xfrm>
            <a:off x="59954" y="54428"/>
            <a:ext cx="4468503" cy="5056413"/>
          </a:xfrm>
          <a:prstGeom prst="roundRect">
            <a:avLst>
              <a:gd name="adj" fmla="val 16667"/>
            </a:avLst>
          </a:prstGeom>
          <a:noFill/>
          <a:ln w="28575" algn="ctr">
            <a:solidFill>
              <a:srgbClr val="FF0000"/>
            </a:solidFill>
            <a:prstDash val="dash"/>
            <a:miter lim="800000"/>
            <a:headEnd/>
            <a:tailEnd/>
          </a:ln>
        </p:spPr>
        <p:txBody>
          <a:bodyPr anchor="ctr"/>
          <a:lstStyle>
            <a:lvl1pPr>
              <a:spcBef>
                <a:spcPts val="575"/>
              </a:spcBef>
              <a:buClr>
                <a:schemeClr val="accent1"/>
              </a:buClr>
              <a:buSzPct val="85000"/>
              <a:buFont typeface="Wingdings 2" panose="05020102010507070707" pitchFamily="18" charset="2"/>
              <a:buChar char=""/>
              <a:defRPr sz="2600">
                <a:solidFill>
                  <a:schemeClr val="tx1"/>
                </a:solidFill>
                <a:latin typeface="Perpetua" pitchFamily="18" charset="0"/>
              </a:defRPr>
            </a:lvl1pPr>
            <a:lvl2pPr marL="547688" indent="-228600">
              <a:spcBef>
                <a:spcPts val="375"/>
              </a:spcBef>
              <a:buClr>
                <a:schemeClr val="accent2"/>
              </a:buClr>
              <a:buSzPct val="85000"/>
              <a:buFont typeface="Wingdings 2" panose="05020102010507070707" pitchFamily="18" charset="2"/>
              <a:buChar char=""/>
              <a:defRPr sz="2400">
                <a:solidFill>
                  <a:schemeClr val="tx1"/>
                </a:solidFill>
                <a:latin typeface="Perpetua" pitchFamily="18" charset="0"/>
              </a:defRPr>
            </a:lvl2pPr>
            <a:lvl3pPr marL="822325" indent="-228600">
              <a:spcBef>
                <a:spcPts val="375"/>
              </a:spcBef>
              <a:buClr>
                <a:srgbClr val="E6B1AB"/>
              </a:buClr>
              <a:buSzPct val="85000"/>
              <a:buFont typeface="Wingdings 2" panose="05020102010507070707" pitchFamily="18" charset="2"/>
              <a:buChar char=""/>
              <a:defRPr sz="2000">
                <a:solidFill>
                  <a:schemeClr val="tx1"/>
                </a:solidFill>
                <a:latin typeface="Perpetua" pitchFamily="18" charset="0"/>
              </a:defRPr>
            </a:lvl3pPr>
            <a:lvl4pPr marL="1096963" indent="-228600">
              <a:spcBef>
                <a:spcPts val="375"/>
              </a:spcBef>
              <a:buClr>
                <a:srgbClr val="A28E6A"/>
              </a:buClr>
              <a:buSzPct val="80000"/>
              <a:buFont typeface="Wingdings 2" panose="05020102010507070707" pitchFamily="18" charset="2"/>
              <a:buChar char=""/>
              <a:defRPr sz="2000">
                <a:solidFill>
                  <a:schemeClr val="tx1"/>
                </a:solidFill>
                <a:latin typeface="Perpetua" pitchFamily="18" charset="0"/>
              </a:defRPr>
            </a:lvl4pPr>
            <a:lvl5pPr marL="1371600" indent="-228600">
              <a:spcBef>
                <a:spcPts val="375"/>
              </a:spcBef>
              <a:buClr>
                <a:srgbClr val="A28E6A"/>
              </a:buClr>
              <a:buChar char="o"/>
              <a:defRPr sz="2000">
                <a:solidFill>
                  <a:schemeClr val="tx1"/>
                </a:solidFill>
                <a:latin typeface="Perpetua" pitchFamily="18" charset="0"/>
              </a:defRPr>
            </a:lvl5pPr>
            <a:lvl6pPr marL="1828800" indent="-228600" eaLnBrk="0" fontAlgn="base" hangingPunct="0">
              <a:spcBef>
                <a:spcPts val="375"/>
              </a:spcBef>
              <a:spcAft>
                <a:spcPct val="0"/>
              </a:spcAft>
              <a:buClr>
                <a:srgbClr val="A28E6A"/>
              </a:buClr>
              <a:buChar char="o"/>
              <a:defRPr sz="2000">
                <a:solidFill>
                  <a:schemeClr val="tx1"/>
                </a:solidFill>
                <a:latin typeface="Perpetua" pitchFamily="18" charset="0"/>
              </a:defRPr>
            </a:lvl6pPr>
            <a:lvl7pPr marL="2286000" indent="-228600" eaLnBrk="0" fontAlgn="base" hangingPunct="0">
              <a:spcBef>
                <a:spcPts val="375"/>
              </a:spcBef>
              <a:spcAft>
                <a:spcPct val="0"/>
              </a:spcAft>
              <a:buClr>
                <a:srgbClr val="A28E6A"/>
              </a:buClr>
              <a:buChar char="o"/>
              <a:defRPr sz="2000">
                <a:solidFill>
                  <a:schemeClr val="tx1"/>
                </a:solidFill>
                <a:latin typeface="Perpetua" pitchFamily="18" charset="0"/>
              </a:defRPr>
            </a:lvl7pPr>
            <a:lvl8pPr marL="2743200" indent="-228600" eaLnBrk="0" fontAlgn="base" hangingPunct="0">
              <a:spcBef>
                <a:spcPts val="375"/>
              </a:spcBef>
              <a:spcAft>
                <a:spcPct val="0"/>
              </a:spcAft>
              <a:buClr>
                <a:srgbClr val="A28E6A"/>
              </a:buClr>
              <a:buChar char="o"/>
              <a:defRPr sz="2000">
                <a:solidFill>
                  <a:schemeClr val="tx1"/>
                </a:solidFill>
                <a:latin typeface="Perpetua" pitchFamily="18" charset="0"/>
              </a:defRPr>
            </a:lvl8pPr>
            <a:lvl9pPr marL="3200400" indent="-228600" eaLnBrk="0" fontAlgn="base" hangingPunct="0">
              <a:spcBef>
                <a:spcPts val="375"/>
              </a:spcBef>
              <a:spcAft>
                <a:spcPct val="0"/>
              </a:spcAft>
              <a:buClr>
                <a:srgbClr val="A28E6A"/>
              </a:buClr>
              <a:buChar char="o"/>
              <a:defRPr sz="2000">
                <a:solidFill>
                  <a:schemeClr val="tx1"/>
                </a:solidFill>
                <a:latin typeface="Perpetua" pitchFamily="18" charset="0"/>
              </a:defRPr>
            </a:lvl9pPr>
          </a:lstStyle>
          <a:p>
            <a:pPr algn="ctr" eaLnBrk="1" hangingPunct="1">
              <a:spcBef>
                <a:spcPct val="0"/>
              </a:spcBef>
              <a:buClrTx/>
              <a:buSzTx/>
              <a:buFontTx/>
              <a:buNone/>
            </a:pPr>
            <a:endParaRPr lang="zh-CN" altLang="en-US" sz="1800">
              <a:solidFill>
                <a:srgbClr val="FFFFFF"/>
              </a:solidFill>
              <a:latin typeface="Times New Roman" panose="02020603050405020304" pitchFamily="18" charset="0"/>
              <a:ea typeface="黑体"/>
              <a:cs typeface="Times New Roman" panose="02020603050405020304" pitchFamily="18" charset="0"/>
              <a:sym typeface="+mn-lt"/>
            </a:endParaRPr>
          </a:p>
        </p:txBody>
      </p:sp>
      <p:sp>
        <p:nvSpPr>
          <p:cNvPr id="10" name="Text Box 5"/>
          <p:cNvSpPr txBox="1"/>
          <p:nvPr/>
        </p:nvSpPr>
        <p:spPr>
          <a:xfrm>
            <a:off x="4933051" y="501299"/>
            <a:ext cx="960437" cy="584775"/>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1600" b="1" dirty="0" err="1" smtClean="0">
                <a:solidFill>
                  <a:srgbClr val="CC0000"/>
                </a:solidFill>
                <a:latin typeface="Times New Roman" panose="02020603050405020304" pitchFamily="18" charset="0"/>
                <a:cs typeface="Arial" panose="020B0604020202020204" pitchFamily="34" charset="0"/>
              </a:rPr>
              <a:t>Phần</a:t>
            </a:r>
            <a:r>
              <a:rPr lang="en-US" sz="1600" b="1" dirty="0">
                <a:solidFill>
                  <a:srgbClr val="CC0000"/>
                </a:solidFill>
                <a:latin typeface="Times New Roman" panose="02020603050405020304" pitchFamily="18" charset="0"/>
                <a:cs typeface="Arial" panose="020B0604020202020204" pitchFamily="34" charset="0"/>
              </a:rPr>
              <a:t> </a:t>
            </a:r>
            <a:endParaRPr lang="en-US" sz="1600" b="1" dirty="0" smtClean="0">
              <a:solidFill>
                <a:srgbClr val="CC0000"/>
              </a:solidFill>
              <a:latin typeface="Times New Roman" panose="02020603050405020304" pitchFamily="18" charset="0"/>
              <a:cs typeface="Arial" panose="020B0604020202020204" pitchFamily="34" charset="0"/>
            </a:endParaRPr>
          </a:p>
          <a:p>
            <a:pPr algn="ctr"/>
            <a:r>
              <a:rPr lang="vi-VN" sz="1600" b="1" dirty="0">
                <a:solidFill>
                  <a:srgbClr val="CC0000"/>
                </a:solidFill>
                <a:latin typeface="Times New Roman" panose="02020603050405020304" pitchFamily="18" charset="0"/>
                <a:cs typeface="Arial" panose="020B0604020202020204" pitchFamily="34" charset="0"/>
              </a:rPr>
              <a:t>đ</a:t>
            </a:r>
            <a:r>
              <a:rPr sz="1600" b="1" dirty="0" err="1" smtClean="0">
                <a:solidFill>
                  <a:srgbClr val="CC0000"/>
                </a:solidFill>
                <a:latin typeface="Times New Roman" panose="02020603050405020304" pitchFamily="18" charset="0"/>
                <a:cs typeface="Arial" panose="020B0604020202020204" pitchFamily="34" charset="0"/>
              </a:rPr>
              <a:t>ầu</a:t>
            </a:r>
            <a:r>
              <a:rPr lang="en-US" sz="1600" b="1" dirty="0" smtClean="0">
                <a:solidFill>
                  <a:srgbClr val="CC0000"/>
                </a:solidFill>
                <a:latin typeface="Times New Roman" panose="02020603050405020304" pitchFamily="18" charset="0"/>
                <a:cs typeface="Arial" panose="020B0604020202020204" pitchFamily="34" charset="0"/>
              </a:rPr>
              <a:t> </a:t>
            </a:r>
            <a:r>
              <a:rPr lang="en-US" sz="1600" b="1" dirty="0" err="1" smtClean="0">
                <a:solidFill>
                  <a:srgbClr val="CC0000"/>
                </a:solidFill>
                <a:latin typeface="Times New Roman" panose="02020603050405020304" pitchFamily="18" charset="0"/>
                <a:cs typeface="Arial" panose="020B0604020202020204" pitchFamily="34" charset="0"/>
              </a:rPr>
              <a:t>th</a:t>
            </a:r>
            <a:r>
              <a:rPr lang="vi-VN" sz="1600" b="1" dirty="0" smtClean="0">
                <a:solidFill>
                  <a:srgbClr val="CC0000"/>
                </a:solidFill>
                <a:latin typeface="Times New Roman" panose="02020603050405020304" pitchFamily="18" charset="0"/>
                <a:cs typeface="Arial" panose="020B0604020202020204" pitchFamily="34" charset="0"/>
              </a:rPr>
              <a:t>ư</a:t>
            </a:r>
            <a:endParaRPr sz="1600" b="1" dirty="0">
              <a:solidFill>
                <a:srgbClr val="CC0000"/>
              </a:solidFill>
              <a:latin typeface="Times New Roman" panose="02020603050405020304" pitchFamily="18" charset="0"/>
              <a:ea typeface="Arial" panose="020B0604020202020204" pitchFamily="34" charset="0"/>
            </a:endParaRPr>
          </a:p>
        </p:txBody>
      </p:sp>
      <p:sp>
        <p:nvSpPr>
          <p:cNvPr id="11" name="Line 10"/>
          <p:cNvSpPr/>
          <p:nvPr/>
        </p:nvSpPr>
        <p:spPr>
          <a:xfrm flipV="1">
            <a:off x="4606289" y="803904"/>
            <a:ext cx="351843" cy="20428"/>
          </a:xfrm>
          <a:prstGeom prst="line">
            <a:avLst/>
          </a:prstGeom>
          <a:ln w="57150" cap="flat" cmpd="sng">
            <a:solidFill>
              <a:srgbClr val="FF0000"/>
            </a:solidFill>
            <a:prstDash val="solid"/>
            <a:headEnd type="none" w="med" len="med"/>
            <a:tailEnd type="triangle" w="med" len="med"/>
          </a:ln>
        </p:spPr>
      </p:sp>
      <p:sp>
        <p:nvSpPr>
          <p:cNvPr id="12" name="Line 10"/>
          <p:cNvSpPr/>
          <p:nvPr/>
        </p:nvSpPr>
        <p:spPr>
          <a:xfrm>
            <a:off x="4606289" y="2314310"/>
            <a:ext cx="253399" cy="1231"/>
          </a:xfrm>
          <a:prstGeom prst="line">
            <a:avLst/>
          </a:prstGeom>
          <a:ln w="57150" cap="flat" cmpd="sng">
            <a:solidFill>
              <a:srgbClr val="FF0000"/>
            </a:solidFill>
            <a:prstDash val="solid"/>
            <a:headEnd type="none" w="med" len="med"/>
            <a:tailEnd type="triangle" w="med" len="med"/>
          </a:ln>
        </p:spPr>
      </p:sp>
      <p:sp>
        <p:nvSpPr>
          <p:cNvPr id="13" name="Text Box 5"/>
          <p:cNvSpPr txBox="1"/>
          <p:nvPr/>
        </p:nvSpPr>
        <p:spPr>
          <a:xfrm>
            <a:off x="4933051" y="1989066"/>
            <a:ext cx="1002327" cy="1077218"/>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1600" b="1" dirty="0" err="1" smtClean="0">
                <a:solidFill>
                  <a:srgbClr val="CC0000"/>
                </a:solidFill>
                <a:latin typeface="Times New Roman" panose="02020603050405020304" pitchFamily="18" charset="0"/>
                <a:cs typeface="Arial" panose="020B0604020202020204" pitchFamily="34" charset="0"/>
              </a:rPr>
              <a:t>Phần</a:t>
            </a:r>
            <a:r>
              <a:rPr lang="en-US" sz="1600" b="1" dirty="0">
                <a:solidFill>
                  <a:srgbClr val="CC0000"/>
                </a:solidFill>
                <a:latin typeface="Times New Roman" panose="02020603050405020304" pitchFamily="18" charset="0"/>
                <a:cs typeface="Arial" panose="020B0604020202020204" pitchFamily="34" charset="0"/>
              </a:rPr>
              <a:t> </a:t>
            </a:r>
            <a:endParaRPr lang="en-US" sz="1600" b="1" dirty="0" smtClean="0">
              <a:solidFill>
                <a:srgbClr val="CC0000"/>
              </a:solidFill>
              <a:latin typeface="Times New Roman" panose="02020603050405020304" pitchFamily="18" charset="0"/>
              <a:cs typeface="Arial" panose="020B0604020202020204" pitchFamily="34" charset="0"/>
            </a:endParaRPr>
          </a:p>
          <a:p>
            <a:pPr algn="ctr"/>
            <a:r>
              <a:rPr lang="en-US" sz="1600" b="1" dirty="0" err="1">
                <a:solidFill>
                  <a:srgbClr val="CC0000"/>
                </a:solidFill>
                <a:latin typeface="Times New Roman" panose="02020603050405020304" pitchFamily="18" charset="0"/>
                <a:cs typeface="Arial" panose="020B0604020202020204" pitchFamily="34" charset="0"/>
              </a:rPr>
              <a:t>n</a:t>
            </a:r>
            <a:r>
              <a:rPr lang="en-US" sz="1600" b="1" dirty="0" err="1" smtClean="0">
                <a:solidFill>
                  <a:srgbClr val="CC0000"/>
                </a:solidFill>
                <a:latin typeface="Times New Roman" panose="02020603050405020304" pitchFamily="18" charset="0"/>
                <a:cs typeface="Arial" panose="020B0604020202020204" pitchFamily="34" charset="0"/>
              </a:rPr>
              <a:t>ội</a:t>
            </a:r>
            <a:r>
              <a:rPr lang="en-US" sz="1600" b="1" dirty="0" smtClean="0">
                <a:solidFill>
                  <a:srgbClr val="CC0000"/>
                </a:solidFill>
                <a:latin typeface="Times New Roman" panose="02020603050405020304" pitchFamily="18" charset="0"/>
                <a:cs typeface="Arial" panose="020B0604020202020204" pitchFamily="34" charset="0"/>
              </a:rPr>
              <a:t> dung </a:t>
            </a:r>
            <a:r>
              <a:rPr lang="vi-VN" sz="1600" b="1" dirty="0" smtClean="0">
                <a:solidFill>
                  <a:srgbClr val="CC0000"/>
                </a:solidFill>
                <a:latin typeface="Times New Roman" panose="02020603050405020304" pitchFamily="18" charset="0"/>
                <a:cs typeface="Arial" panose="020B0604020202020204" pitchFamily="34" charset="0"/>
              </a:rPr>
              <a:t>chính bức</a:t>
            </a:r>
            <a:r>
              <a:rPr lang="en-US" sz="1600" b="1" dirty="0" smtClean="0">
                <a:solidFill>
                  <a:srgbClr val="CC0000"/>
                </a:solidFill>
                <a:latin typeface="Times New Roman" panose="02020603050405020304" pitchFamily="18" charset="0"/>
                <a:cs typeface="Arial" panose="020B0604020202020204" pitchFamily="34" charset="0"/>
              </a:rPr>
              <a:t> </a:t>
            </a:r>
            <a:r>
              <a:rPr lang="en-US" sz="1600" b="1" dirty="0" err="1" smtClean="0">
                <a:solidFill>
                  <a:srgbClr val="CC0000"/>
                </a:solidFill>
                <a:latin typeface="Times New Roman" panose="02020603050405020304" pitchFamily="18" charset="0"/>
                <a:cs typeface="Arial" panose="020B0604020202020204" pitchFamily="34" charset="0"/>
              </a:rPr>
              <a:t>th</a:t>
            </a:r>
            <a:r>
              <a:rPr lang="vi-VN" sz="1600" b="1" dirty="0" smtClean="0">
                <a:solidFill>
                  <a:srgbClr val="CC0000"/>
                </a:solidFill>
                <a:latin typeface="Times New Roman" panose="02020603050405020304" pitchFamily="18" charset="0"/>
                <a:cs typeface="Arial" panose="020B0604020202020204" pitchFamily="34" charset="0"/>
              </a:rPr>
              <a:t>ư</a:t>
            </a:r>
            <a:endParaRPr sz="1600" b="1" dirty="0">
              <a:solidFill>
                <a:srgbClr val="CC0000"/>
              </a:solidFill>
              <a:latin typeface="Times New Roman" panose="02020603050405020304" pitchFamily="18" charset="0"/>
              <a:ea typeface="Arial" panose="020B0604020202020204" pitchFamily="34" charset="0"/>
            </a:endParaRPr>
          </a:p>
        </p:txBody>
      </p:sp>
      <p:sp>
        <p:nvSpPr>
          <p:cNvPr id="14" name="Line 10"/>
          <p:cNvSpPr/>
          <p:nvPr/>
        </p:nvSpPr>
        <p:spPr>
          <a:xfrm>
            <a:off x="4639197" y="3789656"/>
            <a:ext cx="261279" cy="15863"/>
          </a:xfrm>
          <a:prstGeom prst="line">
            <a:avLst/>
          </a:prstGeom>
          <a:ln w="57150" cap="flat" cmpd="sng">
            <a:solidFill>
              <a:srgbClr val="FF0000"/>
            </a:solidFill>
            <a:prstDash val="solid"/>
            <a:headEnd type="none" w="med" len="med"/>
            <a:tailEnd type="triangle" w="med" len="med"/>
          </a:ln>
        </p:spPr>
      </p:sp>
      <p:sp>
        <p:nvSpPr>
          <p:cNvPr id="15" name="Text Box 5"/>
          <p:cNvSpPr txBox="1"/>
          <p:nvPr/>
        </p:nvSpPr>
        <p:spPr>
          <a:xfrm>
            <a:off x="4958132" y="3574369"/>
            <a:ext cx="1027038" cy="584775"/>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a:r>
              <a:rPr sz="1600" b="1" dirty="0" err="1" smtClean="0">
                <a:solidFill>
                  <a:srgbClr val="CC0000"/>
                </a:solidFill>
                <a:latin typeface="Times New Roman" panose="02020603050405020304" pitchFamily="18" charset="0"/>
                <a:cs typeface="Arial" panose="020B0604020202020204" pitchFamily="34" charset="0"/>
              </a:rPr>
              <a:t>Phần</a:t>
            </a:r>
            <a:r>
              <a:rPr lang="en-US" sz="1600" b="1" dirty="0">
                <a:solidFill>
                  <a:srgbClr val="CC0000"/>
                </a:solidFill>
                <a:latin typeface="Times New Roman" panose="02020603050405020304" pitchFamily="18" charset="0"/>
                <a:cs typeface="Arial" panose="020B0604020202020204" pitchFamily="34" charset="0"/>
              </a:rPr>
              <a:t> </a:t>
            </a:r>
            <a:endParaRPr lang="en-US" sz="1600" b="1" dirty="0" smtClean="0">
              <a:solidFill>
                <a:srgbClr val="CC0000"/>
              </a:solidFill>
              <a:latin typeface="Times New Roman" panose="02020603050405020304" pitchFamily="18" charset="0"/>
              <a:cs typeface="Arial" panose="020B0604020202020204" pitchFamily="34" charset="0"/>
            </a:endParaRPr>
          </a:p>
          <a:p>
            <a:pPr algn="ctr"/>
            <a:r>
              <a:rPr lang="vi-VN" sz="1600" b="1" dirty="0" smtClean="0">
                <a:solidFill>
                  <a:srgbClr val="CC0000"/>
                </a:solidFill>
                <a:latin typeface="Times New Roman" panose="02020603050405020304" pitchFamily="18" charset="0"/>
                <a:cs typeface="Arial" panose="020B0604020202020204" pitchFamily="34" charset="0"/>
              </a:rPr>
              <a:t>cuối </a:t>
            </a:r>
            <a:r>
              <a:rPr lang="en-US" sz="1600" b="1" dirty="0" err="1" smtClean="0">
                <a:solidFill>
                  <a:srgbClr val="CC0000"/>
                </a:solidFill>
                <a:latin typeface="Times New Roman" panose="02020603050405020304" pitchFamily="18" charset="0"/>
                <a:cs typeface="Arial" panose="020B0604020202020204" pitchFamily="34" charset="0"/>
              </a:rPr>
              <a:t>th</a:t>
            </a:r>
            <a:r>
              <a:rPr lang="vi-VN" sz="1600" b="1" dirty="0" smtClean="0">
                <a:solidFill>
                  <a:srgbClr val="CC0000"/>
                </a:solidFill>
                <a:latin typeface="Times New Roman" panose="02020603050405020304" pitchFamily="18" charset="0"/>
                <a:cs typeface="Arial" panose="020B0604020202020204" pitchFamily="34" charset="0"/>
              </a:rPr>
              <a:t>ư</a:t>
            </a:r>
            <a:endParaRPr sz="1600" b="1" dirty="0">
              <a:solidFill>
                <a:srgbClr val="CC0000"/>
              </a:solidFill>
              <a:latin typeface="Times New Roman" panose="02020603050405020304" pitchFamily="18" charset="0"/>
              <a:ea typeface="Arial" panose="020B0604020202020204" pitchFamily="34" charset="0"/>
            </a:endParaRPr>
          </a:p>
        </p:txBody>
      </p:sp>
      <p:sp>
        <p:nvSpPr>
          <p:cNvPr id="16" name="Line 10"/>
          <p:cNvSpPr/>
          <p:nvPr/>
        </p:nvSpPr>
        <p:spPr>
          <a:xfrm>
            <a:off x="5934287" y="793686"/>
            <a:ext cx="440914" cy="10218"/>
          </a:xfrm>
          <a:prstGeom prst="line">
            <a:avLst/>
          </a:prstGeom>
          <a:ln w="57150" cap="flat" cmpd="sng">
            <a:solidFill>
              <a:srgbClr val="FF0000"/>
            </a:solidFill>
            <a:prstDash val="solid"/>
            <a:headEnd type="none" w="med" len="med"/>
            <a:tailEnd type="triangle" w="med" len="med"/>
          </a:ln>
        </p:spPr>
      </p:sp>
      <p:sp>
        <p:nvSpPr>
          <p:cNvPr id="17" name="Text Box 11"/>
          <p:cNvSpPr txBox="1"/>
          <p:nvPr/>
        </p:nvSpPr>
        <p:spPr>
          <a:xfrm>
            <a:off x="6396040" y="334376"/>
            <a:ext cx="2316204" cy="1200329"/>
          </a:xfrm>
          <a:prstGeom prst="rect">
            <a:avLst/>
          </a:prstGeom>
          <a:noFill/>
          <a:ln w="38100" cap="flat" cmpd="sng">
            <a:solidFill>
              <a:schemeClr val="tx1"/>
            </a:solidFill>
            <a:prstDash val="solid"/>
            <a:miter/>
            <a:headEnd type="none" w="med" len="med"/>
            <a:tailEnd type="none" w="med" len="med"/>
          </a:ln>
        </p:spPr>
        <p:txBody>
          <a:bodyPr wrap="square">
            <a:spAutoFit/>
          </a:bodyPr>
          <a:lstStyle/>
          <a:p>
            <a:pPr>
              <a:spcBef>
                <a:spcPts val="0"/>
              </a:spcBef>
            </a:pPr>
            <a:r>
              <a:rPr sz="1800" b="1" dirty="0">
                <a:solidFill>
                  <a:srgbClr val="002060"/>
                </a:solidFill>
                <a:latin typeface="Times New Roman" panose="02020603050405020304" pitchFamily="18" charset="0"/>
                <a:cs typeface="Arial" panose="020B0604020202020204" pitchFamily="34" charset="0"/>
              </a:rPr>
              <a:t>- Địa điểm, thời gian viết thư.</a:t>
            </a:r>
          </a:p>
          <a:p>
            <a:pPr>
              <a:spcBef>
                <a:spcPts val="0"/>
              </a:spcBef>
            </a:pPr>
            <a:r>
              <a:rPr sz="1800" b="1" dirty="0">
                <a:solidFill>
                  <a:srgbClr val="002060"/>
                </a:solidFill>
                <a:latin typeface="Times New Roman" panose="02020603050405020304" pitchFamily="18" charset="0"/>
                <a:cs typeface="Arial" panose="020B0604020202020204" pitchFamily="34" charset="0"/>
              </a:rPr>
              <a:t>- Lời xưng hô với người nhận thư</a:t>
            </a:r>
            <a:r>
              <a:rPr lang="vi-VN" altLang="x-none" sz="1800" b="1" dirty="0">
                <a:solidFill>
                  <a:srgbClr val="002060"/>
                </a:solidFill>
                <a:latin typeface="Times New Roman" panose="02020603050405020304" pitchFamily="18" charset="0"/>
                <a:cs typeface="Arial" panose="020B0604020202020204" pitchFamily="34" charset="0"/>
              </a:rPr>
              <a:t>.</a:t>
            </a:r>
            <a:endParaRPr sz="1800" b="1" dirty="0">
              <a:solidFill>
                <a:srgbClr val="002060"/>
              </a:solidFill>
              <a:latin typeface="Times New Roman" panose="02020603050405020304" pitchFamily="18" charset="0"/>
              <a:ea typeface="Arial" panose="020B0604020202020204" pitchFamily="34" charset="0"/>
            </a:endParaRPr>
          </a:p>
        </p:txBody>
      </p:sp>
      <p:sp>
        <p:nvSpPr>
          <p:cNvPr id="18" name="Line 10"/>
          <p:cNvSpPr/>
          <p:nvPr/>
        </p:nvSpPr>
        <p:spPr>
          <a:xfrm flipV="1">
            <a:off x="5985170" y="2450025"/>
            <a:ext cx="346938" cy="1960"/>
          </a:xfrm>
          <a:prstGeom prst="line">
            <a:avLst/>
          </a:prstGeom>
          <a:ln w="57150" cap="flat" cmpd="sng">
            <a:solidFill>
              <a:srgbClr val="FF0000"/>
            </a:solidFill>
            <a:prstDash val="solid"/>
            <a:headEnd type="none" w="med" len="med"/>
            <a:tailEnd type="triangle" w="med" len="med"/>
          </a:ln>
        </p:spPr>
      </p:sp>
      <p:sp>
        <p:nvSpPr>
          <p:cNvPr id="19" name="Text Box 13"/>
          <p:cNvSpPr txBox="1"/>
          <p:nvPr/>
        </p:nvSpPr>
        <p:spPr>
          <a:xfrm>
            <a:off x="6381900" y="2120969"/>
            <a:ext cx="2330344" cy="923330"/>
          </a:xfrm>
          <a:prstGeom prst="rect">
            <a:avLst/>
          </a:prstGeom>
          <a:noFill/>
          <a:ln w="38100" cap="flat" cmpd="sng">
            <a:solidFill>
              <a:schemeClr val="tx1"/>
            </a:solidFill>
            <a:prstDash val="solid"/>
            <a:miter/>
            <a:headEnd type="none" w="med" len="med"/>
            <a:tailEnd type="none" w="med" len="med"/>
          </a:ln>
        </p:spPr>
        <p:txBody>
          <a:bodyPr wrap="square">
            <a:spAutoFit/>
          </a:bodyPr>
          <a:lstStyle/>
          <a:p>
            <a:pPr>
              <a:spcBef>
                <a:spcPts val="0"/>
              </a:spcBef>
            </a:pPr>
            <a:r>
              <a:rPr sz="1800" b="1" dirty="0">
                <a:solidFill>
                  <a:srgbClr val="002060"/>
                </a:solidFill>
                <a:latin typeface="Times New Roman" panose="02020603050405020304" pitchFamily="18" charset="0"/>
                <a:cs typeface="Arial" panose="020B0604020202020204" pitchFamily="34" charset="0"/>
              </a:rPr>
              <a:t>- Thăm hỏi sức khoẻ.</a:t>
            </a:r>
          </a:p>
          <a:p>
            <a:pPr>
              <a:spcBef>
                <a:spcPts val="0"/>
              </a:spcBef>
              <a:buChar char="-"/>
            </a:pPr>
            <a:r>
              <a:rPr lang="vi-VN" sz="1800" b="1" dirty="0" smtClean="0">
                <a:solidFill>
                  <a:srgbClr val="002060"/>
                </a:solidFill>
                <a:latin typeface="Times New Roman" panose="02020603050405020304" pitchFamily="18" charset="0"/>
                <a:cs typeface="Arial" panose="020B0604020202020204" pitchFamily="34" charset="0"/>
              </a:rPr>
              <a:t> </a:t>
            </a:r>
            <a:r>
              <a:rPr sz="1800" b="1" dirty="0" err="1" smtClean="0">
                <a:solidFill>
                  <a:srgbClr val="002060"/>
                </a:solidFill>
                <a:latin typeface="Times New Roman" panose="02020603050405020304" pitchFamily="18" charset="0"/>
                <a:cs typeface="Arial" panose="020B0604020202020204" pitchFamily="34" charset="0"/>
              </a:rPr>
              <a:t>Kể</a:t>
            </a:r>
            <a:r>
              <a:rPr sz="1800" b="1" dirty="0" smtClean="0">
                <a:solidFill>
                  <a:srgbClr val="002060"/>
                </a:solidFill>
                <a:latin typeface="Times New Roman" panose="02020603050405020304" pitchFamily="18" charset="0"/>
                <a:cs typeface="Arial" panose="020B0604020202020204" pitchFamily="34" charset="0"/>
              </a:rPr>
              <a:t> </a:t>
            </a:r>
            <a:r>
              <a:rPr sz="1800" b="1" dirty="0">
                <a:solidFill>
                  <a:srgbClr val="002060"/>
                </a:solidFill>
                <a:latin typeface="Times New Roman" panose="02020603050405020304" pitchFamily="18" charset="0"/>
                <a:cs typeface="Arial" panose="020B0604020202020204" pitchFamily="34" charset="0"/>
              </a:rPr>
              <a:t>chuyện về mình v</a:t>
            </a:r>
            <a:r>
              <a:rPr sz="1800" b="1" dirty="0">
                <a:solidFill>
                  <a:srgbClr val="002060"/>
                </a:solidFill>
                <a:latin typeface="Times New Roman" panose="02020603050405020304" pitchFamily="18" charset="0"/>
                <a:ea typeface="Arial" panose="020B0604020202020204" pitchFamily="34" charset="0"/>
              </a:rPr>
              <a:t>à</a:t>
            </a:r>
            <a:r>
              <a:rPr sz="1800" b="1" dirty="0">
                <a:solidFill>
                  <a:srgbClr val="002060"/>
                </a:solidFill>
                <a:latin typeface="Times New Roman" panose="02020603050405020304" pitchFamily="18" charset="0"/>
                <a:cs typeface="Arial" panose="020B0604020202020204" pitchFamily="34" charset="0"/>
              </a:rPr>
              <a:t> gia đình.</a:t>
            </a:r>
            <a:endParaRPr sz="1800" b="1" dirty="0">
              <a:solidFill>
                <a:srgbClr val="002060"/>
              </a:solidFill>
              <a:latin typeface="Times New Roman" panose="02020603050405020304" pitchFamily="18" charset="0"/>
              <a:ea typeface="Arial" panose="020B0604020202020204" pitchFamily="34" charset="0"/>
            </a:endParaRPr>
          </a:p>
        </p:txBody>
      </p:sp>
      <p:sp>
        <p:nvSpPr>
          <p:cNvPr id="20" name="Line 10"/>
          <p:cNvSpPr/>
          <p:nvPr/>
        </p:nvSpPr>
        <p:spPr>
          <a:xfrm flipV="1">
            <a:off x="6010251" y="3864796"/>
            <a:ext cx="346938" cy="1960"/>
          </a:xfrm>
          <a:prstGeom prst="line">
            <a:avLst/>
          </a:prstGeom>
          <a:ln w="57150" cap="flat" cmpd="sng">
            <a:solidFill>
              <a:srgbClr val="FF0000"/>
            </a:solidFill>
            <a:prstDash val="solid"/>
            <a:headEnd type="none" w="med" len="med"/>
            <a:tailEnd type="triangle" w="med" len="med"/>
          </a:ln>
        </p:spPr>
      </p:sp>
      <p:sp>
        <p:nvSpPr>
          <p:cNvPr id="21" name="Text Box 19"/>
          <p:cNvSpPr txBox="1"/>
          <p:nvPr/>
        </p:nvSpPr>
        <p:spPr>
          <a:xfrm>
            <a:off x="6357189" y="3574369"/>
            <a:ext cx="2319182" cy="923330"/>
          </a:xfrm>
          <a:prstGeom prst="rect">
            <a:avLst/>
          </a:prstGeom>
          <a:noFill/>
          <a:ln w="38100" cap="flat" cmpd="sng">
            <a:solidFill>
              <a:schemeClr val="tx1"/>
            </a:solidFill>
            <a:prstDash val="solid"/>
            <a:miter/>
            <a:headEnd type="none" w="med" len="med"/>
            <a:tailEnd type="none" w="med" len="med"/>
          </a:ln>
        </p:spPr>
        <p:txBody>
          <a:bodyPr wrap="square">
            <a:spAutoFit/>
          </a:bodyPr>
          <a:lstStyle/>
          <a:p>
            <a:pPr>
              <a:spcBef>
                <a:spcPts val="0"/>
              </a:spcBef>
              <a:buChar char="-"/>
            </a:pPr>
            <a:r>
              <a:rPr lang="vi-VN" sz="1800" b="1" dirty="0" smtClean="0">
                <a:solidFill>
                  <a:srgbClr val="002060"/>
                </a:solidFill>
                <a:latin typeface="Times New Roman" panose="02020603050405020304" pitchFamily="18" charset="0"/>
                <a:cs typeface="Arial" panose="020B0604020202020204" pitchFamily="34" charset="0"/>
              </a:rPr>
              <a:t> </a:t>
            </a:r>
            <a:r>
              <a:rPr sz="1800" b="1" dirty="0" err="1" smtClean="0">
                <a:solidFill>
                  <a:srgbClr val="002060"/>
                </a:solidFill>
                <a:latin typeface="Times New Roman" panose="02020603050405020304" pitchFamily="18" charset="0"/>
                <a:cs typeface="Arial" panose="020B0604020202020204" pitchFamily="34" charset="0"/>
              </a:rPr>
              <a:t>Lời</a:t>
            </a:r>
            <a:r>
              <a:rPr sz="1800" b="1" dirty="0" smtClean="0">
                <a:solidFill>
                  <a:srgbClr val="002060"/>
                </a:solidFill>
                <a:latin typeface="Times New Roman" panose="02020603050405020304" pitchFamily="18" charset="0"/>
                <a:cs typeface="Arial" panose="020B0604020202020204" pitchFamily="34" charset="0"/>
              </a:rPr>
              <a:t> </a:t>
            </a:r>
            <a:r>
              <a:rPr sz="1800" b="1" dirty="0" err="1" smtClean="0">
                <a:solidFill>
                  <a:srgbClr val="002060"/>
                </a:solidFill>
                <a:latin typeface="Times New Roman" panose="02020603050405020304" pitchFamily="18" charset="0"/>
                <a:cs typeface="Arial" panose="020B0604020202020204" pitchFamily="34" charset="0"/>
              </a:rPr>
              <a:t>chúc</a:t>
            </a:r>
            <a:r>
              <a:rPr lang="vi-VN" sz="1800" b="1" dirty="0">
                <a:solidFill>
                  <a:srgbClr val="002060"/>
                </a:solidFill>
                <a:latin typeface="Times New Roman" panose="02020603050405020304" pitchFamily="18" charset="0"/>
                <a:cs typeface="Arial" panose="020B0604020202020204" pitchFamily="34" charset="0"/>
              </a:rPr>
              <a:t>,</a:t>
            </a:r>
            <a:r>
              <a:rPr sz="1800" b="1" dirty="0" smtClean="0">
                <a:solidFill>
                  <a:srgbClr val="002060"/>
                </a:solidFill>
                <a:latin typeface="Times New Roman" panose="02020603050405020304" pitchFamily="18" charset="0"/>
                <a:cs typeface="Arial" panose="020B0604020202020204" pitchFamily="34" charset="0"/>
              </a:rPr>
              <a:t> </a:t>
            </a:r>
            <a:r>
              <a:rPr sz="1800" b="1" dirty="0" err="1">
                <a:solidFill>
                  <a:srgbClr val="002060"/>
                </a:solidFill>
                <a:latin typeface="Times New Roman" panose="02020603050405020304" pitchFamily="18" charset="0"/>
                <a:cs typeface="Arial" panose="020B0604020202020204" pitchFamily="34" charset="0"/>
              </a:rPr>
              <a:t>hứa</a:t>
            </a:r>
            <a:r>
              <a:rPr sz="1800" b="1" dirty="0">
                <a:solidFill>
                  <a:srgbClr val="002060"/>
                </a:solidFill>
                <a:latin typeface="Times New Roman" panose="02020603050405020304" pitchFamily="18" charset="0"/>
                <a:cs typeface="Arial" panose="020B0604020202020204" pitchFamily="34" charset="0"/>
              </a:rPr>
              <a:t> </a:t>
            </a:r>
            <a:r>
              <a:rPr sz="1800" b="1" dirty="0" err="1" smtClean="0">
                <a:solidFill>
                  <a:srgbClr val="002060"/>
                </a:solidFill>
                <a:latin typeface="Times New Roman" panose="02020603050405020304" pitchFamily="18" charset="0"/>
                <a:cs typeface="Arial" panose="020B0604020202020204" pitchFamily="34" charset="0"/>
              </a:rPr>
              <a:t>hẹn</a:t>
            </a:r>
            <a:r>
              <a:rPr lang="vi-VN" sz="1800" b="1" dirty="0">
                <a:solidFill>
                  <a:srgbClr val="002060"/>
                </a:solidFill>
                <a:latin typeface="Times New Roman" panose="02020603050405020304" pitchFamily="18" charset="0"/>
                <a:cs typeface="Arial" panose="020B0604020202020204" pitchFamily="34" charset="0"/>
              </a:rPr>
              <a:t>,</a:t>
            </a:r>
            <a:r>
              <a:rPr lang="en-US" sz="1800" b="1" dirty="0" smtClean="0">
                <a:solidFill>
                  <a:srgbClr val="002060"/>
                </a:solidFill>
                <a:latin typeface="Times New Roman" panose="02020603050405020304" pitchFamily="18" charset="0"/>
                <a:cs typeface="Arial" panose="020B0604020202020204" pitchFamily="34" charset="0"/>
              </a:rPr>
              <a:t> </a:t>
            </a:r>
            <a:r>
              <a:rPr lang="vi-VN" sz="1800" b="1" dirty="0" smtClean="0">
                <a:solidFill>
                  <a:srgbClr val="002060"/>
                </a:solidFill>
                <a:latin typeface="Times New Roman" panose="02020603050405020304" pitchFamily="18" charset="0"/>
                <a:cs typeface="Arial" panose="020B0604020202020204" pitchFamily="34" charset="0"/>
              </a:rPr>
              <a:t>l</a:t>
            </a:r>
            <a:r>
              <a:rPr lang="en-US" sz="1800" b="1" dirty="0" err="1" smtClean="0">
                <a:solidFill>
                  <a:srgbClr val="002060"/>
                </a:solidFill>
                <a:latin typeface="Times New Roman" panose="02020603050405020304" pitchFamily="18" charset="0"/>
                <a:cs typeface="Arial" panose="020B0604020202020204" pitchFamily="34" charset="0"/>
              </a:rPr>
              <a:t>ời</a:t>
            </a:r>
            <a:r>
              <a:rPr lang="en-US" sz="1800" b="1" dirty="0" smtClean="0">
                <a:solidFill>
                  <a:srgbClr val="002060"/>
                </a:solidFill>
                <a:latin typeface="Times New Roman" panose="02020603050405020304" pitchFamily="18" charset="0"/>
                <a:cs typeface="Arial" panose="020B0604020202020204" pitchFamily="34" charset="0"/>
              </a:rPr>
              <a:t> </a:t>
            </a:r>
            <a:r>
              <a:rPr lang="en-US" sz="1800" b="1" dirty="0" err="1">
                <a:solidFill>
                  <a:srgbClr val="002060"/>
                </a:solidFill>
                <a:latin typeface="Times New Roman" panose="02020603050405020304" pitchFamily="18" charset="0"/>
                <a:cs typeface="Arial" panose="020B0604020202020204" pitchFamily="34" charset="0"/>
              </a:rPr>
              <a:t>ch</a:t>
            </a:r>
            <a:r>
              <a:rPr lang="en-US" sz="1800" b="1" dirty="0" err="1">
                <a:solidFill>
                  <a:srgbClr val="002060"/>
                </a:solidFill>
                <a:latin typeface="Times New Roman" panose="02020603050405020304" pitchFamily="18" charset="0"/>
                <a:ea typeface="Arial" panose="020B0604020202020204" pitchFamily="34" charset="0"/>
              </a:rPr>
              <a:t>à</a:t>
            </a:r>
            <a:r>
              <a:rPr lang="en-US" sz="1800" b="1" dirty="0" err="1">
                <a:solidFill>
                  <a:srgbClr val="002060"/>
                </a:solidFill>
                <a:latin typeface="Times New Roman" panose="02020603050405020304" pitchFamily="18" charset="0"/>
                <a:cs typeface="Arial" panose="020B0604020202020204" pitchFamily="34" charset="0"/>
              </a:rPr>
              <a:t>o</a:t>
            </a:r>
            <a:endParaRPr sz="1800" b="1" dirty="0">
              <a:solidFill>
                <a:srgbClr val="002060"/>
              </a:solidFill>
              <a:latin typeface="Times New Roman" panose="02020603050405020304" pitchFamily="18" charset="0"/>
              <a:cs typeface="Arial" panose="020B0604020202020204" pitchFamily="34" charset="0"/>
            </a:endParaRPr>
          </a:p>
          <a:p>
            <a:pPr>
              <a:spcBef>
                <a:spcPts val="0"/>
              </a:spcBef>
              <a:buChar char="-"/>
            </a:pPr>
            <a:r>
              <a:rPr lang="vi-VN" sz="1800" b="1" dirty="0">
                <a:solidFill>
                  <a:srgbClr val="002060"/>
                </a:solidFill>
                <a:latin typeface="Times New Roman" panose="02020603050405020304" pitchFamily="18" charset="0"/>
                <a:cs typeface="Arial" panose="020B0604020202020204" pitchFamily="34" charset="0"/>
              </a:rPr>
              <a:t> </a:t>
            </a:r>
            <a:r>
              <a:rPr lang="vi-VN" sz="1800" b="1" dirty="0" smtClean="0">
                <a:solidFill>
                  <a:srgbClr val="002060"/>
                </a:solidFill>
                <a:latin typeface="Times New Roman" panose="02020603050405020304" pitchFamily="18" charset="0"/>
                <a:cs typeface="Arial" panose="020B0604020202020204" pitchFamily="34" charset="0"/>
              </a:rPr>
              <a:t>C</a:t>
            </a:r>
            <a:r>
              <a:rPr sz="1800" b="1" dirty="0" err="1" smtClean="0">
                <a:solidFill>
                  <a:srgbClr val="002060"/>
                </a:solidFill>
                <a:latin typeface="Times New Roman" panose="02020603050405020304" pitchFamily="18" charset="0"/>
                <a:cs typeface="Arial" panose="020B0604020202020204" pitchFamily="34" charset="0"/>
              </a:rPr>
              <a:t>hữ</a:t>
            </a:r>
            <a:r>
              <a:rPr sz="1800" b="1" dirty="0" smtClean="0">
                <a:solidFill>
                  <a:srgbClr val="002060"/>
                </a:solidFill>
                <a:latin typeface="Times New Roman" panose="02020603050405020304" pitchFamily="18" charset="0"/>
                <a:cs typeface="Arial" panose="020B0604020202020204" pitchFamily="34" charset="0"/>
              </a:rPr>
              <a:t> </a:t>
            </a:r>
            <a:r>
              <a:rPr sz="1800" b="1" dirty="0">
                <a:solidFill>
                  <a:srgbClr val="002060"/>
                </a:solidFill>
                <a:latin typeface="Times New Roman" panose="02020603050405020304" pitchFamily="18" charset="0"/>
                <a:cs typeface="Arial" panose="020B0604020202020204" pitchFamily="34" charset="0"/>
              </a:rPr>
              <a:t>ký v</a:t>
            </a:r>
            <a:r>
              <a:rPr sz="1800" b="1" dirty="0">
                <a:solidFill>
                  <a:srgbClr val="002060"/>
                </a:solidFill>
                <a:latin typeface="Times New Roman" panose="02020603050405020304" pitchFamily="18" charset="0"/>
                <a:ea typeface="Arial" panose="020B0604020202020204" pitchFamily="34" charset="0"/>
              </a:rPr>
              <a:t>à</a:t>
            </a:r>
            <a:r>
              <a:rPr sz="1800" b="1" dirty="0">
                <a:solidFill>
                  <a:srgbClr val="002060"/>
                </a:solidFill>
                <a:latin typeface="Times New Roman" panose="02020603050405020304" pitchFamily="18" charset="0"/>
                <a:cs typeface="Arial" panose="020B0604020202020204" pitchFamily="34" charset="0"/>
              </a:rPr>
              <a:t> tên.</a:t>
            </a:r>
            <a:endParaRPr sz="1800" b="1" dirty="0">
              <a:solidFill>
                <a:srgbClr val="002060"/>
              </a:solidFill>
              <a:latin typeface="Times New Roman" panose="02020603050405020304" pitchFamily="18" charset="0"/>
              <a:ea typeface="Arial" panose="020B0604020202020204" pitchFamily="34" charset="0"/>
            </a:endParaRPr>
          </a:p>
        </p:txBody>
      </p:sp>
    </p:spTree>
    <p:extLst>
      <p:ext uri="{BB962C8B-B14F-4D97-AF65-F5344CB8AC3E}">
        <p14:creationId xmlns:p14="http://schemas.microsoft.com/office/powerpoint/2010/main" val="2481376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7">
                                            <p:txEl>
                                              <p:pRg st="0" end="0"/>
                                            </p:txEl>
                                          </p:spTgt>
                                        </p:tgtEl>
                                        <p:attrNameLst>
                                          <p:attrName>style.color</p:attrName>
                                        </p:attrNameLst>
                                      </p:cBhvr>
                                      <p:to>
                                        <a:schemeClr val="accent2"/>
                                      </p:to>
                                    </p:animClr>
                                  </p:childTnLst>
                                </p:cTn>
                              </p:par>
                              <p:par>
                                <p:cTn id="7" presetID="3" presetClass="emph" presetSubtype="2" fill="hold" nodeType="withEffect">
                                  <p:stCondLst>
                                    <p:cond delay="0"/>
                                  </p:stCondLst>
                                  <p:childTnLst>
                                    <p:animClr clrSpc="rgb" dir="cw">
                                      <p:cBhvr override="childStyle">
                                        <p:cTn id="8" dur="2000" fill="hold"/>
                                        <p:tgtEl>
                                          <p:spTgt spid="7">
                                            <p:txEl>
                                              <p:pRg st="1" end="1"/>
                                            </p:txEl>
                                          </p:spTgt>
                                        </p:tgtEl>
                                        <p:attrNameLst>
                                          <p:attrName>style.color</p:attrName>
                                        </p:attrNameLst>
                                      </p:cBhvr>
                                      <p:to>
                                        <a:schemeClr val="accent2"/>
                                      </p:to>
                                    </p:animClr>
                                  </p:childTnLst>
                                </p:cTn>
                              </p:par>
                              <p:par>
                                <p:cTn id="9" presetID="3" presetClass="emph" presetSubtype="2" fill="hold" nodeType="withEffect">
                                  <p:stCondLst>
                                    <p:cond delay="0"/>
                                  </p:stCondLst>
                                  <p:childTnLst>
                                    <p:animClr clrSpc="rgb" dir="cw">
                                      <p:cBhvr override="childStyle">
                                        <p:cTn id="10" dur="2000" fill="hold"/>
                                        <p:tgtEl>
                                          <p:spTgt spid="7">
                                            <p:txEl>
                                              <p:pRg st="2" end="2"/>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2000" fill="hold"/>
                                        <p:tgtEl>
                                          <p:spTgt spid="7">
                                            <p:txEl>
                                              <p:pRg st="3" end="3"/>
                                            </p:txEl>
                                          </p:spTgt>
                                        </p:tgtEl>
                                        <p:attrNameLst>
                                          <p:attrName>style.color</p:attrName>
                                        </p:attrNameLst>
                                      </p:cBhvr>
                                      <p:to>
                                        <a:srgbClr val="2F5496"/>
                                      </p:to>
                                    </p:animClr>
                                  </p:childTnLst>
                                </p:cTn>
                              </p:par>
                              <p:par>
                                <p:cTn id="23" presetID="3" presetClass="emph" presetSubtype="2" fill="hold" nodeType="withEffect">
                                  <p:stCondLst>
                                    <p:cond delay="0"/>
                                  </p:stCondLst>
                                  <p:childTnLst>
                                    <p:animClr clrSpc="rgb" dir="cw">
                                      <p:cBhvr override="childStyle">
                                        <p:cTn id="24" dur="2000" fill="hold"/>
                                        <p:tgtEl>
                                          <p:spTgt spid="7">
                                            <p:txEl>
                                              <p:pRg st="4" end="4"/>
                                            </p:txEl>
                                          </p:spTgt>
                                        </p:tgtEl>
                                        <p:attrNameLst>
                                          <p:attrName>style.color</p:attrName>
                                        </p:attrNameLst>
                                      </p:cBhvr>
                                      <p:to>
                                        <a:srgbClr val="2F5496"/>
                                      </p:to>
                                    </p:animClr>
                                  </p:childTnLst>
                                </p:cTn>
                              </p:par>
                              <p:par>
                                <p:cTn id="25" presetID="3" presetClass="emph" presetSubtype="2" fill="hold" nodeType="withEffect">
                                  <p:stCondLst>
                                    <p:cond delay="0"/>
                                  </p:stCondLst>
                                  <p:childTnLst>
                                    <p:animClr clrSpc="rgb" dir="cw">
                                      <p:cBhvr override="childStyle">
                                        <p:cTn id="26" dur="2000" fill="hold"/>
                                        <p:tgtEl>
                                          <p:spTgt spid="7">
                                            <p:txEl>
                                              <p:pRg st="5" end="5"/>
                                            </p:txEl>
                                          </p:spTgt>
                                        </p:tgtEl>
                                        <p:attrNameLst>
                                          <p:attrName>style.color</p:attrName>
                                        </p:attrNameLst>
                                      </p:cBhvr>
                                      <p:to>
                                        <a:srgbClr val="2F5496"/>
                                      </p:to>
                                    </p:animClr>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nodeType="clickEffect">
                                  <p:stCondLst>
                                    <p:cond delay="0"/>
                                  </p:stCondLst>
                                  <p:childTnLst>
                                    <p:animClr clrSpc="rgb" dir="cw">
                                      <p:cBhvr override="childStyle">
                                        <p:cTn id="38" dur="2000" fill="hold"/>
                                        <p:tgtEl>
                                          <p:spTgt spid="7">
                                            <p:txEl>
                                              <p:pRg st="6" end="6"/>
                                            </p:txEl>
                                          </p:spTgt>
                                        </p:tgtEl>
                                        <p:attrNameLst>
                                          <p:attrName>style.color</p:attrName>
                                        </p:attrNameLst>
                                      </p:cBhvr>
                                      <p:to>
                                        <a:srgbClr val="00B050"/>
                                      </p:to>
                                    </p:animClr>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nodeType="clickEffect">
                                  <p:stCondLst>
                                    <p:cond delay="0"/>
                                  </p:stCondLst>
                                  <p:childTnLst>
                                    <p:animClr clrSpc="rgb" dir="cw">
                                      <p:cBhvr override="childStyle">
                                        <p:cTn id="42" dur="2000" fill="hold"/>
                                        <p:tgtEl>
                                          <p:spTgt spid="6">
                                            <p:txEl>
                                              <p:pRg st="0" end="0"/>
                                            </p:txEl>
                                          </p:spTgt>
                                        </p:tgtEl>
                                        <p:attrNameLst>
                                          <p:attrName>style.color</p:attrName>
                                        </p:attrNameLst>
                                      </p:cBhvr>
                                      <p:to>
                                        <a:srgbClr val="00B050"/>
                                      </p:to>
                                    </p:animClr>
                                  </p:childTnLst>
                                </p:cTn>
                              </p:par>
                              <p:par>
                                <p:cTn id="43" presetID="3" presetClass="emph" presetSubtype="2" fill="hold" nodeType="withEffect">
                                  <p:stCondLst>
                                    <p:cond delay="0"/>
                                  </p:stCondLst>
                                  <p:childTnLst>
                                    <p:animClr clrSpc="rgb" dir="cw">
                                      <p:cBhvr override="childStyle">
                                        <p:cTn id="44" dur="2000" fill="hold"/>
                                        <p:tgtEl>
                                          <p:spTgt spid="6">
                                            <p:txEl>
                                              <p:pRg st="1" end="1"/>
                                            </p:txEl>
                                          </p:spTgt>
                                        </p:tgtEl>
                                        <p:attrNameLst>
                                          <p:attrName>style.color</p:attrName>
                                        </p:attrNameLst>
                                      </p:cBhvr>
                                      <p:to>
                                        <a:srgbClr val="00B050"/>
                                      </p:to>
                                    </p:animClr>
                                  </p:childTnLst>
                                </p:cTn>
                              </p:par>
                              <p:par>
                                <p:cTn id="45" presetID="3" presetClass="emph" presetSubtype="2" fill="hold" nodeType="withEffect">
                                  <p:stCondLst>
                                    <p:cond delay="0"/>
                                  </p:stCondLst>
                                  <p:childTnLst>
                                    <p:animClr clrSpc="rgb" dir="cw">
                                      <p:cBhvr override="childStyle">
                                        <p:cTn id="46" dur="2000" fill="hold"/>
                                        <p:tgtEl>
                                          <p:spTgt spid="6">
                                            <p:txEl>
                                              <p:pRg st="2" end="2"/>
                                            </p:txEl>
                                          </p:spTgt>
                                        </p:tgtEl>
                                        <p:attrNameLst>
                                          <p:attrName>style.color</p:attrName>
                                        </p:attrNameLst>
                                      </p:cBhvr>
                                      <p:to>
                                        <a:srgbClr val="00B050"/>
                                      </p:to>
                                    </p:animClr>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Vertical)">
                                      <p:cBhvr>
                                        <p:cTn id="51" dur="500"/>
                                        <p:tgtEl>
                                          <p:spTgt spid="14"/>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barn(inVertical)">
                                      <p:cBhvr>
                                        <p:cTn id="59" dur="500"/>
                                        <p:tgtEl>
                                          <p:spTgt spid="1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barn(inVertical)">
                                      <p:cBhvr>
                                        <p:cTn id="67" dur="500"/>
                                        <p:tgtEl>
                                          <p:spTgt spid="1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barn(inVertical)">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barn(inVertical)">
                                      <p:cBhvr>
                                        <p:cTn id="75" dur="500"/>
                                        <p:tgtEl>
                                          <p:spTgt spid="20"/>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inVertical)">
                                      <p:cBhvr>
                                        <p:cTn id="7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5" grpId="0" animBg="1"/>
      <p:bldP spid="17" grpId="0" animBg="1"/>
      <p:bldP spid="19"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2000" b="-32000"/>
          </a:stretch>
        </a:blipFill>
        <a:effectLst/>
      </p:bgPr>
    </p:bg>
    <p:spTree>
      <p:nvGrpSpPr>
        <p:cNvPr id="1" name=""/>
        <p:cNvGrpSpPr/>
        <p:nvPr/>
      </p:nvGrpSpPr>
      <p:grpSpPr>
        <a:xfrm>
          <a:off x="0" y="0"/>
          <a:ext cx="0" cy="0"/>
          <a:chOff x="0" y="0"/>
          <a:chExt cx="0" cy="0"/>
        </a:xfrm>
      </p:grpSpPr>
      <p:sp>
        <p:nvSpPr>
          <p:cNvPr id="5" name="Text Box 5"/>
          <p:cNvSpPr txBox="1"/>
          <p:nvPr/>
        </p:nvSpPr>
        <p:spPr>
          <a:xfrm>
            <a:off x="730049" y="774394"/>
            <a:ext cx="1425536" cy="830997"/>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defTabSz="685800">
              <a:buClrTx/>
            </a:pPr>
            <a:r>
              <a:rPr sz="2400" b="1" kern="1200" dirty="0" err="1">
                <a:solidFill>
                  <a:srgbClr val="C00000"/>
                </a:solidFill>
                <a:latin typeface="Times New Roman" panose="02020603050405020304" pitchFamily="18" charset="0"/>
                <a:ea typeface="+mn-ea"/>
                <a:cs typeface="Arial" panose="020B0604020202020204" pitchFamily="34" charset="0"/>
              </a:rPr>
              <a:t>Phần</a:t>
            </a:r>
            <a:r>
              <a:rPr lang="en-US" sz="2400" b="1" kern="1200" dirty="0">
                <a:solidFill>
                  <a:srgbClr val="C00000"/>
                </a:solidFill>
                <a:latin typeface="Times New Roman" panose="02020603050405020304" pitchFamily="18" charset="0"/>
                <a:ea typeface="+mn-ea"/>
                <a:cs typeface="Arial" panose="020B0604020202020204" pitchFamily="34" charset="0"/>
              </a:rPr>
              <a:t> </a:t>
            </a:r>
          </a:p>
          <a:p>
            <a:pPr algn="ctr" defTabSz="685800">
              <a:buClrTx/>
            </a:pPr>
            <a:r>
              <a:rPr lang="vi-VN" sz="2400" b="1" kern="1200" dirty="0">
                <a:solidFill>
                  <a:srgbClr val="C00000"/>
                </a:solidFill>
                <a:latin typeface="Times New Roman" panose="02020603050405020304" pitchFamily="18" charset="0"/>
                <a:ea typeface="+mn-ea"/>
                <a:cs typeface="Arial" panose="020B0604020202020204" pitchFamily="34" charset="0"/>
              </a:rPr>
              <a:t>đ</a:t>
            </a:r>
            <a:r>
              <a:rPr sz="2400" b="1" kern="1200" dirty="0" err="1">
                <a:solidFill>
                  <a:srgbClr val="C00000"/>
                </a:solidFill>
                <a:latin typeface="Times New Roman" panose="02020603050405020304" pitchFamily="18" charset="0"/>
                <a:ea typeface="+mn-ea"/>
                <a:cs typeface="Arial" panose="020B0604020202020204" pitchFamily="34" charset="0"/>
              </a:rPr>
              <a:t>ầu</a:t>
            </a:r>
            <a:r>
              <a:rPr lang="en-US" sz="2400" b="1" kern="1200" dirty="0">
                <a:solidFill>
                  <a:srgbClr val="C00000"/>
                </a:solidFill>
                <a:latin typeface="Times New Roman" panose="02020603050405020304" pitchFamily="18" charset="0"/>
                <a:ea typeface="+mn-ea"/>
                <a:cs typeface="Arial" panose="020B0604020202020204" pitchFamily="34" charset="0"/>
              </a:rPr>
              <a:t> </a:t>
            </a:r>
            <a:r>
              <a:rPr lang="en-US" sz="2400" b="1" kern="1200" dirty="0" err="1">
                <a:solidFill>
                  <a:srgbClr val="C00000"/>
                </a:solidFill>
                <a:latin typeface="Times New Roman" panose="02020603050405020304" pitchFamily="18" charset="0"/>
                <a:ea typeface="+mn-ea"/>
                <a:cs typeface="Arial" panose="020B0604020202020204" pitchFamily="34" charset="0"/>
              </a:rPr>
              <a:t>th</a:t>
            </a:r>
            <a:r>
              <a:rPr lang="vi-VN" sz="2400" b="1" kern="1200" dirty="0">
                <a:solidFill>
                  <a:srgbClr val="C00000"/>
                </a:solidFill>
                <a:latin typeface="Times New Roman" panose="02020603050405020304" pitchFamily="18" charset="0"/>
                <a:ea typeface="+mn-ea"/>
                <a:cs typeface="Arial" panose="020B0604020202020204" pitchFamily="34" charset="0"/>
              </a:rPr>
              <a:t>ư</a:t>
            </a:r>
            <a:endParaRPr sz="2400" b="1" kern="1200" dirty="0">
              <a:solidFill>
                <a:srgbClr val="C00000"/>
              </a:solidFill>
              <a:latin typeface="Times New Roman" panose="02020603050405020304" pitchFamily="18" charset="0"/>
              <a:ea typeface="Arial" panose="020B0604020202020204" pitchFamily="34" charset="0"/>
              <a:cs typeface="+mn-cs"/>
            </a:endParaRPr>
          </a:p>
        </p:txBody>
      </p:sp>
      <p:sp>
        <p:nvSpPr>
          <p:cNvPr id="6" name="Line 6"/>
          <p:cNvSpPr/>
          <p:nvPr/>
        </p:nvSpPr>
        <p:spPr>
          <a:xfrm>
            <a:off x="1452664" y="1674641"/>
            <a:ext cx="0" cy="563291"/>
          </a:xfrm>
          <a:prstGeom prst="line">
            <a:avLst/>
          </a:prstGeom>
          <a:ln w="57150" cap="flat" cmpd="sng">
            <a:solidFill>
              <a:srgbClr val="FF0000"/>
            </a:solidFill>
            <a:prstDash val="solid"/>
            <a:headEnd type="none" w="med" len="med"/>
            <a:tailEnd type="triangle" w="med" len="med"/>
          </a:ln>
        </p:spPr>
      </p:sp>
      <p:sp>
        <p:nvSpPr>
          <p:cNvPr id="7" name="Text Box 7"/>
          <p:cNvSpPr txBox="1"/>
          <p:nvPr/>
        </p:nvSpPr>
        <p:spPr>
          <a:xfrm>
            <a:off x="504497" y="2221565"/>
            <a:ext cx="1744717" cy="1200329"/>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defTabSz="685800">
              <a:buClrTx/>
            </a:pPr>
            <a:r>
              <a:rPr sz="2400" b="1" kern="1200" dirty="0" err="1" smtClean="0">
                <a:solidFill>
                  <a:srgbClr val="C00000"/>
                </a:solidFill>
                <a:latin typeface="Times New Roman" panose="02020603050405020304" pitchFamily="18" charset="0"/>
                <a:ea typeface="+mn-ea"/>
                <a:cs typeface="Arial" panose="020B0604020202020204" pitchFamily="34" charset="0"/>
              </a:rPr>
              <a:t>Phần</a:t>
            </a:r>
            <a:r>
              <a:rPr lang="en-US" sz="2400" b="1" kern="1200" dirty="0" smtClean="0">
                <a:solidFill>
                  <a:srgbClr val="C00000"/>
                </a:solidFill>
                <a:latin typeface="Times New Roman" panose="02020603050405020304" pitchFamily="18" charset="0"/>
                <a:ea typeface="+mn-ea"/>
                <a:cs typeface="Arial" panose="020B0604020202020204" pitchFamily="34" charset="0"/>
              </a:rPr>
              <a:t> </a:t>
            </a:r>
            <a:r>
              <a:rPr lang="en-US" sz="2400" b="1" kern="1200" dirty="0" err="1" smtClean="0">
                <a:solidFill>
                  <a:srgbClr val="C00000"/>
                </a:solidFill>
                <a:latin typeface="Times New Roman" panose="02020603050405020304" pitchFamily="18" charset="0"/>
                <a:ea typeface="+mn-ea"/>
                <a:cs typeface="Arial" panose="020B0604020202020204" pitchFamily="34" charset="0"/>
              </a:rPr>
              <a:t>nội</a:t>
            </a:r>
            <a:r>
              <a:rPr lang="en-US" sz="2400" b="1" kern="1200" dirty="0" smtClean="0">
                <a:solidFill>
                  <a:srgbClr val="C00000"/>
                </a:solidFill>
                <a:latin typeface="Times New Roman" panose="02020603050405020304" pitchFamily="18" charset="0"/>
                <a:ea typeface="+mn-ea"/>
                <a:cs typeface="Arial" panose="020B0604020202020204" pitchFamily="34" charset="0"/>
              </a:rPr>
              <a:t> dung</a:t>
            </a:r>
            <a:r>
              <a:rPr lang="en-US" sz="2400" b="1" kern="1200" dirty="0">
                <a:solidFill>
                  <a:srgbClr val="C00000"/>
                </a:solidFill>
                <a:latin typeface="Times New Roman" panose="02020603050405020304" pitchFamily="18" charset="0"/>
                <a:ea typeface="+mn-ea"/>
                <a:cs typeface="Arial" panose="020B0604020202020204" pitchFamily="34" charset="0"/>
              </a:rPr>
              <a:t> </a:t>
            </a:r>
            <a:r>
              <a:rPr sz="2400" b="1" kern="1200" dirty="0" err="1" smtClean="0">
                <a:solidFill>
                  <a:srgbClr val="C00000"/>
                </a:solidFill>
                <a:latin typeface="Times New Roman" panose="02020603050405020304" pitchFamily="18" charset="0"/>
                <a:ea typeface="+mn-ea"/>
                <a:cs typeface="Arial" panose="020B0604020202020204" pitchFamily="34" charset="0"/>
              </a:rPr>
              <a:t>chính</a:t>
            </a:r>
            <a:r>
              <a:rPr sz="2400" b="1" kern="1200" dirty="0" smtClean="0">
                <a:solidFill>
                  <a:srgbClr val="C00000"/>
                </a:solidFill>
                <a:latin typeface="Times New Roman" panose="02020603050405020304" pitchFamily="18" charset="0"/>
                <a:ea typeface="+mn-ea"/>
                <a:cs typeface="Arial" panose="020B0604020202020204" pitchFamily="34" charset="0"/>
              </a:rPr>
              <a:t> </a:t>
            </a:r>
            <a:endParaRPr sz="2400" b="1" kern="1200" dirty="0">
              <a:solidFill>
                <a:srgbClr val="C00000"/>
              </a:solidFill>
              <a:latin typeface="Times New Roman" panose="02020603050405020304" pitchFamily="18" charset="0"/>
              <a:ea typeface="+mn-ea"/>
              <a:cs typeface="Arial" panose="020B0604020202020204" pitchFamily="34" charset="0"/>
            </a:endParaRPr>
          </a:p>
          <a:p>
            <a:pPr algn="ctr" defTabSz="685800">
              <a:buClrTx/>
            </a:pPr>
            <a:r>
              <a:rPr sz="2400" b="1" kern="1200" dirty="0">
                <a:solidFill>
                  <a:srgbClr val="C00000"/>
                </a:solidFill>
                <a:latin typeface="Times New Roman" panose="02020603050405020304" pitchFamily="18" charset="0"/>
                <a:ea typeface="+mn-ea"/>
                <a:cs typeface="Arial" panose="020B0604020202020204" pitchFamily="34" charset="0"/>
              </a:rPr>
              <a:t>bức thư</a:t>
            </a:r>
            <a:endParaRPr sz="2400" b="1" kern="1200" dirty="0">
              <a:solidFill>
                <a:srgbClr val="C00000"/>
              </a:solidFill>
              <a:latin typeface="Times New Roman" panose="02020603050405020304" pitchFamily="18" charset="0"/>
              <a:ea typeface="Arial" panose="020B0604020202020204" pitchFamily="34" charset="0"/>
              <a:cs typeface="+mn-cs"/>
            </a:endParaRPr>
          </a:p>
        </p:txBody>
      </p:sp>
      <p:sp>
        <p:nvSpPr>
          <p:cNvPr id="8" name="Text Box 8"/>
          <p:cNvSpPr txBox="1"/>
          <p:nvPr/>
        </p:nvSpPr>
        <p:spPr>
          <a:xfrm>
            <a:off x="718630" y="4041923"/>
            <a:ext cx="1436955" cy="830997"/>
          </a:xfrm>
          <a:prstGeom prst="rect">
            <a:avLst/>
          </a:prstGeom>
          <a:noFill/>
          <a:ln w="38100" cap="flat" cmpd="sng">
            <a:solidFill>
              <a:schemeClr val="tx1"/>
            </a:solidFill>
            <a:prstDash val="solid"/>
            <a:miter/>
            <a:headEnd type="none" w="med" len="med"/>
            <a:tailEnd type="none" w="med" len="med"/>
          </a:ln>
        </p:spPr>
        <p:txBody>
          <a:bodyPr wrap="square">
            <a:spAutoFit/>
          </a:bodyPr>
          <a:lstStyle/>
          <a:p>
            <a:pPr algn="ctr" defTabSz="685800">
              <a:buClrTx/>
            </a:pPr>
            <a:r>
              <a:rPr sz="2400" b="1" kern="1200" dirty="0" err="1">
                <a:solidFill>
                  <a:srgbClr val="C00000"/>
                </a:solidFill>
                <a:latin typeface="Times New Roman" panose="02020603050405020304" pitchFamily="18" charset="0"/>
                <a:ea typeface="+mn-ea"/>
                <a:cs typeface="Arial" panose="020B0604020202020204" pitchFamily="34" charset="0"/>
              </a:rPr>
              <a:t>Phần</a:t>
            </a:r>
            <a:endParaRPr lang="vi-VN" sz="2400" b="1" kern="1200" dirty="0">
              <a:solidFill>
                <a:srgbClr val="C00000"/>
              </a:solidFill>
              <a:latin typeface="Times New Roman" panose="02020603050405020304" pitchFamily="18" charset="0"/>
              <a:ea typeface="+mn-ea"/>
              <a:cs typeface="Arial" panose="020B0604020202020204" pitchFamily="34" charset="0"/>
            </a:endParaRPr>
          </a:p>
          <a:p>
            <a:pPr algn="ctr" defTabSz="685800">
              <a:buClrTx/>
            </a:pPr>
            <a:r>
              <a:rPr sz="2400" b="1" kern="1200" dirty="0">
                <a:solidFill>
                  <a:srgbClr val="C00000"/>
                </a:solidFill>
                <a:latin typeface="Times New Roman" panose="02020603050405020304" pitchFamily="18" charset="0"/>
                <a:ea typeface="+mn-ea"/>
                <a:cs typeface="Arial" panose="020B0604020202020204" pitchFamily="34" charset="0"/>
              </a:rPr>
              <a:t> cuối thư</a:t>
            </a:r>
            <a:endParaRPr sz="2400" b="1" kern="1200" dirty="0">
              <a:solidFill>
                <a:srgbClr val="C00000"/>
              </a:solidFill>
              <a:latin typeface="Times New Roman" panose="02020603050405020304" pitchFamily="18" charset="0"/>
              <a:ea typeface="Arial" panose="020B0604020202020204" pitchFamily="34" charset="0"/>
              <a:cs typeface="+mn-cs"/>
            </a:endParaRPr>
          </a:p>
        </p:txBody>
      </p:sp>
      <p:sp>
        <p:nvSpPr>
          <p:cNvPr id="9" name="Line 9"/>
          <p:cNvSpPr/>
          <p:nvPr/>
        </p:nvSpPr>
        <p:spPr>
          <a:xfrm>
            <a:off x="1452664" y="3521181"/>
            <a:ext cx="0" cy="520743"/>
          </a:xfrm>
          <a:prstGeom prst="line">
            <a:avLst/>
          </a:prstGeom>
          <a:ln w="57150" cap="flat" cmpd="sng">
            <a:solidFill>
              <a:srgbClr val="FF0000"/>
            </a:solidFill>
            <a:prstDash val="solid"/>
            <a:headEnd type="none" w="med" len="med"/>
            <a:tailEnd type="triangle" w="med" len="med"/>
          </a:ln>
        </p:spPr>
      </p:sp>
      <p:sp>
        <p:nvSpPr>
          <p:cNvPr id="10" name="Text Box 11"/>
          <p:cNvSpPr txBox="1"/>
          <p:nvPr/>
        </p:nvSpPr>
        <p:spPr>
          <a:xfrm>
            <a:off x="2810577" y="753612"/>
            <a:ext cx="5662672" cy="707886"/>
          </a:xfrm>
          <a:prstGeom prst="rect">
            <a:avLst/>
          </a:prstGeom>
          <a:noFill/>
          <a:ln w="38100" cap="flat" cmpd="sng">
            <a:solidFill>
              <a:schemeClr val="tx1"/>
            </a:solidFill>
            <a:prstDash val="solid"/>
            <a:miter/>
            <a:headEnd type="none" w="med" len="med"/>
            <a:tailEnd type="none" w="med" len="med"/>
          </a:ln>
        </p:spPr>
        <p:txBody>
          <a:bodyPr wrap="square">
            <a:spAutoFit/>
          </a:bodyPr>
          <a:lstStyle/>
          <a:p>
            <a:pPr defTabSz="685800">
              <a:buClrTx/>
            </a:pPr>
            <a:r>
              <a:rPr sz="2000" b="1" kern="1200" dirty="0">
                <a:solidFill>
                  <a:srgbClr val="002060"/>
                </a:solidFill>
                <a:latin typeface="Times New Roman" panose="02020603050405020304" pitchFamily="18" charset="0"/>
                <a:ea typeface="+mn-ea"/>
                <a:cs typeface="Arial" panose="020B0604020202020204" pitchFamily="34" charset="0"/>
              </a:rPr>
              <a:t>- Địa điểm, thời gian </a:t>
            </a:r>
            <a:r>
              <a:rPr sz="2000" b="1" kern="1200" dirty="0" err="1">
                <a:solidFill>
                  <a:srgbClr val="002060"/>
                </a:solidFill>
                <a:latin typeface="Times New Roman" panose="02020603050405020304" pitchFamily="18" charset="0"/>
                <a:ea typeface="+mn-ea"/>
                <a:cs typeface="Arial" panose="020B0604020202020204" pitchFamily="34" charset="0"/>
              </a:rPr>
              <a:t>viết</a:t>
            </a:r>
            <a:r>
              <a:rPr sz="2000" b="1" kern="1200" dirty="0">
                <a:solidFill>
                  <a:srgbClr val="002060"/>
                </a:solidFill>
                <a:latin typeface="Times New Roman" panose="02020603050405020304" pitchFamily="18" charset="0"/>
                <a:ea typeface="+mn-ea"/>
                <a:cs typeface="Arial" panose="020B0604020202020204" pitchFamily="34" charset="0"/>
              </a:rPr>
              <a:t> </a:t>
            </a:r>
            <a:r>
              <a:rPr sz="2000" b="1" kern="1200" dirty="0" err="1">
                <a:solidFill>
                  <a:srgbClr val="002060"/>
                </a:solidFill>
                <a:latin typeface="Times New Roman" panose="02020603050405020304" pitchFamily="18" charset="0"/>
                <a:ea typeface="+mn-ea"/>
                <a:cs typeface="Arial" panose="020B0604020202020204" pitchFamily="34" charset="0"/>
              </a:rPr>
              <a:t>thư</a:t>
            </a:r>
            <a:endParaRPr sz="2000" b="1" kern="1200" dirty="0">
              <a:solidFill>
                <a:srgbClr val="002060"/>
              </a:solidFill>
              <a:latin typeface="Times New Roman" panose="02020603050405020304" pitchFamily="18" charset="0"/>
              <a:ea typeface="+mn-ea"/>
              <a:cs typeface="Arial" panose="020B0604020202020204" pitchFamily="34" charset="0"/>
            </a:endParaRPr>
          </a:p>
          <a:p>
            <a:pPr defTabSz="685800">
              <a:buClrTx/>
            </a:pPr>
            <a:r>
              <a:rPr sz="2000" b="1" kern="1200" dirty="0">
                <a:solidFill>
                  <a:srgbClr val="002060"/>
                </a:solidFill>
                <a:latin typeface="Times New Roman" panose="02020603050405020304" pitchFamily="18" charset="0"/>
                <a:ea typeface="+mn-ea"/>
                <a:cs typeface="Arial" panose="020B0604020202020204" pitchFamily="34" charset="0"/>
              </a:rPr>
              <a:t>- Lời xưng hô với người </a:t>
            </a:r>
            <a:r>
              <a:rPr sz="2000" b="1" kern="1200" dirty="0" err="1">
                <a:solidFill>
                  <a:srgbClr val="002060"/>
                </a:solidFill>
                <a:latin typeface="Times New Roman" panose="02020603050405020304" pitchFamily="18" charset="0"/>
                <a:ea typeface="+mn-ea"/>
                <a:cs typeface="Arial" panose="020B0604020202020204" pitchFamily="34" charset="0"/>
              </a:rPr>
              <a:t>nhận</a:t>
            </a:r>
            <a:r>
              <a:rPr sz="2000" b="1" kern="1200" dirty="0">
                <a:solidFill>
                  <a:srgbClr val="002060"/>
                </a:solidFill>
                <a:latin typeface="Times New Roman" panose="02020603050405020304" pitchFamily="18" charset="0"/>
                <a:ea typeface="+mn-ea"/>
                <a:cs typeface="Arial" panose="020B0604020202020204" pitchFamily="34" charset="0"/>
              </a:rPr>
              <a:t> </a:t>
            </a:r>
            <a:r>
              <a:rPr sz="2000" b="1" kern="1200" dirty="0" err="1">
                <a:solidFill>
                  <a:srgbClr val="002060"/>
                </a:solidFill>
                <a:latin typeface="Times New Roman" panose="02020603050405020304" pitchFamily="18" charset="0"/>
                <a:ea typeface="+mn-ea"/>
                <a:cs typeface="Arial" panose="020B0604020202020204" pitchFamily="34" charset="0"/>
              </a:rPr>
              <a:t>thư</a:t>
            </a:r>
            <a:endParaRPr sz="2000" b="1" kern="1200" dirty="0">
              <a:solidFill>
                <a:srgbClr val="002060"/>
              </a:solidFill>
              <a:latin typeface="Times New Roman" panose="02020603050405020304" pitchFamily="18" charset="0"/>
              <a:ea typeface="Arial" panose="020B0604020202020204" pitchFamily="34" charset="0"/>
              <a:cs typeface="+mn-cs"/>
            </a:endParaRPr>
          </a:p>
        </p:txBody>
      </p:sp>
      <p:sp>
        <p:nvSpPr>
          <p:cNvPr id="11" name="Line 12"/>
          <p:cNvSpPr/>
          <p:nvPr/>
        </p:nvSpPr>
        <p:spPr>
          <a:xfrm>
            <a:off x="2175362" y="1187502"/>
            <a:ext cx="635215" cy="19550"/>
          </a:xfrm>
          <a:prstGeom prst="line">
            <a:avLst/>
          </a:prstGeom>
          <a:ln w="57150" cap="flat" cmpd="sng">
            <a:solidFill>
              <a:srgbClr val="FF0000"/>
            </a:solidFill>
            <a:prstDash val="solid"/>
            <a:headEnd type="none" w="med" len="med"/>
            <a:tailEnd type="triangle" w="med" len="med"/>
          </a:ln>
        </p:spPr>
      </p:sp>
      <p:sp>
        <p:nvSpPr>
          <p:cNvPr id="12" name="Text Box 13"/>
          <p:cNvSpPr txBox="1"/>
          <p:nvPr/>
        </p:nvSpPr>
        <p:spPr>
          <a:xfrm>
            <a:off x="2796983" y="1934351"/>
            <a:ext cx="5828927" cy="1631216"/>
          </a:xfrm>
          <a:prstGeom prst="rect">
            <a:avLst/>
          </a:prstGeom>
          <a:noFill/>
          <a:ln w="38100" cap="flat" cmpd="sng">
            <a:solidFill>
              <a:schemeClr val="tx1"/>
            </a:solidFill>
            <a:prstDash val="solid"/>
            <a:miter/>
            <a:headEnd type="none" w="med" len="med"/>
            <a:tailEnd type="none" w="med" len="med"/>
          </a:ln>
        </p:spPr>
        <p:txBody>
          <a:bodyPr wrap="square">
            <a:spAutoFit/>
          </a:bodyPr>
          <a:lstStyle/>
          <a:p>
            <a:pPr defTabSz="685800">
              <a:buClrTx/>
            </a:pPr>
            <a:r>
              <a:rPr lang="vi-VN" sz="2000" b="1" kern="1200" dirty="0">
                <a:solidFill>
                  <a:srgbClr val="002060"/>
                </a:solidFill>
                <a:latin typeface="Times New Roman" panose="02020603050405020304" pitchFamily="18" charset="0"/>
                <a:ea typeface="+mn-ea"/>
                <a:cs typeface="Arial" panose="020B0604020202020204" pitchFamily="34" charset="0"/>
              </a:rPr>
              <a:t>- Mục đích, lí do viết thư</a:t>
            </a:r>
          </a:p>
          <a:p>
            <a:pPr defTabSz="685800">
              <a:buClrTx/>
            </a:pPr>
            <a:r>
              <a:rPr sz="2000" b="1" kern="1200" dirty="0">
                <a:solidFill>
                  <a:srgbClr val="002060"/>
                </a:solidFill>
                <a:latin typeface="Times New Roman" panose="02020603050405020304" pitchFamily="18" charset="0"/>
                <a:ea typeface="+mn-ea"/>
                <a:cs typeface="Arial" panose="020B0604020202020204" pitchFamily="34" charset="0"/>
              </a:rPr>
              <a:t>- Thăm hỏi </a:t>
            </a:r>
            <a:r>
              <a:rPr sz="2000" b="1" kern="1200" dirty="0" err="1">
                <a:solidFill>
                  <a:srgbClr val="002060"/>
                </a:solidFill>
                <a:latin typeface="Times New Roman" panose="02020603050405020304" pitchFamily="18" charset="0"/>
                <a:ea typeface="+mn-ea"/>
                <a:cs typeface="Arial" panose="020B0604020202020204" pitchFamily="34" charset="0"/>
              </a:rPr>
              <a:t>sức</a:t>
            </a:r>
            <a:r>
              <a:rPr sz="2000" b="1" kern="1200" dirty="0">
                <a:solidFill>
                  <a:srgbClr val="002060"/>
                </a:solidFill>
                <a:latin typeface="Times New Roman" panose="02020603050405020304" pitchFamily="18" charset="0"/>
                <a:ea typeface="+mn-ea"/>
                <a:cs typeface="Arial" panose="020B0604020202020204" pitchFamily="34" charset="0"/>
              </a:rPr>
              <a:t> </a:t>
            </a:r>
            <a:r>
              <a:rPr sz="2000" b="1" kern="1200" dirty="0" err="1">
                <a:solidFill>
                  <a:srgbClr val="002060"/>
                </a:solidFill>
                <a:latin typeface="Times New Roman" panose="02020603050405020304" pitchFamily="18" charset="0"/>
                <a:ea typeface="+mn-ea"/>
                <a:cs typeface="Arial" panose="020B0604020202020204" pitchFamily="34" charset="0"/>
              </a:rPr>
              <a:t>khoẻ</a:t>
            </a:r>
            <a:r>
              <a:rPr lang="vi-VN" sz="2000" b="1" kern="1200" dirty="0">
                <a:solidFill>
                  <a:srgbClr val="002060"/>
                </a:solidFill>
                <a:latin typeface="Times New Roman" panose="02020603050405020304" pitchFamily="18" charset="0"/>
                <a:ea typeface="+mn-ea"/>
                <a:cs typeface="Arial" panose="020B0604020202020204" pitchFamily="34" charset="0"/>
              </a:rPr>
              <a:t>, tình hình của người nhận thư</a:t>
            </a:r>
            <a:endParaRPr sz="2000" b="1" kern="1200" dirty="0">
              <a:solidFill>
                <a:srgbClr val="002060"/>
              </a:solidFill>
              <a:latin typeface="Times New Roman" panose="02020603050405020304" pitchFamily="18" charset="0"/>
              <a:ea typeface="+mn-ea"/>
              <a:cs typeface="Arial" panose="020B0604020202020204" pitchFamily="34" charset="0"/>
            </a:endParaRPr>
          </a:p>
          <a:p>
            <a:pPr defTabSz="685800">
              <a:buClrTx/>
              <a:buFontTx/>
              <a:buChar char="-"/>
            </a:pPr>
            <a:r>
              <a:rPr lang="vi-VN" sz="2000" b="1" kern="1200" dirty="0">
                <a:solidFill>
                  <a:srgbClr val="002060"/>
                </a:solidFill>
                <a:latin typeface="Times New Roman" panose="02020603050405020304" pitchFamily="18" charset="0"/>
                <a:ea typeface="+mn-ea"/>
                <a:cs typeface="Arial" panose="020B0604020202020204" pitchFamily="34" charset="0"/>
              </a:rPr>
              <a:t> Thông báo tình hình người viết thư</a:t>
            </a:r>
          </a:p>
          <a:p>
            <a:pPr defTabSz="685800">
              <a:buClrTx/>
            </a:pPr>
            <a:r>
              <a:rPr lang="vi-VN" sz="2000" b="1" kern="1200" dirty="0">
                <a:solidFill>
                  <a:srgbClr val="002060"/>
                </a:solidFill>
                <a:latin typeface="Times New Roman" panose="02020603050405020304" pitchFamily="18" charset="0"/>
                <a:ea typeface="Arial" panose="020B0604020202020204" pitchFamily="34" charset="0"/>
                <a:cs typeface="+mn-cs"/>
              </a:rPr>
              <a:t>- Nêu ý kiến trao đổi hoặc bày tỏ tình cảm với người nhận thư</a:t>
            </a:r>
            <a:endParaRPr sz="2000" b="1" kern="1200" dirty="0">
              <a:solidFill>
                <a:srgbClr val="002060"/>
              </a:solidFill>
              <a:latin typeface="Times New Roman" panose="02020603050405020304" pitchFamily="18" charset="0"/>
              <a:ea typeface="Arial" panose="020B0604020202020204" pitchFamily="34" charset="0"/>
              <a:cs typeface="+mn-cs"/>
            </a:endParaRPr>
          </a:p>
        </p:txBody>
      </p:sp>
      <p:sp>
        <p:nvSpPr>
          <p:cNvPr id="13" name="Line 14"/>
          <p:cNvSpPr/>
          <p:nvPr/>
        </p:nvSpPr>
        <p:spPr>
          <a:xfrm flipV="1">
            <a:off x="2249214" y="2841119"/>
            <a:ext cx="547769" cy="7184"/>
          </a:xfrm>
          <a:prstGeom prst="line">
            <a:avLst/>
          </a:prstGeom>
          <a:ln w="57150" cap="flat" cmpd="sng">
            <a:solidFill>
              <a:srgbClr val="FF0000"/>
            </a:solidFill>
            <a:prstDash val="solid"/>
            <a:headEnd type="none" w="med" len="med"/>
            <a:tailEnd type="triangle" w="med" len="med"/>
          </a:ln>
        </p:spPr>
      </p:sp>
      <p:sp>
        <p:nvSpPr>
          <p:cNvPr id="14" name="Text Box 19"/>
          <p:cNvSpPr txBox="1"/>
          <p:nvPr/>
        </p:nvSpPr>
        <p:spPr>
          <a:xfrm>
            <a:off x="2796983" y="4127258"/>
            <a:ext cx="5676265" cy="707886"/>
          </a:xfrm>
          <a:prstGeom prst="rect">
            <a:avLst/>
          </a:prstGeom>
          <a:noFill/>
          <a:ln w="38100" cap="flat" cmpd="sng">
            <a:solidFill>
              <a:schemeClr val="tx1"/>
            </a:solidFill>
            <a:prstDash val="solid"/>
            <a:miter/>
            <a:headEnd type="none" w="med" len="med"/>
            <a:tailEnd type="none" w="med" len="med"/>
          </a:ln>
        </p:spPr>
        <p:txBody>
          <a:bodyPr wrap="square">
            <a:spAutoFit/>
          </a:bodyPr>
          <a:lstStyle/>
          <a:p>
            <a:pPr defTabSz="685800">
              <a:buClrTx/>
              <a:buFontTx/>
              <a:buChar char="-"/>
            </a:pPr>
            <a:r>
              <a:rPr lang="vi-VN" sz="2000" b="1" kern="1200" dirty="0">
                <a:solidFill>
                  <a:srgbClr val="002060"/>
                </a:solidFill>
                <a:latin typeface="Times New Roman" panose="02020603050405020304" pitchFamily="18" charset="0"/>
                <a:ea typeface="+mn-ea"/>
                <a:cs typeface="Arial" panose="020B0604020202020204" pitchFamily="34" charset="0"/>
              </a:rPr>
              <a:t> </a:t>
            </a:r>
            <a:r>
              <a:rPr sz="2000" b="1" kern="1200" dirty="0" err="1">
                <a:solidFill>
                  <a:srgbClr val="002060"/>
                </a:solidFill>
                <a:latin typeface="Times New Roman" panose="02020603050405020304" pitchFamily="18" charset="0"/>
                <a:ea typeface="+mn-ea"/>
                <a:cs typeface="Arial" panose="020B0604020202020204" pitchFamily="34" charset="0"/>
              </a:rPr>
              <a:t>Lời</a:t>
            </a:r>
            <a:r>
              <a:rPr sz="2000" b="1" kern="1200" dirty="0">
                <a:solidFill>
                  <a:srgbClr val="002060"/>
                </a:solidFill>
                <a:latin typeface="Times New Roman" panose="02020603050405020304" pitchFamily="18" charset="0"/>
                <a:ea typeface="+mn-ea"/>
                <a:cs typeface="Arial" panose="020B0604020202020204" pitchFamily="34" charset="0"/>
              </a:rPr>
              <a:t> </a:t>
            </a:r>
            <a:r>
              <a:rPr sz="2000" b="1" kern="1200" dirty="0" err="1">
                <a:solidFill>
                  <a:srgbClr val="002060"/>
                </a:solidFill>
                <a:latin typeface="Times New Roman" panose="02020603050405020304" pitchFamily="18" charset="0"/>
                <a:ea typeface="+mn-ea"/>
                <a:cs typeface="Arial" panose="020B0604020202020204" pitchFamily="34" charset="0"/>
              </a:rPr>
              <a:t>chúc</a:t>
            </a:r>
            <a:r>
              <a:rPr lang="vi-VN" sz="2000" b="1" kern="1200" dirty="0">
                <a:solidFill>
                  <a:srgbClr val="002060"/>
                </a:solidFill>
                <a:latin typeface="Times New Roman" panose="02020603050405020304" pitchFamily="18" charset="0"/>
                <a:ea typeface="+mn-ea"/>
                <a:cs typeface="Arial" panose="020B0604020202020204" pitchFamily="34" charset="0"/>
              </a:rPr>
              <a:t>, lời cảm ơn, lời chào</a:t>
            </a:r>
            <a:r>
              <a:rPr sz="2000" b="1" kern="1200" dirty="0">
                <a:solidFill>
                  <a:srgbClr val="002060"/>
                </a:solidFill>
                <a:latin typeface="Times New Roman" panose="02020603050405020304" pitchFamily="18" charset="0"/>
                <a:ea typeface="+mn-ea"/>
                <a:cs typeface="Arial" panose="020B0604020202020204" pitchFamily="34" charset="0"/>
              </a:rPr>
              <a:t> v</a:t>
            </a:r>
            <a:r>
              <a:rPr sz="2000" b="1" kern="1200" dirty="0">
                <a:solidFill>
                  <a:srgbClr val="002060"/>
                </a:solidFill>
                <a:latin typeface="Times New Roman" panose="02020603050405020304" pitchFamily="18" charset="0"/>
                <a:ea typeface="Arial" panose="020B0604020202020204" pitchFamily="34" charset="0"/>
                <a:cs typeface="+mn-cs"/>
              </a:rPr>
              <a:t>à</a:t>
            </a:r>
            <a:r>
              <a:rPr sz="2000" b="1" kern="1200" dirty="0">
                <a:solidFill>
                  <a:srgbClr val="002060"/>
                </a:solidFill>
                <a:latin typeface="Times New Roman" panose="02020603050405020304" pitchFamily="18" charset="0"/>
                <a:ea typeface="+mn-ea"/>
                <a:cs typeface="Arial" panose="020B0604020202020204" pitchFamily="34" charset="0"/>
              </a:rPr>
              <a:t> </a:t>
            </a:r>
            <a:r>
              <a:rPr sz="2000" b="1" kern="1200" dirty="0" err="1">
                <a:solidFill>
                  <a:srgbClr val="002060"/>
                </a:solidFill>
                <a:latin typeface="Times New Roman" panose="02020603050405020304" pitchFamily="18" charset="0"/>
                <a:ea typeface="+mn-ea"/>
                <a:cs typeface="Arial" panose="020B0604020202020204" pitchFamily="34" charset="0"/>
              </a:rPr>
              <a:t>hứa</a:t>
            </a:r>
            <a:r>
              <a:rPr sz="2000" b="1" kern="1200" dirty="0">
                <a:solidFill>
                  <a:srgbClr val="002060"/>
                </a:solidFill>
                <a:latin typeface="Times New Roman" panose="02020603050405020304" pitchFamily="18" charset="0"/>
                <a:ea typeface="+mn-ea"/>
                <a:cs typeface="Arial" panose="020B0604020202020204" pitchFamily="34" charset="0"/>
              </a:rPr>
              <a:t> </a:t>
            </a:r>
            <a:r>
              <a:rPr sz="2000" b="1" kern="1200" dirty="0" err="1">
                <a:solidFill>
                  <a:srgbClr val="002060"/>
                </a:solidFill>
                <a:latin typeface="Times New Roman" panose="02020603050405020304" pitchFamily="18" charset="0"/>
                <a:ea typeface="+mn-ea"/>
                <a:cs typeface="Arial" panose="020B0604020202020204" pitchFamily="34" charset="0"/>
              </a:rPr>
              <a:t>hẹn</a:t>
            </a:r>
            <a:endParaRPr sz="1200" b="1" kern="1200" dirty="0">
              <a:solidFill>
                <a:srgbClr val="002060"/>
              </a:solidFill>
              <a:latin typeface="Times New Roman" panose="02020603050405020304" pitchFamily="18" charset="0"/>
              <a:ea typeface="+mn-ea"/>
              <a:cs typeface="Arial" panose="020B0604020202020204" pitchFamily="34" charset="0"/>
            </a:endParaRPr>
          </a:p>
          <a:p>
            <a:pPr defTabSz="685800">
              <a:buClrTx/>
            </a:pPr>
            <a:r>
              <a:rPr lang="vi-VN" sz="2000" b="1" kern="1200" dirty="0">
                <a:solidFill>
                  <a:srgbClr val="002060"/>
                </a:solidFill>
                <a:latin typeface="Times New Roman" panose="02020603050405020304" pitchFamily="18" charset="0"/>
                <a:ea typeface="+mn-ea"/>
                <a:cs typeface="Arial" panose="020B0604020202020204" pitchFamily="34" charset="0"/>
              </a:rPr>
              <a:t>- C</a:t>
            </a:r>
            <a:r>
              <a:rPr sz="2000" b="1" kern="1200" dirty="0" err="1">
                <a:solidFill>
                  <a:srgbClr val="002060"/>
                </a:solidFill>
                <a:latin typeface="Times New Roman" panose="02020603050405020304" pitchFamily="18" charset="0"/>
                <a:ea typeface="+mn-ea"/>
                <a:cs typeface="Arial" panose="020B0604020202020204" pitchFamily="34" charset="0"/>
              </a:rPr>
              <a:t>hữ</a:t>
            </a:r>
            <a:r>
              <a:rPr sz="2000" b="1" kern="1200" dirty="0">
                <a:solidFill>
                  <a:srgbClr val="002060"/>
                </a:solidFill>
                <a:latin typeface="Times New Roman" panose="02020603050405020304" pitchFamily="18" charset="0"/>
                <a:ea typeface="+mn-ea"/>
                <a:cs typeface="Arial" panose="020B0604020202020204" pitchFamily="34" charset="0"/>
              </a:rPr>
              <a:t> ký </a:t>
            </a:r>
            <a:r>
              <a:rPr sz="2000" b="1" kern="1200" dirty="0" err="1">
                <a:solidFill>
                  <a:srgbClr val="002060"/>
                </a:solidFill>
                <a:latin typeface="Times New Roman" panose="02020603050405020304" pitchFamily="18" charset="0"/>
                <a:ea typeface="+mn-ea"/>
                <a:cs typeface="Arial" panose="020B0604020202020204" pitchFamily="34" charset="0"/>
              </a:rPr>
              <a:t>v</a:t>
            </a:r>
            <a:r>
              <a:rPr sz="2000" b="1" kern="1200" dirty="0" err="1">
                <a:solidFill>
                  <a:srgbClr val="002060"/>
                </a:solidFill>
                <a:latin typeface="Times New Roman" panose="02020603050405020304" pitchFamily="18" charset="0"/>
                <a:ea typeface="Arial" panose="020B0604020202020204" pitchFamily="34" charset="0"/>
                <a:cs typeface="+mn-cs"/>
              </a:rPr>
              <a:t>à</a:t>
            </a:r>
            <a:r>
              <a:rPr sz="2000" b="1" kern="1200" dirty="0">
                <a:solidFill>
                  <a:srgbClr val="002060"/>
                </a:solidFill>
                <a:latin typeface="Times New Roman" panose="02020603050405020304" pitchFamily="18" charset="0"/>
                <a:ea typeface="+mn-ea"/>
                <a:cs typeface="Arial" panose="020B0604020202020204" pitchFamily="34" charset="0"/>
              </a:rPr>
              <a:t> </a:t>
            </a:r>
            <a:r>
              <a:rPr sz="2000" b="1" kern="1200" dirty="0" err="1">
                <a:solidFill>
                  <a:srgbClr val="002060"/>
                </a:solidFill>
                <a:latin typeface="Times New Roman" panose="02020603050405020304" pitchFamily="18" charset="0"/>
                <a:ea typeface="+mn-ea"/>
                <a:cs typeface="Arial" panose="020B0604020202020204" pitchFamily="34" charset="0"/>
              </a:rPr>
              <a:t>tên</a:t>
            </a:r>
            <a:r>
              <a:rPr lang="vi-VN" sz="2000" b="1" kern="1200" dirty="0">
                <a:solidFill>
                  <a:srgbClr val="002060"/>
                </a:solidFill>
                <a:latin typeface="Times New Roman" panose="02020603050405020304" pitchFamily="18" charset="0"/>
                <a:ea typeface="+mn-ea"/>
                <a:cs typeface="Arial" panose="020B0604020202020204" pitchFamily="34" charset="0"/>
              </a:rPr>
              <a:t> người viết thư</a:t>
            </a:r>
            <a:endParaRPr sz="2000" b="1" kern="1200" dirty="0">
              <a:solidFill>
                <a:srgbClr val="002060"/>
              </a:solidFill>
              <a:latin typeface="Times New Roman" panose="02020603050405020304" pitchFamily="18" charset="0"/>
              <a:ea typeface="Arial" panose="020B0604020202020204" pitchFamily="34" charset="0"/>
              <a:cs typeface="+mn-cs"/>
            </a:endParaRPr>
          </a:p>
        </p:txBody>
      </p:sp>
      <p:sp>
        <p:nvSpPr>
          <p:cNvPr id="15" name="Line 14"/>
          <p:cNvSpPr/>
          <p:nvPr/>
        </p:nvSpPr>
        <p:spPr>
          <a:xfrm flipV="1">
            <a:off x="2155584" y="4545276"/>
            <a:ext cx="641399" cy="1463"/>
          </a:xfrm>
          <a:prstGeom prst="line">
            <a:avLst/>
          </a:prstGeom>
          <a:ln w="57150" cap="flat" cmpd="sng">
            <a:solidFill>
              <a:srgbClr val="FF0000"/>
            </a:solidFill>
            <a:prstDash val="solid"/>
            <a:headEnd type="none" w="med" len="med"/>
            <a:tailEnd type="triangle" w="med" len="med"/>
          </a:ln>
        </p:spPr>
      </p:sp>
      <p:sp>
        <p:nvSpPr>
          <p:cNvPr id="2" name="Rounded Rectangle 1"/>
          <p:cNvSpPr/>
          <p:nvPr/>
        </p:nvSpPr>
        <p:spPr>
          <a:xfrm>
            <a:off x="2900855" y="121727"/>
            <a:ext cx="3563007" cy="51452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atin typeface="Times New Roman" panose="02020603050405020304" pitchFamily="18" charset="0"/>
                <a:cs typeface="Times New Roman" panose="02020603050405020304" pitchFamily="18" charset="0"/>
              </a:rPr>
              <a:t>Bố</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cục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một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bức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thư</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92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left)">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wipe(left)">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0">
                                            <p:bg/>
                                          </p:spTgt>
                                        </p:tgtEl>
                                        <p:attrNameLst>
                                          <p:attrName>style.visibility</p:attrName>
                                        </p:attrNameLst>
                                      </p:cBhvr>
                                      <p:to>
                                        <p:strVal val="visible"/>
                                      </p:to>
                                    </p:set>
                                    <p:animEffect transition="in" filter="wipe(left)">
                                      <p:cBhvr>
                                        <p:cTn id="47" dur="500"/>
                                        <p:tgtEl>
                                          <p:spTgt spid="10">
                                            <p:bg/>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left)">
                                      <p:cBhvr>
                                        <p:cTn id="57" dur="500"/>
                                        <p:tgtEl>
                                          <p:spTgt spid="1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2">
                                            <p:txEl>
                                              <p:pRg st="1" end="1"/>
                                            </p:txEl>
                                          </p:spTgt>
                                        </p:tgtEl>
                                        <p:attrNameLst>
                                          <p:attrName>style.visibility</p:attrName>
                                        </p:attrNameLst>
                                      </p:cBhvr>
                                      <p:to>
                                        <p:strVal val="visible"/>
                                      </p:to>
                                    </p:set>
                                    <p:animEffect transition="in" filter="wipe(left)">
                                      <p:cBhvr>
                                        <p:cTn id="62" dur="500"/>
                                        <p:tgtEl>
                                          <p:spTgt spid="12">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Effect transition="in" filter="wipe(left)">
                                      <p:cBhvr>
                                        <p:cTn id="67" dur="500"/>
                                        <p:tgtEl>
                                          <p:spTgt spid="1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2">
                                            <p:txEl>
                                              <p:pRg st="3" end="3"/>
                                            </p:txEl>
                                          </p:spTgt>
                                        </p:tgtEl>
                                        <p:attrNameLst>
                                          <p:attrName>style.visibility</p:attrName>
                                        </p:attrNameLst>
                                      </p:cBhvr>
                                      <p:to>
                                        <p:strVal val="visible"/>
                                      </p:to>
                                    </p:set>
                                    <p:animEffect transition="in" filter="wipe(left)">
                                      <p:cBhvr>
                                        <p:cTn id="72" dur="500"/>
                                        <p:tgtEl>
                                          <p:spTgt spid="12">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bg/>
                                          </p:spTgt>
                                        </p:tgtEl>
                                        <p:attrNameLst>
                                          <p:attrName>style.visibility</p:attrName>
                                        </p:attrNameLst>
                                      </p:cBhvr>
                                      <p:to>
                                        <p:strVal val="visible"/>
                                      </p:to>
                                    </p:set>
                                    <p:animEffect transition="in" filter="wipe(left)">
                                      <p:cBhvr>
                                        <p:cTn id="77" dur="500"/>
                                        <p:tgtEl>
                                          <p:spTgt spid="12">
                                            <p:bg/>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4">
                                            <p:txEl>
                                              <p:pRg st="0" end="0"/>
                                            </p:txEl>
                                          </p:spTgt>
                                        </p:tgtEl>
                                        <p:attrNameLst>
                                          <p:attrName>style.visibility</p:attrName>
                                        </p:attrNameLst>
                                      </p:cBhvr>
                                      <p:to>
                                        <p:strVal val="visible"/>
                                      </p:to>
                                    </p:set>
                                    <p:animEffect transition="in" filter="wipe(left)">
                                      <p:cBhvr>
                                        <p:cTn id="87" dur="500"/>
                                        <p:tgtEl>
                                          <p:spTgt spid="14">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14">
                                            <p:txEl>
                                              <p:pRg st="1" end="1"/>
                                            </p:txEl>
                                          </p:spTgt>
                                        </p:tgtEl>
                                        <p:attrNameLst>
                                          <p:attrName>style.visibility</p:attrName>
                                        </p:attrNameLst>
                                      </p:cBhvr>
                                      <p:to>
                                        <p:strVal val="visible"/>
                                      </p:to>
                                    </p:set>
                                    <p:animEffect transition="in" filter="wipe(left)">
                                      <p:cBhvr>
                                        <p:cTn id="92" dur="500"/>
                                        <p:tgtEl>
                                          <p:spTgt spid="14">
                                            <p:txEl>
                                              <p:pRg st="1" end="1"/>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4">
                                            <p:bg/>
                                          </p:spTgt>
                                        </p:tgtEl>
                                        <p:attrNameLst>
                                          <p:attrName>style.visibility</p:attrName>
                                        </p:attrNameLst>
                                      </p:cBhvr>
                                      <p:to>
                                        <p:strVal val="visible"/>
                                      </p:to>
                                    </p:set>
                                    <p:animEffect transition="in" filter="wipe(left)">
                                      <p:cBhvr>
                                        <p:cTn id="97" dur="500"/>
                                        <p:tgtEl>
                                          <p:spTgt spid="1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uiExpand="1" build="p" animBg="1"/>
      <p:bldP spid="12" grpId="0" uiExpand="1" build="p" animBg="1"/>
      <p:bldP spid="1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9" name="Rounded Rectangle 8"/>
          <p:cNvSpPr/>
          <p:nvPr/>
        </p:nvSpPr>
        <p:spPr>
          <a:xfrm>
            <a:off x="557150" y="168574"/>
            <a:ext cx="7770421" cy="830997"/>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Google Shape;316;p7"/>
          <p:cNvSpPr txBox="1"/>
          <p:nvPr/>
        </p:nvSpPr>
        <p:spPr>
          <a:xfrm>
            <a:off x="388484" y="1167280"/>
            <a:ext cx="8886895" cy="3103383"/>
          </a:xfrm>
          <a:prstGeom prst="rect">
            <a:avLst/>
          </a:prstGeom>
          <a:noFill/>
          <a:ln>
            <a:noFill/>
          </a:ln>
        </p:spPr>
        <p:txBody>
          <a:bodyPr spcFirstLastPara="1" wrap="square" lIns="68569" tIns="34275" rIns="68569" bIns="34275" anchor="t" anchorCtr="0">
            <a:spAutoFit/>
          </a:bodyPr>
          <a:lstStyle/>
          <a:p>
            <a:pPr algn="just" defTabSz="685800"/>
            <a:r>
              <a:rPr lang="en-US" sz="2100" u="sng" dirty="0" err="1">
                <a:latin typeface="Times New Roman"/>
                <a:ea typeface="Times New Roman"/>
                <a:cs typeface="Times New Roman"/>
                <a:sym typeface="Times New Roman"/>
              </a:rPr>
              <a:t>Gợi</a:t>
            </a:r>
            <a:r>
              <a:rPr lang="en-US" sz="2100" u="sng" dirty="0">
                <a:latin typeface="Times New Roman"/>
                <a:ea typeface="Times New Roman"/>
                <a:cs typeface="Times New Roman"/>
                <a:sym typeface="Times New Roman"/>
              </a:rPr>
              <a:t> ý</a:t>
            </a:r>
            <a:r>
              <a:rPr lang="en-US" sz="2100" dirty="0">
                <a:latin typeface="Times New Roman"/>
                <a:ea typeface="Times New Roman"/>
                <a:cs typeface="Times New Roman"/>
                <a:sym typeface="Times New Roman"/>
              </a:rPr>
              <a:t>:</a:t>
            </a:r>
            <a:endParaRPr sz="1050" dirty="0"/>
          </a:p>
          <a:p>
            <a:pPr algn="just" defTabSz="685800">
              <a:spcBef>
                <a:spcPts val="450"/>
              </a:spcBef>
            </a:pP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Em</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sẽ</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viết</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thư</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gửi</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ai</a:t>
            </a:r>
            <a:r>
              <a:rPr lang="en-US" sz="2100" dirty="0">
                <a:latin typeface="Times New Roman"/>
                <a:ea typeface="Times New Roman"/>
                <a:cs typeface="Times New Roman"/>
                <a:sym typeface="Times New Roman"/>
              </a:rPr>
              <a:t>? </a:t>
            </a:r>
            <a:endParaRPr sz="1050" dirty="0"/>
          </a:p>
          <a:p>
            <a:pPr algn="just" defTabSz="685800">
              <a:spcBef>
                <a:spcPts val="450"/>
              </a:spcBef>
            </a:pP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Dòng</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đầu</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thư</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em</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sẽ</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viết</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thế</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nào</a:t>
            </a:r>
            <a:r>
              <a:rPr lang="en-US" sz="2100" dirty="0">
                <a:latin typeface="Times New Roman"/>
                <a:ea typeface="Times New Roman"/>
                <a:cs typeface="Times New Roman"/>
                <a:sym typeface="Times New Roman"/>
              </a:rPr>
              <a:t>? </a:t>
            </a:r>
            <a:endParaRPr sz="1050" dirty="0"/>
          </a:p>
          <a:p>
            <a:pPr algn="just" defTabSz="685800">
              <a:spcBef>
                <a:spcPts val="450"/>
              </a:spcBef>
            </a:pP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Em</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viết</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lời</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xưng</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hô</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với</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người</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nhận</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thư</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như</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thế</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nào</a:t>
            </a:r>
            <a:r>
              <a:rPr lang="en-US" sz="2100" dirty="0">
                <a:latin typeface="Times New Roman"/>
                <a:ea typeface="Times New Roman"/>
                <a:cs typeface="Times New Roman"/>
                <a:sym typeface="Times New Roman"/>
              </a:rPr>
              <a:t>? </a:t>
            </a:r>
            <a:endParaRPr sz="1050" dirty="0"/>
          </a:p>
          <a:p>
            <a:pPr algn="just" defTabSz="685800">
              <a:spcBef>
                <a:spcPts val="450"/>
              </a:spcBef>
            </a:pPr>
            <a:r>
              <a:rPr lang="en-US" sz="2100" dirty="0">
                <a:latin typeface="Times New Roman"/>
                <a:ea typeface="Times New Roman"/>
                <a:cs typeface="Times New Roman"/>
                <a:sym typeface="Times New Roman"/>
              </a:rPr>
              <a:t>+</a:t>
            </a:r>
            <a:r>
              <a:rPr lang="en-US" sz="2100" dirty="0" err="1">
                <a:latin typeface="Times New Roman"/>
                <a:ea typeface="Times New Roman"/>
                <a:cs typeface="Times New Roman"/>
                <a:sym typeface="Times New Roman"/>
              </a:rPr>
              <a:t>Trong</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phần</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nội</a:t>
            </a:r>
            <a:r>
              <a:rPr lang="en-US" sz="2100" dirty="0">
                <a:latin typeface="Times New Roman"/>
                <a:ea typeface="Times New Roman"/>
                <a:cs typeface="Times New Roman"/>
                <a:sym typeface="Times New Roman"/>
              </a:rPr>
              <a:t> dung, </a:t>
            </a:r>
            <a:r>
              <a:rPr lang="en-US" sz="2100" dirty="0" err="1">
                <a:latin typeface="Times New Roman"/>
                <a:ea typeface="Times New Roman"/>
                <a:cs typeface="Times New Roman"/>
                <a:sym typeface="Times New Roman"/>
              </a:rPr>
              <a:t>em</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sẽ</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hỏi</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thăm</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người</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nhận</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thư</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điều</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gì</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báo</a:t>
            </a:r>
            <a:r>
              <a:rPr lang="en-US" sz="2100" dirty="0">
                <a:latin typeface="Times New Roman"/>
                <a:ea typeface="Times New Roman"/>
                <a:cs typeface="Times New Roman"/>
                <a:sym typeface="Times New Roman"/>
              </a:rPr>
              <a:t> tin </a:t>
            </a:r>
            <a:r>
              <a:rPr lang="en-US" sz="2100" dirty="0" err="1">
                <a:latin typeface="Times New Roman"/>
                <a:ea typeface="Times New Roman"/>
                <a:cs typeface="Times New Roman"/>
                <a:sym typeface="Times New Roman"/>
              </a:rPr>
              <a:t>gì</a:t>
            </a:r>
            <a:r>
              <a:rPr lang="en-US" sz="2100" dirty="0">
                <a:latin typeface="Times New Roman"/>
                <a:ea typeface="Times New Roman"/>
                <a:cs typeface="Times New Roman"/>
                <a:sym typeface="Times New Roman"/>
              </a:rPr>
              <a:t>? </a:t>
            </a:r>
            <a:endParaRPr sz="1050" dirty="0"/>
          </a:p>
          <a:p>
            <a:pPr algn="just" defTabSz="685800">
              <a:spcBef>
                <a:spcPts val="450"/>
              </a:spcBef>
            </a:pPr>
            <a:r>
              <a:rPr lang="en-US" sz="2100" dirty="0">
                <a:latin typeface="Times New Roman"/>
                <a:ea typeface="Times New Roman"/>
                <a:cs typeface="Times New Roman"/>
                <a:sym typeface="Times New Roman"/>
              </a:rPr>
              <a:t>+ Ở </a:t>
            </a:r>
            <a:r>
              <a:rPr lang="en-US" sz="2100" dirty="0" err="1">
                <a:latin typeface="Times New Roman"/>
                <a:ea typeface="Times New Roman"/>
                <a:cs typeface="Times New Roman"/>
                <a:sym typeface="Times New Roman"/>
              </a:rPr>
              <a:t>cuối</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bức</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thư</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em</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chúc</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người</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nhận</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thư</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điều</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gì</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hứa</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hẹn</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điều</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gì</a:t>
            </a:r>
            <a:r>
              <a:rPr lang="en-US" sz="2100" dirty="0">
                <a:latin typeface="Times New Roman"/>
                <a:ea typeface="Times New Roman"/>
                <a:cs typeface="Times New Roman"/>
                <a:sym typeface="Times New Roman"/>
              </a:rPr>
              <a:t>? </a:t>
            </a:r>
            <a:endParaRPr sz="1050" dirty="0"/>
          </a:p>
          <a:p>
            <a:pPr algn="just" defTabSz="685800">
              <a:spcBef>
                <a:spcPts val="450"/>
              </a:spcBef>
            </a:pP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Kết</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thúc</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lá</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thư</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em</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viết</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những</a:t>
            </a:r>
            <a:r>
              <a:rPr lang="en-US" sz="2100" dirty="0">
                <a:latin typeface="Times New Roman"/>
                <a:ea typeface="Times New Roman"/>
                <a:cs typeface="Times New Roman"/>
                <a:sym typeface="Times New Roman"/>
              </a:rPr>
              <a:t> </a:t>
            </a:r>
            <a:r>
              <a:rPr lang="en-US" sz="2100" dirty="0" err="1">
                <a:latin typeface="Times New Roman"/>
                <a:ea typeface="Times New Roman"/>
                <a:cs typeface="Times New Roman"/>
                <a:sym typeface="Times New Roman"/>
              </a:rPr>
              <a:t>gì</a:t>
            </a:r>
            <a:r>
              <a:rPr lang="en-US" sz="2100" dirty="0">
                <a:latin typeface="Times New Roman"/>
                <a:ea typeface="Times New Roman"/>
                <a:cs typeface="Times New Roman"/>
                <a:sym typeface="Times New Roman"/>
              </a:rPr>
              <a:t>? </a:t>
            </a:r>
            <a:endParaRPr sz="1050" dirty="0"/>
          </a:p>
          <a:p>
            <a:pPr algn="just" defTabSz="685800">
              <a:spcBef>
                <a:spcPts val="450"/>
              </a:spcBef>
            </a:pPr>
            <a:endParaRPr sz="2100" dirty="0">
              <a:latin typeface="Times New Roman"/>
              <a:ea typeface="Times New Roman"/>
              <a:cs typeface="Times New Roman"/>
              <a:sym typeface="Times New Roman"/>
            </a:endParaRPr>
          </a:p>
        </p:txBody>
      </p:sp>
      <p:pic>
        <p:nvPicPr>
          <p:cNvPr id="317" name="Google Shape;317;p7"/>
          <p:cNvPicPr preferRelativeResize="0"/>
          <p:nvPr/>
        </p:nvPicPr>
        <p:blipFill rotWithShape="1">
          <a:blip r:embed="rId3">
            <a:alphaModFix/>
          </a:blip>
          <a:srcRect t="59815"/>
          <a:stretch/>
        </p:blipFill>
        <p:spPr>
          <a:xfrm>
            <a:off x="0" y="4503420"/>
            <a:ext cx="9144000" cy="635924"/>
          </a:xfrm>
          <a:prstGeom prst="rect">
            <a:avLst/>
          </a:prstGeom>
          <a:noFill/>
          <a:ln>
            <a:noFill/>
          </a:ln>
        </p:spPr>
      </p:pic>
      <p:sp>
        <p:nvSpPr>
          <p:cNvPr id="319" name="Google Shape;319;p7"/>
          <p:cNvSpPr/>
          <p:nvPr/>
        </p:nvSpPr>
        <p:spPr>
          <a:xfrm>
            <a:off x="1005840" y="4967894"/>
            <a:ext cx="8138160" cy="160020"/>
          </a:xfrm>
          <a:prstGeom prst="rect">
            <a:avLst/>
          </a:prstGeom>
          <a:solidFill>
            <a:srgbClr val="828BB0"/>
          </a:solidFill>
          <a:ln w="12700" cap="flat" cmpd="sng">
            <a:solidFill>
              <a:srgbClr val="7B84A7"/>
            </a:solidFill>
            <a:prstDash val="solid"/>
            <a:miter lim="800000"/>
            <a:headEnd type="none" w="sm" len="sm"/>
            <a:tailEnd type="none" w="sm" len="sm"/>
          </a:ln>
        </p:spPr>
        <p:txBody>
          <a:bodyPr spcFirstLastPara="1" wrap="square" lIns="68569" tIns="34275" rIns="68569" bIns="34275" anchor="ctr" anchorCtr="0">
            <a:noAutofit/>
          </a:bodyPr>
          <a:lstStyle/>
          <a:p>
            <a:pPr algn="ctr" defTabSz="685800"/>
            <a:endParaRPr sz="1350">
              <a:solidFill>
                <a:srgbClr val="FFFFFF"/>
              </a:solidFill>
              <a:latin typeface="Calibri"/>
              <a:ea typeface="Calibri"/>
              <a:cs typeface="Calibri"/>
              <a:sym typeface="Calibri"/>
            </a:endParaRPr>
          </a:p>
        </p:txBody>
      </p:sp>
      <p:pic>
        <p:nvPicPr>
          <p:cNvPr id="320" name="Google Shape;320;p7" descr="Postbox Cartoon HD Stock Images | Shutterstock"/>
          <p:cNvPicPr preferRelativeResize="0"/>
          <p:nvPr/>
        </p:nvPicPr>
        <p:blipFill rotWithShape="1">
          <a:blip r:embed="rId4">
            <a:alphaModFix/>
          </a:blip>
          <a:srcRect/>
          <a:stretch/>
        </p:blipFill>
        <p:spPr>
          <a:xfrm>
            <a:off x="978151" y="4190655"/>
            <a:ext cx="473459" cy="1181446"/>
          </a:xfrm>
          <a:prstGeom prst="rect">
            <a:avLst/>
          </a:prstGeom>
          <a:noFill/>
          <a:ln>
            <a:noFill/>
          </a:ln>
        </p:spPr>
      </p:pic>
      <p:sp>
        <p:nvSpPr>
          <p:cNvPr id="8" name="Text Box 4">
            <a:extLst>
              <a:ext uri="{FF2B5EF4-FFF2-40B4-BE49-F238E27FC236}">
                <a16:creationId xmlns:a16="http://schemas.microsoft.com/office/drawing/2014/main" id="{31DA0E3A-E9D5-4445-BDBA-0FEC69B93084}"/>
              </a:ext>
            </a:extLst>
          </p:cNvPr>
          <p:cNvSpPr txBox="1">
            <a:spLocks noChangeArrowheads="1"/>
          </p:cNvSpPr>
          <p:nvPr/>
        </p:nvSpPr>
        <p:spPr bwMode="auto">
          <a:xfrm>
            <a:off x="802078" y="139502"/>
            <a:ext cx="7857507" cy="8309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fontAlgn="base">
              <a:spcBef>
                <a:spcPct val="50000"/>
              </a:spcBef>
              <a:spcAft>
                <a:spcPct val="0"/>
              </a:spcAft>
              <a:buNone/>
              <a:defRPr/>
            </a:pPr>
            <a:r>
              <a:rPr lang="en-US" altLang="en-US" sz="2400" b="1" dirty="0" err="1">
                <a:solidFill>
                  <a:schemeClr val="bg1"/>
                </a:solidFill>
                <a:latin typeface="Times New Roman" panose="02020603050405020304" pitchFamily="18" charset="0"/>
              </a:rPr>
              <a:t>Bài</a:t>
            </a:r>
            <a:r>
              <a:rPr lang="en-US" altLang="en-US" sz="2400" b="1" dirty="0">
                <a:solidFill>
                  <a:schemeClr val="bg1"/>
                </a:solidFill>
                <a:latin typeface="Times New Roman" panose="02020603050405020304" pitchFamily="18" charset="0"/>
              </a:rPr>
              <a:t>  </a:t>
            </a:r>
            <a:r>
              <a:rPr lang="en-US" altLang="en-US" sz="2400" b="1" dirty="0" smtClean="0">
                <a:solidFill>
                  <a:schemeClr val="bg1"/>
                </a:solidFill>
                <a:latin typeface="Times New Roman" panose="02020603050405020304" pitchFamily="18" charset="0"/>
              </a:rPr>
              <a:t>1:</a:t>
            </a:r>
            <a:r>
              <a:rPr lang="vi-VN" altLang="en-US" sz="2400" b="1" dirty="0" smtClean="0">
                <a:solidFill>
                  <a:schemeClr val="bg1"/>
                </a:solidFill>
                <a:latin typeface="Times New Roman" panose="02020603050405020304" pitchFamily="18" charset="0"/>
              </a:rPr>
              <a:t> </a:t>
            </a:r>
            <a:r>
              <a:rPr lang="en-US" altLang="en-US" sz="2400" b="1" dirty="0" err="1" smtClean="0">
                <a:solidFill>
                  <a:schemeClr val="bg1"/>
                </a:solidFill>
                <a:latin typeface="Times New Roman" panose="02020603050405020304" pitchFamily="18" charset="0"/>
                <a:cs typeface="Times New Roman" panose="02020603050405020304" pitchFamily="18" charset="0"/>
              </a:rPr>
              <a:t>Dựa</a:t>
            </a:r>
            <a:r>
              <a:rPr lang="en-US" altLang="en-US" sz="2400" b="1" dirty="0" smtClean="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theo</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mẫu</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bài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tập</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đọc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Thư</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gửi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bà</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em</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hãy</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viết</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một</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bức</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thư</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ngắn</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cho</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người</a:t>
            </a:r>
            <a:r>
              <a:rPr lang="en-US" altLang="en-US" sz="2400" b="1" dirty="0">
                <a:solidFill>
                  <a:schemeClr val="bg1"/>
                </a:solidFill>
                <a:latin typeface="Times New Roman" panose="02020603050405020304" pitchFamily="18" charset="0"/>
                <a:cs typeface="Times New Roman" panose="02020603050405020304" pitchFamily="18" charset="0"/>
              </a:rPr>
              <a:t> </a:t>
            </a:r>
            <a:r>
              <a:rPr lang="en-US" altLang="en-US" sz="2400" b="1" dirty="0" err="1">
                <a:solidFill>
                  <a:schemeClr val="bg1"/>
                </a:solidFill>
                <a:latin typeface="Times New Roman" panose="02020603050405020304" pitchFamily="18" charset="0"/>
                <a:cs typeface="Times New Roman" panose="02020603050405020304" pitchFamily="18" charset="0"/>
              </a:rPr>
              <a:t>thân</a:t>
            </a:r>
            <a:r>
              <a:rPr lang="en-US" altLang="en-US" sz="2400" b="1" dirty="0" smtClean="0">
                <a:solidFill>
                  <a:schemeClr val="bg1"/>
                </a:solidFill>
                <a:latin typeface="Times New Roman" panose="02020603050405020304" pitchFamily="18" charset="0"/>
                <a:cs typeface="Times New Roman" panose="02020603050405020304" pitchFamily="18" charset="0"/>
              </a:rPr>
              <a:t>.</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32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d of the School Year by Slidesgo">
  <a:themeElements>
    <a:clrScheme name="Simple Light">
      <a:dk1>
        <a:srgbClr val="434343"/>
      </a:dk1>
      <a:lt1>
        <a:srgbClr val="FFFBEF"/>
      </a:lt1>
      <a:dk2>
        <a:srgbClr val="FFE466"/>
      </a:dk2>
      <a:lt2>
        <a:srgbClr val="FFAE24"/>
      </a:lt2>
      <a:accent1>
        <a:srgbClr val="F95858"/>
      </a:accent1>
      <a:accent2>
        <a:srgbClr val="8F357D"/>
      </a:accent2>
      <a:accent3>
        <a:srgbClr val="5295AF"/>
      </a:accent3>
      <a:accent4>
        <a:srgbClr val="65C1C9"/>
      </a:accent4>
      <a:accent5>
        <a:srgbClr val="9CE8D9"/>
      </a:accent5>
      <a:accent6>
        <a:srgbClr val="BFE8E0"/>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自定义 25">
      <a:dk1>
        <a:sysClr val="windowText" lastClr="000000"/>
      </a:dk1>
      <a:lt1>
        <a:sysClr val="window" lastClr="FFFFFF"/>
      </a:lt1>
      <a:dk2>
        <a:srgbClr val="44546A"/>
      </a:dk2>
      <a:lt2>
        <a:srgbClr val="E7E6E6"/>
      </a:lt2>
      <a:accent1>
        <a:srgbClr val="DF3427"/>
      </a:accent1>
      <a:accent2>
        <a:srgbClr val="A1BF24"/>
      </a:accent2>
      <a:accent3>
        <a:srgbClr val="08ACB6"/>
      </a:accent3>
      <a:accent4>
        <a:srgbClr val="EEAD1B"/>
      </a:accent4>
      <a:accent5>
        <a:srgbClr val="DF3427"/>
      </a:accent5>
      <a:accent6>
        <a:srgbClr val="08ACB6"/>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929</Words>
  <Application>Microsoft Office PowerPoint</Application>
  <PresentationFormat>On-screen Show (16:9)</PresentationFormat>
  <Paragraphs>104</Paragraphs>
  <Slides>18</Slides>
  <Notes>7</Notes>
  <HiddenSlides>0</HiddenSlides>
  <MMClips>1</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18</vt:i4>
      </vt:variant>
    </vt:vector>
  </HeadingPairs>
  <TitlesOfParts>
    <vt:vector size="37" baseType="lpstr">
      <vt:lpstr>Didact Gothic</vt:lpstr>
      <vt:lpstr>Odibee Sans</vt:lpstr>
      <vt:lpstr>Calibri Light</vt:lpstr>
      <vt:lpstr>Calibri</vt:lpstr>
      <vt:lpstr>汉仪黑荔枝体简</vt:lpstr>
      <vt:lpstr>Wingdings 2</vt:lpstr>
      <vt:lpstr>黑体</vt:lpstr>
      <vt:lpstr>Arial</vt:lpstr>
      <vt:lpstr>Lobster</vt:lpstr>
      <vt:lpstr>等线</vt:lpstr>
      <vt:lpstr>Times New Roman</vt:lpstr>
      <vt:lpstr>Microsoft YaHei</vt:lpstr>
      <vt:lpstr>End of the School Year by Slidesgo</vt:lpstr>
      <vt:lpstr>1_Office Theme</vt:lpstr>
      <vt:lpstr>2_Office Theme</vt:lpstr>
      <vt:lpstr>3_Office Theme</vt:lpstr>
      <vt:lpstr>4_Office Theme</vt:lpstr>
      <vt:lpstr>5_Office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SINH HOẠT LỚP Chủ đề: Chúng mình là bạn!</dc:title>
  <dc:creator>1727h</dc:creator>
  <cp:lastModifiedBy>Admin</cp:lastModifiedBy>
  <cp:revision>53</cp:revision>
  <dcterms:modified xsi:type="dcterms:W3CDTF">2021-11-06T11:37:07Z</dcterms:modified>
</cp:coreProperties>
</file>