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5" r:id="rId2"/>
    <p:sldMasterId id="2147483697" r:id="rId3"/>
    <p:sldMasterId id="2147483709" r:id="rId4"/>
  </p:sldMasterIdLst>
  <p:notesMasterIdLst>
    <p:notesMasterId r:id="rId25"/>
  </p:notesMasterIdLst>
  <p:sldIdLst>
    <p:sldId id="314" r:id="rId5"/>
    <p:sldId id="332" r:id="rId6"/>
    <p:sldId id="263" r:id="rId7"/>
    <p:sldId id="467" r:id="rId8"/>
    <p:sldId id="257" r:id="rId9"/>
    <p:sldId id="469" r:id="rId10"/>
    <p:sldId id="262" r:id="rId11"/>
    <p:sldId id="256" r:id="rId12"/>
    <p:sldId id="464" r:id="rId13"/>
    <p:sldId id="465" r:id="rId14"/>
    <p:sldId id="260" r:id="rId15"/>
    <p:sldId id="309" r:id="rId16"/>
    <p:sldId id="470" r:id="rId17"/>
    <p:sldId id="286" r:id="rId18"/>
    <p:sldId id="279" r:id="rId19"/>
    <p:sldId id="274" r:id="rId20"/>
    <p:sldId id="259" r:id="rId21"/>
    <p:sldId id="282" r:id="rId22"/>
    <p:sldId id="316" r:id="rId23"/>
    <p:sldId id="317" r:id="rId24"/>
  </p:sldIdLst>
  <p:sldSz cx="9144000" cy="5143500" type="screen16x9"/>
  <p:notesSz cx="6858000" cy="9144000"/>
  <p:embeddedFontLst>
    <p:embeddedFont>
      <p:font typeface="Bahnschrift Light Condensed" panose="020B0502040204020203" pitchFamily="34" charset="0"/>
      <p:regular r:id="rId26"/>
    </p:embeddedFont>
    <p:embeddedFont>
      <p:font typeface="HP001 4H" panose="020B0604020202020204" charset="0"/>
      <p:regular r:id="rId27"/>
      <p:bold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Century Schoolbook" panose="020B0604020202020204" charset="0"/>
      <p:regular r:id="rId35"/>
      <p:bold r:id="rId36"/>
      <p:italic r:id="rId37"/>
      <p:boldItalic r:id="rId38"/>
    </p:embeddedFont>
    <p:embeddedFont>
      <p:font typeface="Cambria Math" panose="02040503050406030204" pitchFamily="18" charset="0"/>
      <p:regular r:id="rId39"/>
    </p:embeddedFont>
    <p:embeddedFont>
      <p:font typeface="宋体" panose="02010600030101010101" pitchFamily="2" charset="-122"/>
      <p:regular r:id="rId40"/>
    </p:embeddedFont>
    <p:embeddedFont>
      <p:font typeface="Tahoma" panose="020B0604030504040204" pitchFamily="34" charset="0"/>
      <p:regular r:id="rId41"/>
      <p:bold r:id="rId42"/>
    </p:embeddedFont>
    <p:embeddedFont>
      <p:font typeface="Londrina Solid" panose="020B0604020202020204" charset="0"/>
      <p:regular r:id="rId43"/>
    </p:embeddedFont>
    <p:embeddedFont>
      <p:font typeface="Segoe UI Black" panose="020B0A02040204020203" pitchFamily="34" charset="0"/>
      <p:bold r:id="rId44"/>
      <p:boldItalic r:id="rId45"/>
    </p:embeddedFont>
    <p:embeddedFont>
      <p:font typeface="HP001 4 hàng" panose="020B0603050302020204" pitchFamily="34" charset="0"/>
      <p:regular r:id="rId46"/>
      <p:bold r:id="rId47"/>
    </p:embeddedFont>
    <p:embeddedFont>
      <p:font typeface="Leelawadee UI Semilight" panose="020B0402040204020203" pitchFamily="34" charset="-34"/>
      <p:regular r:id="rId48"/>
    </p:embeddedFont>
    <p:embeddedFont>
      <p:font typeface="Quicksand" panose="020B0604020202020204" charset="0"/>
      <p:regular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F85"/>
    <a:srgbClr val="EADAE4"/>
    <a:srgbClr val="F9F9F9"/>
    <a:srgbClr val="F3F3F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1" autoAdjust="0"/>
    <p:restoredTop sz="94660"/>
  </p:normalViewPr>
  <p:slideViewPr>
    <p:cSldViewPr>
      <p:cViewPr varScale="1">
        <p:scale>
          <a:sx n="92" d="100"/>
          <a:sy n="92" d="100"/>
        </p:scale>
        <p:origin x="798"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CD0DE4-531B-4F74-883D-9E931CFE974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36ADF40-3646-441C-88D8-92C419B7A642}">
      <dgm:prSet phldrT="[Text]" custT="1"/>
      <dgm:spPr>
        <a:solidFill>
          <a:schemeClr val="accent3">
            <a:alpha val="14000"/>
          </a:schemeClr>
        </a:solidFill>
      </dgm:spPr>
      <dgm:t>
        <a:bodyPr/>
        <a:lstStyle/>
        <a:p>
          <a:r>
            <a:rPr lang="en-US" sz="3200" b="0" dirty="0" err="1">
              <a:solidFill>
                <a:srgbClr val="2F2FFF"/>
              </a:solidFill>
              <a:latin typeface="Century Schoolbook" panose="02040604050505020304" pitchFamily="18" charset="0"/>
            </a:rPr>
            <a:t>Lập</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bảng</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nhân</a:t>
          </a:r>
          <a:r>
            <a:rPr lang="en-US" sz="3200" b="0" dirty="0">
              <a:solidFill>
                <a:srgbClr val="2F2FFF"/>
              </a:solidFill>
              <a:latin typeface="Century Schoolbook" panose="02040604050505020304" pitchFamily="18" charset="0"/>
            </a:rPr>
            <a:t> 8.</a:t>
          </a:r>
        </a:p>
      </dgm:t>
    </dgm:pt>
    <dgm:pt modelId="{4EA7339B-8418-439F-93AA-FE9D295570D3}" type="parTrans" cxnId="{9ACBF908-0AED-46A0-9EE3-79107AA329D7}">
      <dgm:prSet/>
      <dgm:spPr/>
      <dgm:t>
        <a:bodyPr/>
        <a:lstStyle/>
        <a:p>
          <a:endParaRPr lang="en-US" b="0">
            <a:latin typeface="Century Schoolbook" panose="02040604050505020304" pitchFamily="18" charset="0"/>
          </a:endParaRPr>
        </a:p>
      </dgm:t>
    </dgm:pt>
    <dgm:pt modelId="{B530C251-7FF4-423A-93C5-EB229E9A82B4}" type="sibTrans" cxnId="{9ACBF908-0AED-46A0-9EE3-79107AA329D7}">
      <dgm:prSet/>
      <dgm:spPr/>
      <dgm:t>
        <a:bodyPr/>
        <a:lstStyle/>
        <a:p>
          <a:endParaRPr lang="en-US" sz="3400" b="0">
            <a:latin typeface="Century Schoolbook" panose="02040604050505020304" pitchFamily="18" charset="0"/>
          </a:endParaRPr>
        </a:p>
      </dgm:t>
    </dgm:pt>
    <dgm:pt modelId="{B4B72C70-6AA8-4D21-8AF4-9ABA508BCD42}">
      <dgm:prSet custT="1"/>
      <dgm:spPr>
        <a:solidFill>
          <a:schemeClr val="accent3">
            <a:alpha val="17000"/>
          </a:schemeClr>
        </a:solidFill>
      </dgm:spPr>
      <dgm:t>
        <a:bodyPr/>
        <a:lstStyle/>
        <a:p>
          <a:r>
            <a:rPr lang="en-US" sz="3000" b="0" dirty="0" err="1">
              <a:solidFill>
                <a:srgbClr val="2F2FFF"/>
              </a:solidFill>
              <a:latin typeface="Century Schoolbook" panose="02040604050505020304" pitchFamily="18" charset="0"/>
            </a:rPr>
            <a:t>Thực</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hành</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tính</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trong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phạm</a:t>
          </a:r>
          <a:r>
            <a:rPr lang="en-US" sz="3000" b="0" dirty="0">
              <a:solidFill>
                <a:srgbClr val="2F2FFF"/>
              </a:solidFill>
              <a:latin typeface="Century Schoolbook" panose="02040604050505020304" pitchFamily="18" charset="0"/>
            </a:rPr>
            <a:t> vi </a:t>
          </a:r>
          <a:r>
            <a:rPr lang="en-US" sz="3000" b="0" dirty="0" err="1">
              <a:solidFill>
                <a:srgbClr val="2F2FFF"/>
              </a:solidFill>
              <a:latin typeface="Century Schoolbook" panose="02040604050505020304" pitchFamily="18" charset="0"/>
            </a:rPr>
            <a:t>bảng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nhân</a:t>
          </a:r>
          <a:r>
            <a:rPr lang="en-US" sz="3000" b="0" dirty="0">
              <a:solidFill>
                <a:srgbClr val="2F2FFF"/>
              </a:solidFill>
              <a:latin typeface="Century Schoolbook" panose="02040604050505020304" pitchFamily="18" charset="0"/>
            </a:rPr>
            <a:t> 8.</a:t>
          </a:r>
        </a:p>
      </dgm:t>
    </dgm:pt>
    <dgm:pt modelId="{3906D30E-79DA-4434-9F3D-680B948EAB92}" type="parTrans" cxnId="{C464404C-C26A-4D81-83A7-E64D194A0168}">
      <dgm:prSet/>
      <dgm:spPr/>
      <dgm:t>
        <a:bodyPr/>
        <a:lstStyle/>
        <a:p>
          <a:endParaRPr lang="en-US" b="0">
            <a:latin typeface="Century Schoolbook" panose="02040604050505020304" pitchFamily="18" charset="0"/>
          </a:endParaRPr>
        </a:p>
      </dgm:t>
    </dgm:pt>
    <dgm:pt modelId="{9041AF46-B9A2-46D5-BDC9-2A621AD83D31}" type="sibTrans" cxnId="{C464404C-C26A-4D81-83A7-E64D194A0168}">
      <dgm:prSet/>
      <dgm:spPr/>
      <dgm:t>
        <a:bodyPr/>
        <a:lstStyle/>
        <a:p>
          <a:endParaRPr lang="en-US" b="0">
            <a:latin typeface="Century Schoolbook" panose="02040604050505020304" pitchFamily="18" charset="0"/>
          </a:endParaRPr>
        </a:p>
      </dgm:t>
    </dgm:pt>
    <dgm:pt modelId="{842158AD-72B9-4209-B109-1706B1319306}">
      <dgm:prSet custT="1"/>
      <dgm:spPr>
        <a:solidFill>
          <a:schemeClr val="accent3">
            <a:alpha val="17000"/>
          </a:schemeClr>
        </a:solidFill>
      </dgm:spPr>
      <dgm:t>
        <a:bodyPr/>
        <a:lstStyle/>
        <a:p>
          <a:r>
            <a:rPr lang="en-US" sz="3200" b="0" dirty="0" err="1">
              <a:solidFill>
                <a:srgbClr val="2F2FFF"/>
              </a:solidFill>
              <a:latin typeface="Century Schoolbook" panose="02040604050505020304" pitchFamily="18" charset="0"/>
            </a:rPr>
            <a:t>Học</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thuộc</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bảng</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nhân</a:t>
          </a:r>
          <a:r>
            <a:rPr lang="en-US" sz="3200" b="0" dirty="0">
              <a:solidFill>
                <a:srgbClr val="2F2FFF"/>
              </a:solidFill>
              <a:latin typeface="Century Schoolbook" panose="02040604050505020304" pitchFamily="18" charset="0"/>
            </a:rPr>
            <a:t> 8.</a:t>
          </a:r>
        </a:p>
      </dgm:t>
    </dgm:pt>
    <dgm:pt modelId="{FB5A9E1C-058C-4775-8B69-5D56B1730D74}" type="parTrans" cxnId="{B16DDA96-E906-4E9D-AA90-F6ABFE473DFB}">
      <dgm:prSet/>
      <dgm:spPr/>
      <dgm:t>
        <a:bodyPr/>
        <a:lstStyle/>
        <a:p>
          <a:endParaRPr lang="en-US" b="0">
            <a:latin typeface="Century Schoolbook" panose="02040604050505020304" pitchFamily="18" charset="0"/>
          </a:endParaRPr>
        </a:p>
      </dgm:t>
    </dgm:pt>
    <dgm:pt modelId="{2C6AE56D-325E-4CE9-8F1A-D5B8AEDDCE02}" type="sibTrans" cxnId="{B16DDA96-E906-4E9D-AA90-F6ABFE473DFB}">
      <dgm:prSet/>
      <dgm:spPr/>
      <dgm:t>
        <a:bodyPr/>
        <a:lstStyle/>
        <a:p>
          <a:endParaRPr lang="en-US" b="0">
            <a:latin typeface="Century Schoolbook" panose="02040604050505020304" pitchFamily="18" charset="0"/>
          </a:endParaRPr>
        </a:p>
      </dgm:t>
    </dgm:pt>
    <dgm:pt modelId="{1EEB0723-7F82-4E08-9370-4796B2A3C79E}">
      <dgm:prSet custT="1"/>
      <dgm:spPr>
        <a:solidFill>
          <a:schemeClr val="accent3">
            <a:alpha val="17000"/>
          </a:schemeClr>
        </a:solidFill>
      </dgm:spPr>
      <dgm:t>
        <a:bodyPr/>
        <a:lstStyle/>
        <a:p>
          <a:r>
            <a:rPr lang="en-US" sz="3000" b="0" dirty="0" err="1">
              <a:solidFill>
                <a:srgbClr val="2F2FFF"/>
              </a:solidFill>
              <a:latin typeface="Century Schoolbook" panose="02040604050505020304" pitchFamily="18" charset="0"/>
            </a:rPr>
            <a:t>Áp</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dụng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bảng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nhân</a:t>
          </a:r>
          <a:r>
            <a:rPr lang="en-US" sz="3000" b="0" dirty="0">
              <a:solidFill>
                <a:srgbClr val="2F2FFF"/>
              </a:solidFill>
              <a:latin typeface="Century Schoolbook" panose="02040604050505020304" pitchFamily="18" charset="0"/>
            </a:rPr>
            <a:t> 8 </a:t>
          </a:r>
          <a:r>
            <a:rPr lang="en-US" sz="3000" b="0" dirty="0" err="1">
              <a:solidFill>
                <a:srgbClr val="2F2FFF"/>
              </a:solidFill>
              <a:latin typeface="Century Schoolbook" panose="02040604050505020304" pitchFamily="18" charset="0"/>
            </a:rPr>
            <a:t>vào</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giải</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toán</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có</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lời</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văn</a:t>
          </a:r>
          <a:r>
            <a:rPr lang="en-US" sz="3000" b="0" dirty="0">
              <a:solidFill>
                <a:srgbClr val="2F2FFF"/>
              </a:solidFill>
              <a:latin typeface="Century Schoolbook" panose="02040604050505020304" pitchFamily="18" charset="0"/>
            </a:rPr>
            <a:t>.</a:t>
          </a:r>
        </a:p>
      </dgm:t>
    </dgm:pt>
    <dgm:pt modelId="{1155B0B6-3E47-4BD8-8CD4-AF001830D4B0}" type="parTrans" cxnId="{415BEB08-FDA2-422B-83FC-A4132DE32F20}">
      <dgm:prSet/>
      <dgm:spPr/>
      <dgm:t>
        <a:bodyPr/>
        <a:lstStyle/>
        <a:p>
          <a:endParaRPr lang="en-US" b="0">
            <a:latin typeface="Century Schoolbook" panose="02040604050505020304" pitchFamily="18" charset="0"/>
          </a:endParaRPr>
        </a:p>
      </dgm:t>
    </dgm:pt>
    <dgm:pt modelId="{525E7B83-47C8-48E5-A18D-B7AD425AA817}" type="sibTrans" cxnId="{415BEB08-FDA2-422B-83FC-A4132DE32F20}">
      <dgm:prSet/>
      <dgm:spPr/>
      <dgm:t>
        <a:bodyPr/>
        <a:lstStyle/>
        <a:p>
          <a:endParaRPr lang="en-US" b="0">
            <a:latin typeface="Century Schoolbook" panose="02040604050505020304" pitchFamily="18" charset="0"/>
          </a:endParaRPr>
        </a:p>
      </dgm:t>
    </dgm:pt>
    <dgm:pt modelId="{55E6BC1C-C64F-43C6-85FB-5B3AD94032F1}" type="pres">
      <dgm:prSet presAssocID="{FACD0DE4-531B-4F74-883D-9E931CFE9741}" presName="Name0" presStyleCnt="0">
        <dgm:presLayoutVars>
          <dgm:chMax val="7"/>
          <dgm:chPref val="7"/>
          <dgm:dir/>
        </dgm:presLayoutVars>
      </dgm:prSet>
      <dgm:spPr/>
      <dgm:t>
        <a:bodyPr/>
        <a:lstStyle/>
        <a:p>
          <a:endParaRPr lang="en-US"/>
        </a:p>
      </dgm:t>
    </dgm:pt>
    <dgm:pt modelId="{56758383-141D-496D-9CE5-F01AB2B282C4}" type="pres">
      <dgm:prSet presAssocID="{FACD0DE4-531B-4F74-883D-9E931CFE9741}" presName="Name1" presStyleCnt="0"/>
      <dgm:spPr/>
    </dgm:pt>
    <dgm:pt modelId="{75ACD84D-D358-4C3F-BC2C-FCEE94EDF8C8}" type="pres">
      <dgm:prSet presAssocID="{FACD0DE4-531B-4F74-883D-9E931CFE9741}" presName="cycle" presStyleCnt="0"/>
      <dgm:spPr/>
    </dgm:pt>
    <dgm:pt modelId="{D8124A6F-BF41-4052-A5BD-6281E5F6DF1A}" type="pres">
      <dgm:prSet presAssocID="{FACD0DE4-531B-4F74-883D-9E931CFE9741}" presName="srcNode" presStyleLbl="node1" presStyleIdx="0" presStyleCnt="4"/>
      <dgm:spPr/>
    </dgm:pt>
    <dgm:pt modelId="{7EC53B3E-D69D-480B-BC2B-424CB57C179E}" type="pres">
      <dgm:prSet presAssocID="{FACD0DE4-531B-4F74-883D-9E931CFE9741}" presName="conn" presStyleLbl="parChTrans1D2" presStyleIdx="0" presStyleCnt="1"/>
      <dgm:spPr/>
      <dgm:t>
        <a:bodyPr/>
        <a:lstStyle/>
        <a:p>
          <a:endParaRPr lang="en-US"/>
        </a:p>
      </dgm:t>
    </dgm:pt>
    <dgm:pt modelId="{9FAF0E0F-403D-4DA4-ABB6-5999FCC93B33}" type="pres">
      <dgm:prSet presAssocID="{FACD0DE4-531B-4F74-883D-9E931CFE9741}" presName="extraNode" presStyleLbl="node1" presStyleIdx="0" presStyleCnt="4"/>
      <dgm:spPr/>
    </dgm:pt>
    <dgm:pt modelId="{2967798B-71F2-46EA-B30E-1BAFC1F4911A}" type="pres">
      <dgm:prSet presAssocID="{FACD0DE4-531B-4F74-883D-9E931CFE9741}" presName="dstNode" presStyleLbl="node1" presStyleIdx="0" presStyleCnt="4"/>
      <dgm:spPr/>
    </dgm:pt>
    <dgm:pt modelId="{FE282B3D-CE19-4305-82D5-654BC0124B4E}" type="pres">
      <dgm:prSet presAssocID="{B36ADF40-3646-441C-88D8-92C419B7A642}" presName="text_1" presStyleLbl="node1" presStyleIdx="0" presStyleCnt="4" custScaleY="130555" custLinFactNeighborY="-10621">
        <dgm:presLayoutVars>
          <dgm:bulletEnabled val="1"/>
        </dgm:presLayoutVars>
      </dgm:prSet>
      <dgm:spPr>
        <a:prstGeom prst="snip2DiagRect">
          <a:avLst/>
        </a:prstGeom>
      </dgm:spPr>
      <dgm:t>
        <a:bodyPr/>
        <a:lstStyle/>
        <a:p>
          <a:endParaRPr lang="en-US"/>
        </a:p>
      </dgm:t>
    </dgm:pt>
    <dgm:pt modelId="{272FAC7F-7D47-4B47-B478-645358B6EC47}" type="pres">
      <dgm:prSet presAssocID="{B36ADF40-3646-441C-88D8-92C419B7A642}" presName="accent_1" presStyleCnt="0"/>
      <dgm:spPr/>
    </dgm:pt>
    <dgm:pt modelId="{6FEC3133-0206-4222-A6EA-44E05643D299}" type="pres">
      <dgm:prSet presAssocID="{B36ADF40-3646-441C-88D8-92C419B7A642}" presName="accentRepeatNode" presStyleLbl="solidFgAcc1" presStyleIdx="0" presStyleCnt="4" custScaleX="83784" custScaleY="102178" custLinFactNeighborY="-8497"/>
      <dgm:spPr>
        <a:prstGeom prst="snip2DiagRect">
          <a:avLst/>
        </a:prstGeom>
        <a:solidFill>
          <a:srgbClr val="FFC000"/>
        </a:solidFill>
      </dgm:spPr>
    </dgm:pt>
    <dgm:pt modelId="{ABCC112F-C464-49B5-BE94-0C1E371B849C}" type="pres">
      <dgm:prSet presAssocID="{842158AD-72B9-4209-B109-1706B1319306}" presName="text_2" presStyleLbl="node1" presStyleIdx="1" presStyleCnt="4" custScaleY="125000" custLinFactNeighborY="-17092">
        <dgm:presLayoutVars>
          <dgm:bulletEnabled val="1"/>
        </dgm:presLayoutVars>
      </dgm:prSet>
      <dgm:spPr>
        <a:prstGeom prst="snip2DiagRect">
          <a:avLst/>
        </a:prstGeom>
      </dgm:spPr>
      <dgm:t>
        <a:bodyPr/>
        <a:lstStyle/>
        <a:p>
          <a:endParaRPr lang="en-US"/>
        </a:p>
      </dgm:t>
    </dgm:pt>
    <dgm:pt modelId="{0A3CEF01-E49F-4FAF-86E2-D163BD072A55}" type="pres">
      <dgm:prSet presAssocID="{842158AD-72B9-4209-B109-1706B1319306}" presName="accent_2" presStyleCnt="0"/>
      <dgm:spPr/>
    </dgm:pt>
    <dgm:pt modelId="{CCB0A444-B6AF-4DC3-B878-27E0854ACEEA}" type="pres">
      <dgm:prSet presAssocID="{842158AD-72B9-4209-B109-1706B1319306}" presName="accentRepeatNode" presStyleLbl="solidFgAcc1" presStyleIdx="1" presStyleCnt="4" custScaleX="85624" custScaleY="103010" custLinFactNeighborY="-13675"/>
      <dgm:spPr>
        <a:prstGeom prst="snip2DiagRect">
          <a:avLst/>
        </a:prstGeom>
        <a:solidFill>
          <a:srgbClr val="FFC000"/>
        </a:solidFill>
      </dgm:spPr>
    </dgm:pt>
    <dgm:pt modelId="{DF469E01-1ABF-4129-B7F9-B0637A51D76E}" type="pres">
      <dgm:prSet presAssocID="{B4B72C70-6AA8-4D21-8AF4-9ABA508BCD42}" presName="text_3" presStyleLbl="node1" presStyleIdx="2" presStyleCnt="4" custScaleX="101730" custScaleY="162950" custLinFactNeighborY="-12038">
        <dgm:presLayoutVars>
          <dgm:bulletEnabled val="1"/>
        </dgm:presLayoutVars>
      </dgm:prSet>
      <dgm:spPr>
        <a:prstGeom prst="snip2DiagRect">
          <a:avLst/>
        </a:prstGeom>
      </dgm:spPr>
      <dgm:t>
        <a:bodyPr/>
        <a:lstStyle/>
        <a:p>
          <a:endParaRPr lang="en-US"/>
        </a:p>
      </dgm:t>
    </dgm:pt>
    <dgm:pt modelId="{1DBAECE6-6EAC-4747-AA7C-B0AA423F19EE}" type="pres">
      <dgm:prSet presAssocID="{B4B72C70-6AA8-4D21-8AF4-9ABA508BCD42}" presName="accent_3" presStyleCnt="0"/>
      <dgm:spPr/>
    </dgm:pt>
    <dgm:pt modelId="{69A37D06-E435-4EEF-AF4E-67D079432D05}" type="pres">
      <dgm:prSet presAssocID="{B4B72C70-6AA8-4D21-8AF4-9ABA508BCD42}" presName="accentRepeatNode" presStyleLbl="solidFgAcc1" presStyleIdx="2" presStyleCnt="4" custScaleX="83784" custScaleY="106667" custLinFactNeighborY="-9630"/>
      <dgm:spPr>
        <a:prstGeom prst="snip2DiagRect">
          <a:avLst/>
        </a:prstGeom>
        <a:solidFill>
          <a:srgbClr val="FFC000"/>
        </a:solidFill>
      </dgm:spPr>
    </dgm:pt>
    <dgm:pt modelId="{8B991D68-DAD2-49BD-AA0F-C16DBC9A43DF}" type="pres">
      <dgm:prSet presAssocID="{1EEB0723-7F82-4E08-9370-4796B2A3C79E}" presName="text_4" presStyleLbl="node1" presStyleIdx="3" presStyleCnt="4" custScaleX="103070" custScaleY="165091" custLinFactNeighborY="17429">
        <dgm:presLayoutVars>
          <dgm:bulletEnabled val="1"/>
        </dgm:presLayoutVars>
      </dgm:prSet>
      <dgm:spPr>
        <a:prstGeom prst="snip2DiagRect">
          <a:avLst/>
        </a:prstGeom>
      </dgm:spPr>
      <dgm:t>
        <a:bodyPr/>
        <a:lstStyle/>
        <a:p>
          <a:endParaRPr lang="en-US"/>
        </a:p>
      </dgm:t>
    </dgm:pt>
    <dgm:pt modelId="{84C46725-57B6-4D1C-AD86-E1BF4E166ACB}" type="pres">
      <dgm:prSet presAssocID="{1EEB0723-7F82-4E08-9370-4796B2A3C79E}" presName="accent_4" presStyleCnt="0"/>
      <dgm:spPr/>
    </dgm:pt>
    <dgm:pt modelId="{F09A1AB0-963A-4F4E-BD47-3CFA87C35775}" type="pres">
      <dgm:prSet presAssocID="{1EEB0723-7F82-4E08-9370-4796B2A3C79E}" presName="accentRepeatNode" presStyleLbl="solidFgAcc1" presStyleIdx="3" presStyleCnt="4" custScaleX="88267" custLinFactNeighborY="13943"/>
      <dgm:spPr>
        <a:prstGeom prst="snip2DiagRect">
          <a:avLst/>
        </a:prstGeom>
        <a:solidFill>
          <a:srgbClr val="FFC000"/>
        </a:solidFill>
      </dgm:spPr>
    </dgm:pt>
  </dgm:ptLst>
  <dgm:cxnLst>
    <dgm:cxn modelId="{D9B394A3-CDAA-4978-8784-3F2B236DB451}" type="presOf" srcId="{B4B72C70-6AA8-4D21-8AF4-9ABA508BCD42}" destId="{DF469E01-1ABF-4129-B7F9-B0637A51D76E}" srcOrd="0" destOrd="0" presId="urn:microsoft.com/office/officeart/2008/layout/VerticalCurvedList"/>
    <dgm:cxn modelId="{1D21B688-633F-4786-9CF5-C54891FCD1BA}" type="presOf" srcId="{B36ADF40-3646-441C-88D8-92C419B7A642}" destId="{FE282B3D-CE19-4305-82D5-654BC0124B4E}" srcOrd="0" destOrd="0" presId="urn:microsoft.com/office/officeart/2008/layout/VerticalCurvedList"/>
    <dgm:cxn modelId="{9D2032D6-0EAC-4E7B-AD19-B4508FBF6F6B}" type="presOf" srcId="{842158AD-72B9-4209-B109-1706B1319306}" destId="{ABCC112F-C464-49B5-BE94-0C1E371B849C}" srcOrd="0" destOrd="0" presId="urn:microsoft.com/office/officeart/2008/layout/VerticalCurvedList"/>
    <dgm:cxn modelId="{B16DDA96-E906-4E9D-AA90-F6ABFE473DFB}" srcId="{FACD0DE4-531B-4F74-883D-9E931CFE9741}" destId="{842158AD-72B9-4209-B109-1706B1319306}" srcOrd="1" destOrd="0" parTransId="{FB5A9E1C-058C-4775-8B69-5D56B1730D74}" sibTransId="{2C6AE56D-325E-4CE9-8F1A-D5B8AEDDCE02}"/>
    <dgm:cxn modelId="{EDDC9633-C63F-4C2E-9138-6CA3E5E37200}" type="presOf" srcId="{B530C251-7FF4-423A-93C5-EB229E9A82B4}" destId="{7EC53B3E-D69D-480B-BC2B-424CB57C179E}" srcOrd="0" destOrd="0" presId="urn:microsoft.com/office/officeart/2008/layout/VerticalCurvedList"/>
    <dgm:cxn modelId="{415BEB08-FDA2-422B-83FC-A4132DE32F20}" srcId="{FACD0DE4-531B-4F74-883D-9E931CFE9741}" destId="{1EEB0723-7F82-4E08-9370-4796B2A3C79E}" srcOrd="3" destOrd="0" parTransId="{1155B0B6-3E47-4BD8-8CD4-AF001830D4B0}" sibTransId="{525E7B83-47C8-48E5-A18D-B7AD425AA817}"/>
    <dgm:cxn modelId="{C464404C-C26A-4D81-83A7-E64D194A0168}" srcId="{FACD0DE4-531B-4F74-883D-9E931CFE9741}" destId="{B4B72C70-6AA8-4D21-8AF4-9ABA508BCD42}" srcOrd="2" destOrd="0" parTransId="{3906D30E-79DA-4434-9F3D-680B948EAB92}" sibTransId="{9041AF46-B9A2-46D5-BDC9-2A621AD83D31}"/>
    <dgm:cxn modelId="{9ACBF908-0AED-46A0-9EE3-79107AA329D7}" srcId="{FACD0DE4-531B-4F74-883D-9E931CFE9741}" destId="{B36ADF40-3646-441C-88D8-92C419B7A642}" srcOrd="0" destOrd="0" parTransId="{4EA7339B-8418-439F-93AA-FE9D295570D3}" sibTransId="{B530C251-7FF4-423A-93C5-EB229E9A82B4}"/>
    <dgm:cxn modelId="{E4D28A5C-7B1F-44AE-A62C-34649C823096}" type="presOf" srcId="{FACD0DE4-531B-4F74-883D-9E931CFE9741}" destId="{55E6BC1C-C64F-43C6-85FB-5B3AD94032F1}" srcOrd="0" destOrd="0" presId="urn:microsoft.com/office/officeart/2008/layout/VerticalCurvedList"/>
    <dgm:cxn modelId="{FA620C79-862D-436E-ADD3-8F4CE511C5BA}" type="presOf" srcId="{1EEB0723-7F82-4E08-9370-4796B2A3C79E}" destId="{8B991D68-DAD2-49BD-AA0F-C16DBC9A43DF}" srcOrd="0" destOrd="0" presId="urn:microsoft.com/office/officeart/2008/layout/VerticalCurvedList"/>
    <dgm:cxn modelId="{99F07026-565E-47BE-9F51-44360B3E3569}" type="presParOf" srcId="{55E6BC1C-C64F-43C6-85FB-5B3AD94032F1}" destId="{56758383-141D-496D-9CE5-F01AB2B282C4}" srcOrd="0" destOrd="0" presId="urn:microsoft.com/office/officeart/2008/layout/VerticalCurvedList"/>
    <dgm:cxn modelId="{568B01AD-A818-4693-BE19-7B7DC4A2F0FB}" type="presParOf" srcId="{56758383-141D-496D-9CE5-F01AB2B282C4}" destId="{75ACD84D-D358-4C3F-BC2C-FCEE94EDF8C8}" srcOrd="0" destOrd="0" presId="urn:microsoft.com/office/officeart/2008/layout/VerticalCurvedList"/>
    <dgm:cxn modelId="{1928722B-60AB-488E-B9DA-BA2FEE18E4AF}" type="presParOf" srcId="{75ACD84D-D358-4C3F-BC2C-FCEE94EDF8C8}" destId="{D8124A6F-BF41-4052-A5BD-6281E5F6DF1A}" srcOrd="0" destOrd="0" presId="urn:microsoft.com/office/officeart/2008/layout/VerticalCurvedList"/>
    <dgm:cxn modelId="{25A2A0B2-F169-454E-89D7-F1931C7A6A86}" type="presParOf" srcId="{75ACD84D-D358-4C3F-BC2C-FCEE94EDF8C8}" destId="{7EC53B3E-D69D-480B-BC2B-424CB57C179E}" srcOrd="1" destOrd="0" presId="urn:microsoft.com/office/officeart/2008/layout/VerticalCurvedList"/>
    <dgm:cxn modelId="{CB808F71-6B72-489E-85EA-9586E429EE9F}" type="presParOf" srcId="{75ACD84D-D358-4C3F-BC2C-FCEE94EDF8C8}" destId="{9FAF0E0F-403D-4DA4-ABB6-5999FCC93B33}" srcOrd="2" destOrd="0" presId="urn:microsoft.com/office/officeart/2008/layout/VerticalCurvedList"/>
    <dgm:cxn modelId="{8C043544-1E19-4E76-8D8A-A5F3808FF73E}" type="presParOf" srcId="{75ACD84D-D358-4C3F-BC2C-FCEE94EDF8C8}" destId="{2967798B-71F2-46EA-B30E-1BAFC1F4911A}" srcOrd="3" destOrd="0" presId="urn:microsoft.com/office/officeart/2008/layout/VerticalCurvedList"/>
    <dgm:cxn modelId="{0351A2F4-BFE6-465D-A6E3-03C7DB91C2C1}" type="presParOf" srcId="{56758383-141D-496D-9CE5-F01AB2B282C4}" destId="{FE282B3D-CE19-4305-82D5-654BC0124B4E}" srcOrd="1" destOrd="0" presId="urn:microsoft.com/office/officeart/2008/layout/VerticalCurvedList"/>
    <dgm:cxn modelId="{A23F4A5E-C47E-46A6-B1EB-92F0630FB822}" type="presParOf" srcId="{56758383-141D-496D-9CE5-F01AB2B282C4}" destId="{272FAC7F-7D47-4B47-B478-645358B6EC47}" srcOrd="2" destOrd="0" presId="urn:microsoft.com/office/officeart/2008/layout/VerticalCurvedList"/>
    <dgm:cxn modelId="{E0917734-726D-48BE-8EF8-C8A81A0968D2}" type="presParOf" srcId="{272FAC7F-7D47-4B47-B478-645358B6EC47}" destId="{6FEC3133-0206-4222-A6EA-44E05643D299}" srcOrd="0" destOrd="0" presId="urn:microsoft.com/office/officeart/2008/layout/VerticalCurvedList"/>
    <dgm:cxn modelId="{ED47BF71-F0EB-449A-8F72-6FE1F4946E5A}" type="presParOf" srcId="{56758383-141D-496D-9CE5-F01AB2B282C4}" destId="{ABCC112F-C464-49B5-BE94-0C1E371B849C}" srcOrd="3" destOrd="0" presId="urn:microsoft.com/office/officeart/2008/layout/VerticalCurvedList"/>
    <dgm:cxn modelId="{2612AD18-1B49-4FB7-9EF3-2DE3AAE45DD3}" type="presParOf" srcId="{56758383-141D-496D-9CE5-F01AB2B282C4}" destId="{0A3CEF01-E49F-4FAF-86E2-D163BD072A55}" srcOrd="4" destOrd="0" presId="urn:microsoft.com/office/officeart/2008/layout/VerticalCurvedList"/>
    <dgm:cxn modelId="{8BF19388-563F-4BDE-85B5-20EC397C8C33}" type="presParOf" srcId="{0A3CEF01-E49F-4FAF-86E2-D163BD072A55}" destId="{CCB0A444-B6AF-4DC3-B878-27E0854ACEEA}" srcOrd="0" destOrd="0" presId="urn:microsoft.com/office/officeart/2008/layout/VerticalCurvedList"/>
    <dgm:cxn modelId="{8A7DB854-C8A1-441B-A0FE-19C62B406BFF}" type="presParOf" srcId="{56758383-141D-496D-9CE5-F01AB2B282C4}" destId="{DF469E01-1ABF-4129-B7F9-B0637A51D76E}" srcOrd="5" destOrd="0" presId="urn:microsoft.com/office/officeart/2008/layout/VerticalCurvedList"/>
    <dgm:cxn modelId="{6E734E4B-C791-4648-B0C6-C991C571EEF2}" type="presParOf" srcId="{56758383-141D-496D-9CE5-F01AB2B282C4}" destId="{1DBAECE6-6EAC-4747-AA7C-B0AA423F19EE}" srcOrd="6" destOrd="0" presId="urn:microsoft.com/office/officeart/2008/layout/VerticalCurvedList"/>
    <dgm:cxn modelId="{DC38D9DF-27D8-4E9B-8EC6-36E6253725D1}" type="presParOf" srcId="{1DBAECE6-6EAC-4747-AA7C-B0AA423F19EE}" destId="{69A37D06-E435-4EEF-AF4E-67D079432D05}" srcOrd="0" destOrd="0" presId="urn:microsoft.com/office/officeart/2008/layout/VerticalCurvedList"/>
    <dgm:cxn modelId="{DC660523-CB23-447E-BCE3-887D8E3AB1E9}" type="presParOf" srcId="{56758383-141D-496D-9CE5-F01AB2B282C4}" destId="{8B991D68-DAD2-49BD-AA0F-C16DBC9A43DF}" srcOrd="7" destOrd="0" presId="urn:microsoft.com/office/officeart/2008/layout/VerticalCurvedList"/>
    <dgm:cxn modelId="{7EAEC4F7-50D8-4ADC-9262-58D4FCE220AB}" type="presParOf" srcId="{56758383-141D-496D-9CE5-F01AB2B282C4}" destId="{84C46725-57B6-4D1C-AD86-E1BF4E166ACB}" srcOrd="8" destOrd="0" presId="urn:microsoft.com/office/officeart/2008/layout/VerticalCurvedList"/>
    <dgm:cxn modelId="{200DA85B-B26C-4374-85DC-CDE028FEAB85}" type="presParOf" srcId="{84C46725-57B6-4D1C-AD86-E1BF4E166ACB}" destId="{F09A1AB0-963A-4F4E-BD47-3CFA87C35775}" srcOrd="0" destOrd="0" presId="urn:microsoft.com/office/officeart/2008/layout/VerticalCurvedList"/>
  </dgm:cxnLst>
  <dgm:bg>
    <a:solidFill>
      <a:schemeClr val="bg1">
        <a:alpha val="81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53B3E-D69D-480B-BC2B-424CB57C179E}">
      <dsp:nvSpPr>
        <dsp:cNvPr id="0" name=""/>
        <dsp:cNvSpPr/>
      </dsp:nvSpPr>
      <dsp:spPr>
        <a:xfrm>
          <a:off x="-4948032" y="-752464"/>
          <a:ext cx="5848329" cy="5848329"/>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282B3D-CE19-4305-82D5-654BC0124B4E}">
      <dsp:nvSpPr>
        <dsp:cNvPr id="0" name=""/>
        <dsp:cNvSpPr/>
      </dsp:nvSpPr>
      <dsp:spPr>
        <a:xfrm>
          <a:off x="453554" y="160869"/>
          <a:ext cx="4897556" cy="872353"/>
        </a:xfrm>
        <a:prstGeom prst="snip2DiagRect">
          <a:avLst/>
        </a:prstGeom>
        <a:solidFill>
          <a:schemeClr val="accent3">
            <a:alpha val="1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81280" rIns="81280" bIns="81280" numCol="1" spcCol="1270" anchor="ctr" anchorCtr="0">
          <a:noAutofit/>
        </a:bodyPr>
        <a:lstStyle/>
        <a:p>
          <a:pPr lvl="0" algn="l" defTabSz="1422400">
            <a:lnSpc>
              <a:spcPct val="90000"/>
            </a:lnSpc>
            <a:spcBef>
              <a:spcPct val="0"/>
            </a:spcBef>
            <a:spcAft>
              <a:spcPct val="35000"/>
            </a:spcAft>
          </a:pPr>
          <a:r>
            <a:rPr lang="en-US" sz="3200" b="0" kern="1200" dirty="0" err="1">
              <a:solidFill>
                <a:srgbClr val="2F2FFF"/>
              </a:solidFill>
              <a:latin typeface="Century Schoolbook" panose="02040604050505020304" pitchFamily="18" charset="0"/>
            </a:rPr>
            <a:t>Lập</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bảng</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nhân</a:t>
          </a:r>
          <a:r>
            <a:rPr lang="en-US" sz="3200" b="0" kern="1200" dirty="0">
              <a:solidFill>
                <a:srgbClr val="2F2FFF"/>
              </a:solidFill>
              <a:latin typeface="Century Schoolbook" panose="02040604050505020304" pitchFamily="18" charset="0"/>
            </a:rPr>
            <a:t> 8.</a:t>
          </a:r>
        </a:p>
      </dsp:txBody>
      <dsp:txXfrm>
        <a:off x="526252" y="233567"/>
        <a:ext cx="4752160" cy="726957"/>
      </dsp:txXfrm>
    </dsp:sp>
    <dsp:sp modelId="{6FEC3133-0206-4222-A6EA-44E05643D299}">
      <dsp:nvSpPr>
        <dsp:cNvPr id="0" name=""/>
        <dsp:cNvSpPr/>
      </dsp:nvSpPr>
      <dsp:spPr>
        <a:xfrm>
          <a:off x="103657" y="170331"/>
          <a:ext cx="699793" cy="853427"/>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C112F-C464-49B5-BE94-0C1E371B849C}">
      <dsp:nvSpPr>
        <dsp:cNvPr id="0" name=""/>
        <dsp:cNvSpPr/>
      </dsp:nvSpPr>
      <dsp:spPr>
        <a:xfrm>
          <a:off x="836642" y="1138646"/>
          <a:ext cx="4514469" cy="835235"/>
        </a:xfrm>
        <a:prstGeom prst="snip2DiagRect">
          <a:avLst/>
        </a:prstGeom>
        <a:solidFill>
          <a:schemeClr val="accent3">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81280" rIns="81280" bIns="81280" numCol="1" spcCol="1270" anchor="ctr" anchorCtr="0">
          <a:noAutofit/>
        </a:bodyPr>
        <a:lstStyle/>
        <a:p>
          <a:pPr lvl="0" algn="l" defTabSz="1422400">
            <a:lnSpc>
              <a:spcPct val="90000"/>
            </a:lnSpc>
            <a:spcBef>
              <a:spcPct val="0"/>
            </a:spcBef>
            <a:spcAft>
              <a:spcPct val="35000"/>
            </a:spcAft>
          </a:pPr>
          <a:r>
            <a:rPr lang="en-US" sz="3200" b="0" kern="1200" dirty="0" err="1">
              <a:solidFill>
                <a:srgbClr val="2F2FFF"/>
              </a:solidFill>
              <a:latin typeface="Century Schoolbook" panose="02040604050505020304" pitchFamily="18" charset="0"/>
            </a:rPr>
            <a:t>Học</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thuộc</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bảng</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nhân</a:t>
          </a:r>
          <a:r>
            <a:rPr lang="en-US" sz="3200" b="0" kern="1200" dirty="0">
              <a:solidFill>
                <a:srgbClr val="2F2FFF"/>
              </a:solidFill>
              <a:latin typeface="Century Schoolbook" panose="02040604050505020304" pitchFamily="18" charset="0"/>
            </a:rPr>
            <a:t> 8.</a:t>
          </a:r>
        </a:p>
      </dsp:txBody>
      <dsp:txXfrm>
        <a:off x="906246" y="1208250"/>
        <a:ext cx="4375261" cy="696027"/>
      </dsp:txXfrm>
    </dsp:sp>
    <dsp:sp modelId="{CCB0A444-B6AF-4DC3-B878-27E0854ACEEA}">
      <dsp:nvSpPr>
        <dsp:cNvPr id="0" name=""/>
        <dsp:cNvSpPr/>
      </dsp:nvSpPr>
      <dsp:spPr>
        <a:xfrm>
          <a:off x="479061" y="1126064"/>
          <a:ext cx="715162" cy="860376"/>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469E01-1ABF-4129-B7F9-B0637A51D76E}">
      <dsp:nvSpPr>
        <dsp:cNvPr id="0" name=""/>
        <dsp:cNvSpPr/>
      </dsp:nvSpPr>
      <dsp:spPr>
        <a:xfrm>
          <a:off x="797592" y="2048085"/>
          <a:ext cx="4592569" cy="1088813"/>
        </a:xfrm>
        <a:prstGeom prst="snip2DiagRect">
          <a:avLst/>
        </a:prstGeom>
        <a:solidFill>
          <a:schemeClr val="accent3">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76200" rIns="76200" bIns="76200" numCol="1" spcCol="1270" anchor="ctr" anchorCtr="0">
          <a:noAutofit/>
        </a:bodyPr>
        <a:lstStyle/>
        <a:p>
          <a:pPr lvl="0" algn="l" defTabSz="1333500">
            <a:lnSpc>
              <a:spcPct val="90000"/>
            </a:lnSpc>
            <a:spcBef>
              <a:spcPct val="0"/>
            </a:spcBef>
            <a:spcAft>
              <a:spcPct val="35000"/>
            </a:spcAft>
          </a:pPr>
          <a:r>
            <a:rPr lang="en-US" sz="3000" b="0" kern="1200" dirty="0" err="1">
              <a:solidFill>
                <a:srgbClr val="2F2FFF"/>
              </a:solidFill>
              <a:latin typeface="Century Schoolbook" panose="02040604050505020304" pitchFamily="18" charset="0"/>
            </a:rPr>
            <a:t>Thực</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hành</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tính</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trong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phạm</a:t>
          </a:r>
          <a:r>
            <a:rPr lang="en-US" sz="3000" b="0" kern="1200" dirty="0">
              <a:solidFill>
                <a:srgbClr val="2F2FFF"/>
              </a:solidFill>
              <a:latin typeface="Century Schoolbook" panose="02040604050505020304" pitchFamily="18" charset="0"/>
            </a:rPr>
            <a:t> vi </a:t>
          </a:r>
          <a:r>
            <a:rPr lang="en-US" sz="3000" b="0" kern="1200" dirty="0" err="1">
              <a:solidFill>
                <a:srgbClr val="2F2FFF"/>
              </a:solidFill>
              <a:latin typeface="Century Schoolbook" panose="02040604050505020304" pitchFamily="18" charset="0"/>
            </a:rPr>
            <a:t>bảng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nhân</a:t>
          </a:r>
          <a:r>
            <a:rPr lang="en-US" sz="3000" b="0" kern="1200" dirty="0">
              <a:solidFill>
                <a:srgbClr val="2F2FFF"/>
              </a:solidFill>
              <a:latin typeface="Century Schoolbook" panose="02040604050505020304" pitchFamily="18" charset="0"/>
            </a:rPr>
            <a:t> 8.</a:t>
          </a:r>
        </a:p>
      </dsp:txBody>
      <dsp:txXfrm>
        <a:off x="888328" y="2138821"/>
        <a:ext cx="4411097" cy="907341"/>
      </dsp:txXfrm>
    </dsp:sp>
    <dsp:sp modelId="{69A37D06-E435-4EEF-AF4E-67D079432D05}">
      <dsp:nvSpPr>
        <dsp:cNvPr id="0" name=""/>
        <dsp:cNvSpPr/>
      </dsp:nvSpPr>
      <dsp:spPr>
        <a:xfrm>
          <a:off x="486745" y="2147034"/>
          <a:ext cx="699793" cy="890920"/>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991D68-DAD2-49BD-AA0F-C16DBC9A43DF}">
      <dsp:nvSpPr>
        <dsp:cNvPr id="0" name=""/>
        <dsp:cNvSpPr/>
      </dsp:nvSpPr>
      <dsp:spPr>
        <a:xfrm>
          <a:off x="378377" y="3240280"/>
          <a:ext cx="5047911" cy="1103119"/>
        </a:xfrm>
        <a:prstGeom prst="snip2DiagRect">
          <a:avLst/>
        </a:prstGeom>
        <a:solidFill>
          <a:schemeClr val="accent3">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76200" rIns="76200" bIns="76200" numCol="1" spcCol="1270" anchor="ctr" anchorCtr="0">
          <a:noAutofit/>
        </a:bodyPr>
        <a:lstStyle/>
        <a:p>
          <a:pPr lvl="0" algn="l" defTabSz="1333500">
            <a:lnSpc>
              <a:spcPct val="90000"/>
            </a:lnSpc>
            <a:spcBef>
              <a:spcPct val="0"/>
            </a:spcBef>
            <a:spcAft>
              <a:spcPct val="35000"/>
            </a:spcAft>
          </a:pPr>
          <a:r>
            <a:rPr lang="en-US" sz="3000" b="0" kern="1200" dirty="0" err="1">
              <a:solidFill>
                <a:srgbClr val="2F2FFF"/>
              </a:solidFill>
              <a:latin typeface="Century Schoolbook" panose="02040604050505020304" pitchFamily="18" charset="0"/>
            </a:rPr>
            <a:t>Áp</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dụng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bảng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nhân</a:t>
          </a:r>
          <a:r>
            <a:rPr lang="en-US" sz="3000" b="0" kern="1200" dirty="0">
              <a:solidFill>
                <a:srgbClr val="2F2FFF"/>
              </a:solidFill>
              <a:latin typeface="Century Schoolbook" panose="02040604050505020304" pitchFamily="18" charset="0"/>
            </a:rPr>
            <a:t> 8 </a:t>
          </a:r>
          <a:r>
            <a:rPr lang="en-US" sz="3000" b="0" kern="1200" dirty="0" err="1">
              <a:solidFill>
                <a:srgbClr val="2F2FFF"/>
              </a:solidFill>
              <a:latin typeface="Century Schoolbook" panose="02040604050505020304" pitchFamily="18" charset="0"/>
            </a:rPr>
            <a:t>vào</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giải</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toán</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có</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lời</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văn</a:t>
          </a:r>
          <a:r>
            <a:rPr lang="en-US" sz="3000" b="0" kern="1200" dirty="0">
              <a:solidFill>
                <a:srgbClr val="2F2FFF"/>
              </a:solidFill>
              <a:latin typeface="Century Schoolbook" panose="02040604050505020304" pitchFamily="18" charset="0"/>
            </a:rPr>
            <a:t>.</a:t>
          </a:r>
        </a:p>
      </dsp:txBody>
      <dsp:txXfrm>
        <a:off x="470305" y="3332208"/>
        <a:ext cx="4864055" cy="919263"/>
      </dsp:txXfrm>
    </dsp:sp>
    <dsp:sp modelId="{F09A1AB0-963A-4F4E-BD47-3CFA87C35775}">
      <dsp:nvSpPr>
        <dsp:cNvPr id="0" name=""/>
        <dsp:cNvSpPr/>
      </dsp:nvSpPr>
      <dsp:spPr>
        <a:xfrm>
          <a:off x="84936" y="3374224"/>
          <a:ext cx="737237" cy="835235"/>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523DA9-2307-4984-BF29-3FE2F1107219}"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20550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7cd6b4cd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7cd6b4cd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b06ebce417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b06ebce417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1F65FA-429F-4373-9479-4C6A1C9316A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62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a7cd6b4cd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a7cd6b4cd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06ebce417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06ebce417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06ebce417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06ebce417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85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06ebce417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06ebce417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b06ebce417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b06ebce417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06ebce417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06ebce417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705675"/>
            <a:ext cx="3030900" cy="2962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8000" b="1">
                <a:latin typeface="Londrina Solid" panose="00000500000000000000"/>
                <a:ea typeface="Londrina Solid" panose="00000500000000000000"/>
                <a:cs typeface="Londrina Solid" panose="00000500000000000000"/>
                <a:sym typeface="Londrina Solid"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938275"/>
            <a:ext cx="2943300" cy="6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solidFill>
                  <a:srgbClr val="4D4D9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DC62526-E960-4F49-A664-07E13CE0B676}" type="datetimeFigureOut">
              <a:rPr lang="en-US" smtClean="0"/>
              <a:pPr>
                <a:defRPr/>
              </a:pPr>
              <a:t>11/10/2021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AE22E3-BB93-4D9E-93F8-DC19A31C3E44}" type="slidenum">
              <a:rPr lang="en-US" altLang="en-US" smtClean="0"/>
              <a:pPr>
                <a:defRPr/>
              </a:pPr>
              <a:t>‹#›</a:t>
            </a:fld>
            <a:endParaRPr lang="en-US" altLang="en-US"/>
          </a:p>
        </p:txBody>
      </p:sp>
    </p:spTree>
    <p:extLst>
      <p:ext uri="{BB962C8B-B14F-4D97-AF65-F5344CB8AC3E}">
        <p14:creationId xmlns:p14="http://schemas.microsoft.com/office/powerpoint/2010/main" val="331009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BA88205-4DBE-454D-9094-EAFB89ECA0FB}" type="datetimeFigureOut">
              <a:rPr lang="en-US" smtClean="0"/>
              <a:pPr>
                <a:defRPr/>
              </a:pPr>
              <a:t>11/10/2021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71C87C-9B5F-4462-9D88-E4103A31A2CC}" type="slidenum">
              <a:rPr lang="en-US" altLang="en-US" smtClean="0"/>
              <a:pPr>
                <a:defRPr/>
              </a:pPr>
              <a:t>‹#›</a:t>
            </a:fld>
            <a:endParaRPr lang="en-US" altLang="en-US"/>
          </a:p>
        </p:txBody>
      </p:sp>
    </p:spTree>
    <p:extLst>
      <p:ext uri="{BB962C8B-B14F-4D97-AF65-F5344CB8AC3E}">
        <p14:creationId xmlns:p14="http://schemas.microsoft.com/office/powerpoint/2010/main" val="11527477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BA88205-4DBE-454D-9094-EAFB89ECA0FB}" type="datetimeFigureOut">
              <a:rPr lang="en-US" smtClean="0"/>
              <a:pPr>
                <a:defRPr/>
              </a:pPr>
              <a:t>11/10/2021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71C87C-9B5F-4462-9D88-E4103A31A2CC}" type="slidenum">
              <a:rPr lang="en-US" altLang="en-US" smtClean="0"/>
              <a:pPr>
                <a:defRPr/>
              </a:pPr>
              <a:t>‹#›</a:t>
            </a:fld>
            <a:endParaRPr lang="en-US" altLang="en-US"/>
          </a:p>
        </p:txBody>
      </p:sp>
    </p:spTree>
    <p:extLst>
      <p:ext uri="{BB962C8B-B14F-4D97-AF65-F5344CB8AC3E}">
        <p14:creationId xmlns:p14="http://schemas.microsoft.com/office/powerpoint/2010/main" val="22928603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A9D36BE-932A-41DB-BCB2-2707155D139A}" type="datetimeFigureOut">
              <a:rPr lang="en-US" smtClean="0"/>
              <a:pPr>
                <a:defRPr/>
              </a:pPr>
              <a:t>11/10/2021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41A96C-82BE-4FCB-9B5D-B7983A62116E}" type="slidenum">
              <a:rPr lang="en-US" altLang="en-US" smtClean="0"/>
              <a:pPr>
                <a:defRPr/>
              </a:pPr>
              <a:t>‹#›</a:t>
            </a:fld>
            <a:endParaRPr lang="en-US" altLang="en-US"/>
          </a:p>
        </p:txBody>
      </p:sp>
    </p:spTree>
    <p:extLst>
      <p:ext uri="{BB962C8B-B14F-4D97-AF65-F5344CB8AC3E}">
        <p14:creationId xmlns:p14="http://schemas.microsoft.com/office/powerpoint/2010/main" val="1080808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55BD719-377C-4555-99EE-03641D98018C}" type="datetimeFigureOut">
              <a:rPr lang="en-US" smtClean="0"/>
              <a:pPr>
                <a:defRPr/>
              </a:pPr>
              <a:t>11/10/2021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4F7E4E-4197-44AA-A80F-D08508C290F4}" type="slidenum">
              <a:rPr lang="en-US" altLang="en-US" smtClean="0"/>
              <a:pPr>
                <a:defRPr/>
              </a:pPr>
              <a:t>‹#›</a:t>
            </a:fld>
            <a:endParaRPr lang="en-US" altLang="en-US"/>
          </a:p>
        </p:txBody>
      </p:sp>
    </p:spTree>
    <p:extLst>
      <p:ext uri="{BB962C8B-B14F-4D97-AF65-F5344CB8AC3E}">
        <p14:creationId xmlns:p14="http://schemas.microsoft.com/office/powerpoint/2010/main" val="3469023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CD456E8-11E1-4BD3-A6A8-E0952049192B}" type="datetimeFigureOut">
              <a:rPr lang="en-US" smtClean="0"/>
              <a:pPr>
                <a:defRPr/>
              </a:pPr>
              <a:t>11/10/2021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B1FBD10-8837-4442-BC4B-441895BF850C}" type="slidenum">
              <a:rPr lang="en-US" altLang="en-US" smtClean="0"/>
              <a:pPr>
                <a:defRPr/>
              </a:pPr>
              <a:t>‹#›</a:t>
            </a:fld>
            <a:endParaRPr lang="en-US" altLang="en-US"/>
          </a:p>
        </p:txBody>
      </p:sp>
    </p:spTree>
    <p:extLst>
      <p:ext uri="{BB962C8B-B14F-4D97-AF65-F5344CB8AC3E}">
        <p14:creationId xmlns:p14="http://schemas.microsoft.com/office/powerpoint/2010/main" val="2998346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B1656DC-5A3D-468C-B332-F2A9F2B1F8EA}" type="datetimeFigureOut">
              <a:rPr lang="en-US" smtClean="0"/>
              <a:pPr>
                <a:defRPr/>
              </a:pPr>
              <a:t>11/10/2021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E2D0E8A-9CFF-4233-A087-3243B00113CF}" type="slidenum">
              <a:rPr lang="en-US" altLang="en-US" smtClean="0"/>
              <a:pPr>
                <a:defRPr/>
              </a:pPr>
              <a:t>‹#›</a:t>
            </a:fld>
            <a:endParaRPr lang="en-US" altLang="en-US"/>
          </a:p>
        </p:txBody>
      </p:sp>
    </p:spTree>
    <p:extLst>
      <p:ext uri="{BB962C8B-B14F-4D97-AF65-F5344CB8AC3E}">
        <p14:creationId xmlns:p14="http://schemas.microsoft.com/office/powerpoint/2010/main" val="251431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25BDB25-B76F-4D25-A487-625D39BB0A9B}" type="datetimeFigureOut">
              <a:rPr lang="en-US" smtClean="0"/>
              <a:pPr>
                <a:defRPr/>
              </a:pPr>
              <a:t>11/10/2021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1AC5AC2-71C3-46EC-8B59-217F4D617285}" type="slidenum">
              <a:rPr lang="en-US" altLang="en-US" smtClean="0"/>
              <a:pPr>
                <a:defRPr/>
              </a:pPr>
              <a:t>‹#›</a:t>
            </a:fld>
            <a:endParaRPr lang="en-US" altLang="en-US"/>
          </a:p>
        </p:txBody>
      </p:sp>
    </p:spTree>
    <p:extLst>
      <p:ext uri="{BB962C8B-B14F-4D97-AF65-F5344CB8AC3E}">
        <p14:creationId xmlns:p14="http://schemas.microsoft.com/office/powerpoint/2010/main" val="2501587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CC221B6-D715-4AC2-BC44-18F06C62DBF6}" type="datetimeFigureOut">
              <a:rPr lang="en-US" smtClean="0"/>
              <a:pPr>
                <a:defRPr/>
              </a:pPr>
              <a:t>11/10/2021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BA259E-23B3-4FBE-A9CD-CC80945FF0DD}" type="slidenum">
              <a:rPr lang="en-US" altLang="en-US" smtClean="0"/>
              <a:pPr>
                <a:defRPr/>
              </a:pPr>
              <a:t>‹#›</a:t>
            </a:fld>
            <a:endParaRPr lang="en-US" altLang="en-US"/>
          </a:p>
        </p:txBody>
      </p:sp>
    </p:spTree>
    <p:extLst>
      <p:ext uri="{BB962C8B-B14F-4D97-AF65-F5344CB8AC3E}">
        <p14:creationId xmlns:p14="http://schemas.microsoft.com/office/powerpoint/2010/main" val="991930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8E37BC0-3817-4848-9C08-316683E15002}" type="datetimeFigureOut">
              <a:rPr lang="en-US" smtClean="0"/>
              <a:pPr>
                <a:defRPr/>
              </a:pPr>
              <a:t>11/10/2021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2F27CE-87E6-40AF-8D8B-BB2285236EC9}" type="slidenum">
              <a:rPr lang="en-US" altLang="en-US" smtClean="0"/>
              <a:pPr>
                <a:defRPr/>
              </a:pPr>
              <a:t>‹#›</a:t>
            </a:fld>
            <a:endParaRPr lang="en-US" altLang="en-US"/>
          </a:p>
        </p:txBody>
      </p:sp>
    </p:spTree>
    <p:extLst>
      <p:ext uri="{BB962C8B-B14F-4D97-AF65-F5344CB8AC3E}">
        <p14:creationId xmlns:p14="http://schemas.microsoft.com/office/powerpoint/2010/main" val="390072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955025" y="2452350"/>
            <a:ext cx="3468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4955025" y="3189325"/>
            <a:ext cx="2548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4" name="Google Shape;14;p3"/>
          <p:cNvSpPr txBox="1">
            <a:spLocks noGrp="1"/>
          </p:cNvSpPr>
          <p:nvPr>
            <p:ph type="title" idx="2" hasCustomPrompt="1"/>
          </p:nvPr>
        </p:nvSpPr>
        <p:spPr>
          <a:xfrm>
            <a:off x="720000"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D17AA70-976E-453F-A40F-C00F1666A678}" type="datetimeFigureOut">
              <a:rPr lang="en-US" smtClean="0"/>
              <a:pPr>
                <a:defRPr/>
              </a:pPr>
              <a:t>11/10/2021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A64256-C4CE-4D0A-A363-FD4A0460F329}" type="slidenum">
              <a:rPr lang="en-US" altLang="en-US" smtClean="0"/>
              <a:pPr>
                <a:defRPr/>
              </a:pPr>
              <a:t>‹#›</a:t>
            </a:fld>
            <a:endParaRPr lang="en-US" altLang="en-US"/>
          </a:p>
        </p:txBody>
      </p:sp>
    </p:spTree>
    <p:extLst>
      <p:ext uri="{BB962C8B-B14F-4D97-AF65-F5344CB8AC3E}">
        <p14:creationId xmlns:p14="http://schemas.microsoft.com/office/powerpoint/2010/main" val="73704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92EEACE-16D4-4891-874F-CAF30D9AF24C}" type="datetimeFigureOut">
              <a:rPr lang="en-US" smtClean="0"/>
              <a:pPr>
                <a:defRPr/>
              </a:pPr>
              <a:t>11/10/2021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8AC51CC-3288-481F-BCC8-5C6F9CCCADD4}" type="slidenum">
              <a:rPr lang="en-US" altLang="en-US" smtClean="0"/>
              <a:pPr>
                <a:defRPr/>
              </a:pPr>
              <a:t>‹#›</a:t>
            </a:fld>
            <a:endParaRPr lang="en-US" altLang="en-US"/>
          </a:p>
        </p:txBody>
      </p:sp>
    </p:spTree>
    <p:extLst>
      <p:ext uri="{BB962C8B-B14F-4D97-AF65-F5344CB8AC3E}">
        <p14:creationId xmlns:p14="http://schemas.microsoft.com/office/powerpoint/2010/main" val="1546664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590682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6314789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1122439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6922653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0384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938758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06326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3593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6155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229071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83113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810927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31613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705675"/>
            <a:ext cx="3030900" cy="2962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8000" b="1">
                <a:latin typeface="Londrina Solid" panose="00000500000000000000"/>
                <a:ea typeface="Londrina Solid" panose="00000500000000000000"/>
                <a:cs typeface="Londrina Solid" panose="00000500000000000000"/>
                <a:sym typeface="Londrina Solid"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938275"/>
            <a:ext cx="2943300" cy="6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solidFill>
                  <a:srgbClr val="4D4D9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754026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955025" y="2452350"/>
            <a:ext cx="3468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4955025" y="3189325"/>
            <a:ext cx="2548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4" name="Google Shape;14;p3"/>
          <p:cNvSpPr txBox="1">
            <a:spLocks noGrp="1"/>
          </p:cNvSpPr>
          <p:nvPr>
            <p:ph type="title" idx="2" hasCustomPrompt="1"/>
          </p:nvPr>
        </p:nvSpPr>
        <p:spPr>
          <a:xfrm>
            <a:off x="720000"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644645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2290716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720000" y="1691000"/>
            <a:ext cx="3742200" cy="28779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00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7"/>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Londrina Solid" panose="00000500000000000000"/>
              <a:buNone/>
              <a:defRPr sz="3200" b="1">
                <a:solidFill>
                  <a:srgbClr val="47C5A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extLst>
      <p:ext uri="{BB962C8B-B14F-4D97-AF65-F5344CB8AC3E}">
        <p14:creationId xmlns:p14="http://schemas.microsoft.com/office/powerpoint/2010/main" val="3455998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384300" y="1503013"/>
            <a:ext cx="5039700" cy="1315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3407625" y="2818488"/>
            <a:ext cx="3875100" cy="822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68324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384300" y="1503013"/>
            <a:ext cx="5039700" cy="1315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3407625" y="2818488"/>
            <a:ext cx="3875100" cy="822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49205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5" name="Google Shape;75;p16"/>
          <p:cNvSpPr txBox="1">
            <a:spLocks noGrp="1"/>
          </p:cNvSpPr>
          <p:nvPr>
            <p:ph type="title" idx="2" hasCustomPrompt="1"/>
          </p:nvPr>
        </p:nvSpPr>
        <p:spPr>
          <a:xfrm>
            <a:off x="8433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6" name="Google Shape;76;p16"/>
          <p:cNvSpPr txBox="1">
            <a:spLocks noGrp="1"/>
          </p:cNvSpPr>
          <p:nvPr>
            <p:ph type="subTitle" idx="1"/>
          </p:nvPr>
        </p:nvSpPr>
        <p:spPr>
          <a:xfrm>
            <a:off x="1874850" y="2063775"/>
            <a:ext cx="2618100" cy="52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7" name="Google Shape;77;p16"/>
          <p:cNvSpPr txBox="1">
            <a:spLocks noGrp="1"/>
          </p:cNvSpPr>
          <p:nvPr>
            <p:ph type="subTitle" idx="3"/>
          </p:nvPr>
        </p:nvSpPr>
        <p:spPr>
          <a:xfrm>
            <a:off x="1874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lt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8" name="Google Shape;78;p16"/>
          <p:cNvSpPr txBox="1">
            <a:spLocks noGrp="1"/>
          </p:cNvSpPr>
          <p:nvPr>
            <p:ph type="title" idx="4" hasCustomPrompt="1"/>
          </p:nvPr>
        </p:nvSpPr>
        <p:spPr>
          <a:xfrm>
            <a:off x="8433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9" name="Google Shape;79;p16"/>
          <p:cNvSpPr txBox="1">
            <a:spLocks noGrp="1"/>
          </p:cNvSpPr>
          <p:nvPr>
            <p:ph type="subTitle" idx="5"/>
          </p:nvPr>
        </p:nvSpPr>
        <p:spPr>
          <a:xfrm>
            <a:off x="1874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6"/>
          <p:cNvSpPr txBox="1">
            <a:spLocks noGrp="1"/>
          </p:cNvSpPr>
          <p:nvPr>
            <p:ph type="subTitle" idx="6"/>
          </p:nvPr>
        </p:nvSpPr>
        <p:spPr>
          <a:xfrm>
            <a:off x="1874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1" name="Google Shape;81;p16"/>
          <p:cNvSpPr txBox="1">
            <a:spLocks noGrp="1"/>
          </p:cNvSpPr>
          <p:nvPr>
            <p:ph type="title" idx="7" hasCustomPrompt="1"/>
          </p:nvPr>
        </p:nvSpPr>
        <p:spPr>
          <a:xfrm>
            <a:off x="47810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2" name="Google Shape;82;p16"/>
          <p:cNvSpPr txBox="1">
            <a:spLocks noGrp="1"/>
          </p:cNvSpPr>
          <p:nvPr>
            <p:ph type="subTitle" idx="8"/>
          </p:nvPr>
        </p:nvSpPr>
        <p:spPr>
          <a:xfrm>
            <a:off x="5805850" y="20637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6"/>
          <p:cNvSpPr txBox="1">
            <a:spLocks noGrp="1"/>
          </p:cNvSpPr>
          <p:nvPr>
            <p:ph type="subTitle" idx="9"/>
          </p:nvPr>
        </p:nvSpPr>
        <p:spPr>
          <a:xfrm>
            <a:off x="5805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1"/>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4" name="Google Shape;84;p16"/>
          <p:cNvSpPr txBox="1">
            <a:spLocks noGrp="1"/>
          </p:cNvSpPr>
          <p:nvPr>
            <p:ph type="title" idx="13" hasCustomPrompt="1"/>
          </p:nvPr>
        </p:nvSpPr>
        <p:spPr>
          <a:xfrm>
            <a:off x="47810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5" name="Google Shape;85;p16"/>
          <p:cNvSpPr txBox="1">
            <a:spLocks noGrp="1"/>
          </p:cNvSpPr>
          <p:nvPr>
            <p:ph type="subTitle" idx="14"/>
          </p:nvPr>
        </p:nvSpPr>
        <p:spPr>
          <a:xfrm>
            <a:off x="5805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6"/>
          <p:cNvSpPr txBox="1">
            <a:spLocks noGrp="1"/>
          </p:cNvSpPr>
          <p:nvPr>
            <p:ph type="subTitle" idx="15"/>
          </p:nvPr>
        </p:nvSpPr>
        <p:spPr>
          <a:xfrm>
            <a:off x="5805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dk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extLst>
      <p:ext uri="{BB962C8B-B14F-4D97-AF65-F5344CB8AC3E}">
        <p14:creationId xmlns:p14="http://schemas.microsoft.com/office/powerpoint/2010/main" val="304605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None/>
              <a:defRPr>
                <a:solidFill>
                  <a:schemeClr val="lt2"/>
                </a:solidFill>
              </a:defRPr>
            </a:lvl1pPr>
            <a:lvl2pPr lvl="1" rtl="0">
              <a:spcBef>
                <a:spcPts val="0"/>
              </a:spcBef>
              <a:spcAft>
                <a:spcPts val="0"/>
              </a:spcAft>
              <a:buClr>
                <a:schemeClr val="lt2"/>
              </a:buClr>
              <a:buSzPts val="3200"/>
              <a:buNone/>
              <a:defRPr>
                <a:solidFill>
                  <a:schemeClr val="lt2"/>
                </a:solidFill>
              </a:defRPr>
            </a:lvl2pPr>
            <a:lvl3pPr lvl="2" rtl="0">
              <a:spcBef>
                <a:spcPts val="0"/>
              </a:spcBef>
              <a:spcAft>
                <a:spcPts val="0"/>
              </a:spcAft>
              <a:buClr>
                <a:schemeClr val="lt2"/>
              </a:buClr>
              <a:buSzPts val="3200"/>
              <a:buNone/>
              <a:defRPr>
                <a:solidFill>
                  <a:schemeClr val="lt2"/>
                </a:solidFill>
              </a:defRPr>
            </a:lvl3pPr>
            <a:lvl4pPr lvl="3" rtl="0">
              <a:spcBef>
                <a:spcPts val="0"/>
              </a:spcBef>
              <a:spcAft>
                <a:spcPts val="0"/>
              </a:spcAft>
              <a:buClr>
                <a:schemeClr val="lt2"/>
              </a:buClr>
              <a:buSzPts val="3200"/>
              <a:buNone/>
              <a:defRPr>
                <a:solidFill>
                  <a:schemeClr val="lt2"/>
                </a:solidFill>
              </a:defRPr>
            </a:lvl4pPr>
            <a:lvl5pPr lvl="4" rtl="0">
              <a:spcBef>
                <a:spcPts val="0"/>
              </a:spcBef>
              <a:spcAft>
                <a:spcPts val="0"/>
              </a:spcAft>
              <a:buClr>
                <a:schemeClr val="lt2"/>
              </a:buClr>
              <a:buSzPts val="3200"/>
              <a:buNone/>
              <a:defRPr>
                <a:solidFill>
                  <a:schemeClr val="lt2"/>
                </a:solidFill>
              </a:defRPr>
            </a:lvl5pPr>
            <a:lvl6pPr lvl="5" rtl="0">
              <a:spcBef>
                <a:spcPts val="0"/>
              </a:spcBef>
              <a:spcAft>
                <a:spcPts val="0"/>
              </a:spcAft>
              <a:buClr>
                <a:schemeClr val="lt2"/>
              </a:buClr>
              <a:buSzPts val="3200"/>
              <a:buNone/>
              <a:defRPr>
                <a:solidFill>
                  <a:schemeClr val="lt2"/>
                </a:solidFill>
              </a:defRPr>
            </a:lvl6pPr>
            <a:lvl7pPr lvl="6" rtl="0">
              <a:spcBef>
                <a:spcPts val="0"/>
              </a:spcBef>
              <a:spcAft>
                <a:spcPts val="0"/>
              </a:spcAft>
              <a:buClr>
                <a:schemeClr val="lt2"/>
              </a:buClr>
              <a:buSzPts val="3200"/>
              <a:buNone/>
              <a:defRPr>
                <a:solidFill>
                  <a:schemeClr val="lt2"/>
                </a:solidFill>
              </a:defRPr>
            </a:lvl7pPr>
            <a:lvl8pPr lvl="7" rtl="0">
              <a:spcBef>
                <a:spcPts val="0"/>
              </a:spcBef>
              <a:spcAft>
                <a:spcPts val="0"/>
              </a:spcAft>
              <a:buClr>
                <a:schemeClr val="lt2"/>
              </a:buClr>
              <a:buSzPts val="3200"/>
              <a:buNone/>
              <a:defRPr>
                <a:solidFill>
                  <a:schemeClr val="lt2"/>
                </a:solidFill>
              </a:defRPr>
            </a:lvl8pPr>
            <a:lvl9pPr lvl="8" rtl="0">
              <a:spcBef>
                <a:spcPts val="0"/>
              </a:spcBef>
              <a:spcAft>
                <a:spcPts val="0"/>
              </a:spcAft>
              <a:buClr>
                <a:schemeClr val="lt2"/>
              </a:buClr>
              <a:buSzPts val="3200"/>
              <a:buNone/>
              <a:defRPr>
                <a:solidFill>
                  <a:schemeClr val="lt2"/>
                </a:solidFill>
              </a:defRPr>
            </a:lvl9pPr>
          </a:lstStyle>
          <a:p>
            <a:endParaRPr/>
          </a:p>
        </p:txBody>
      </p:sp>
      <p:sp>
        <p:nvSpPr>
          <p:cNvPr id="122" name="Google Shape;122;p22"/>
          <p:cNvSpPr txBox="1">
            <a:spLocks noGrp="1"/>
          </p:cNvSpPr>
          <p:nvPr>
            <p:ph type="subTitle" idx="1"/>
          </p:nvPr>
        </p:nvSpPr>
        <p:spPr>
          <a:xfrm>
            <a:off x="840925" y="1963300"/>
            <a:ext cx="3570000" cy="171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17771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720000" y="2483625"/>
            <a:ext cx="3468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5" name="Google Shape;125;p23"/>
          <p:cNvSpPr txBox="1">
            <a:spLocks noGrp="1"/>
          </p:cNvSpPr>
          <p:nvPr>
            <p:ph type="subTitle" idx="1"/>
          </p:nvPr>
        </p:nvSpPr>
        <p:spPr>
          <a:xfrm>
            <a:off x="1640400" y="3189325"/>
            <a:ext cx="254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26" name="Google Shape;126;p23"/>
          <p:cNvSpPr txBox="1">
            <a:spLocks noGrp="1"/>
          </p:cNvSpPr>
          <p:nvPr>
            <p:ph type="title" idx="2" hasCustomPrompt="1"/>
          </p:nvPr>
        </p:nvSpPr>
        <p:spPr>
          <a:xfrm>
            <a:off x="4806825"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926379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309878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5" name="Google Shape;75;p16"/>
          <p:cNvSpPr txBox="1">
            <a:spLocks noGrp="1"/>
          </p:cNvSpPr>
          <p:nvPr>
            <p:ph type="title" idx="2" hasCustomPrompt="1"/>
          </p:nvPr>
        </p:nvSpPr>
        <p:spPr>
          <a:xfrm>
            <a:off x="8433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6" name="Google Shape;76;p16"/>
          <p:cNvSpPr txBox="1">
            <a:spLocks noGrp="1"/>
          </p:cNvSpPr>
          <p:nvPr>
            <p:ph type="subTitle" idx="1"/>
          </p:nvPr>
        </p:nvSpPr>
        <p:spPr>
          <a:xfrm>
            <a:off x="1874850" y="2063775"/>
            <a:ext cx="2618100" cy="52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7" name="Google Shape;77;p16"/>
          <p:cNvSpPr txBox="1">
            <a:spLocks noGrp="1"/>
          </p:cNvSpPr>
          <p:nvPr>
            <p:ph type="subTitle" idx="3"/>
          </p:nvPr>
        </p:nvSpPr>
        <p:spPr>
          <a:xfrm>
            <a:off x="1874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lt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8" name="Google Shape;78;p16"/>
          <p:cNvSpPr txBox="1">
            <a:spLocks noGrp="1"/>
          </p:cNvSpPr>
          <p:nvPr>
            <p:ph type="title" idx="4" hasCustomPrompt="1"/>
          </p:nvPr>
        </p:nvSpPr>
        <p:spPr>
          <a:xfrm>
            <a:off x="8433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9" name="Google Shape;79;p16"/>
          <p:cNvSpPr txBox="1">
            <a:spLocks noGrp="1"/>
          </p:cNvSpPr>
          <p:nvPr>
            <p:ph type="subTitle" idx="5"/>
          </p:nvPr>
        </p:nvSpPr>
        <p:spPr>
          <a:xfrm>
            <a:off x="1874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6"/>
          <p:cNvSpPr txBox="1">
            <a:spLocks noGrp="1"/>
          </p:cNvSpPr>
          <p:nvPr>
            <p:ph type="subTitle" idx="6"/>
          </p:nvPr>
        </p:nvSpPr>
        <p:spPr>
          <a:xfrm>
            <a:off x="1874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1" name="Google Shape;81;p16"/>
          <p:cNvSpPr txBox="1">
            <a:spLocks noGrp="1"/>
          </p:cNvSpPr>
          <p:nvPr>
            <p:ph type="title" idx="7" hasCustomPrompt="1"/>
          </p:nvPr>
        </p:nvSpPr>
        <p:spPr>
          <a:xfrm>
            <a:off x="47810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2" name="Google Shape;82;p16"/>
          <p:cNvSpPr txBox="1">
            <a:spLocks noGrp="1"/>
          </p:cNvSpPr>
          <p:nvPr>
            <p:ph type="subTitle" idx="8"/>
          </p:nvPr>
        </p:nvSpPr>
        <p:spPr>
          <a:xfrm>
            <a:off x="5805850" y="20637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6"/>
          <p:cNvSpPr txBox="1">
            <a:spLocks noGrp="1"/>
          </p:cNvSpPr>
          <p:nvPr>
            <p:ph type="subTitle" idx="9"/>
          </p:nvPr>
        </p:nvSpPr>
        <p:spPr>
          <a:xfrm>
            <a:off x="5805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1"/>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4" name="Google Shape;84;p16"/>
          <p:cNvSpPr txBox="1">
            <a:spLocks noGrp="1"/>
          </p:cNvSpPr>
          <p:nvPr>
            <p:ph type="title" idx="13" hasCustomPrompt="1"/>
          </p:nvPr>
        </p:nvSpPr>
        <p:spPr>
          <a:xfrm>
            <a:off x="47810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5" name="Google Shape;85;p16"/>
          <p:cNvSpPr txBox="1">
            <a:spLocks noGrp="1"/>
          </p:cNvSpPr>
          <p:nvPr>
            <p:ph type="subTitle" idx="14"/>
          </p:nvPr>
        </p:nvSpPr>
        <p:spPr>
          <a:xfrm>
            <a:off x="5805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6"/>
          <p:cNvSpPr txBox="1">
            <a:spLocks noGrp="1"/>
          </p:cNvSpPr>
          <p:nvPr>
            <p:ph type="subTitle" idx="15"/>
          </p:nvPr>
        </p:nvSpPr>
        <p:spPr>
          <a:xfrm>
            <a:off x="5805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dk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TITLE_ONLY_1_1_1">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None/>
              <a:defRPr>
                <a:solidFill>
                  <a:schemeClr val="lt2"/>
                </a:solidFill>
              </a:defRPr>
            </a:lvl1pPr>
            <a:lvl2pPr lvl="1" rtl="0">
              <a:spcBef>
                <a:spcPts val="0"/>
              </a:spcBef>
              <a:spcAft>
                <a:spcPts val="0"/>
              </a:spcAft>
              <a:buClr>
                <a:schemeClr val="lt2"/>
              </a:buClr>
              <a:buSzPts val="3200"/>
              <a:buNone/>
              <a:defRPr>
                <a:solidFill>
                  <a:schemeClr val="lt2"/>
                </a:solidFill>
              </a:defRPr>
            </a:lvl2pPr>
            <a:lvl3pPr lvl="2" rtl="0">
              <a:spcBef>
                <a:spcPts val="0"/>
              </a:spcBef>
              <a:spcAft>
                <a:spcPts val="0"/>
              </a:spcAft>
              <a:buClr>
                <a:schemeClr val="lt2"/>
              </a:buClr>
              <a:buSzPts val="3200"/>
              <a:buNone/>
              <a:defRPr>
                <a:solidFill>
                  <a:schemeClr val="lt2"/>
                </a:solidFill>
              </a:defRPr>
            </a:lvl3pPr>
            <a:lvl4pPr lvl="3" rtl="0">
              <a:spcBef>
                <a:spcPts val="0"/>
              </a:spcBef>
              <a:spcAft>
                <a:spcPts val="0"/>
              </a:spcAft>
              <a:buClr>
                <a:schemeClr val="lt2"/>
              </a:buClr>
              <a:buSzPts val="3200"/>
              <a:buNone/>
              <a:defRPr>
                <a:solidFill>
                  <a:schemeClr val="lt2"/>
                </a:solidFill>
              </a:defRPr>
            </a:lvl4pPr>
            <a:lvl5pPr lvl="4" rtl="0">
              <a:spcBef>
                <a:spcPts val="0"/>
              </a:spcBef>
              <a:spcAft>
                <a:spcPts val="0"/>
              </a:spcAft>
              <a:buClr>
                <a:schemeClr val="lt2"/>
              </a:buClr>
              <a:buSzPts val="3200"/>
              <a:buNone/>
              <a:defRPr>
                <a:solidFill>
                  <a:schemeClr val="lt2"/>
                </a:solidFill>
              </a:defRPr>
            </a:lvl5pPr>
            <a:lvl6pPr lvl="5" rtl="0">
              <a:spcBef>
                <a:spcPts val="0"/>
              </a:spcBef>
              <a:spcAft>
                <a:spcPts val="0"/>
              </a:spcAft>
              <a:buClr>
                <a:schemeClr val="lt2"/>
              </a:buClr>
              <a:buSzPts val="3200"/>
              <a:buNone/>
              <a:defRPr>
                <a:solidFill>
                  <a:schemeClr val="lt2"/>
                </a:solidFill>
              </a:defRPr>
            </a:lvl6pPr>
            <a:lvl7pPr lvl="6" rtl="0">
              <a:spcBef>
                <a:spcPts val="0"/>
              </a:spcBef>
              <a:spcAft>
                <a:spcPts val="0"/>
              </a:spcAft>
              <a:buClr>
                <a:schemeClr val="lt2"/>
              </a:buClr>
              <a:buSzPts val="3200"/>
              <a:buNone/>
              <a:defRPr>
                <a:solidFill>
                  <a:schemeClr val="lt2"/>
                </a:solidFill>
              </a:defRPr>
            </a:lvl7pPr>
            <a:lvl8pPr lvl="7" rtl="0">
              <a:spcBef>
                <a:spcPts val="0"/>
              </a:spcBef>
              <a:spcAft>
                <a:spcPts val="0"/>
              </a:spcAft>
              <a:buClr>
                <a:schemeClr val="lt2"/>
              </a:buClr>
              <a:buSzPts val="3200"/>
              <a:buNone/>
              <a:defRPr>
                <a:solidFill>
                  <a:schemeClr val="lt2"/>
                </a:solidFill>
              </a:defRPr>
            </a:lvl8pPr>
            <a:lvl9pPr lvl="8" rtl="0">
              <a:spcBef>
                <a:spcPts val="0"/>
              </a:spcBef>
              <a:spcAft>
                <a:spcPts val="0"/>
              </a:spcAft>
              <a:buClr>
                <a:schemeClr val="lt2"/>
              </a:buClr>
              <a:buSzPts val="3200"/>
              <a:buNone/>
              <a:defRPr>
                <a:solidFill>
                  <a:schemeClr val="lt2"/>
                </a:solidFill>
              </a:defRPr>
            </a:lvl9pPr>
          </a:lstStyle>
          <a:p>
            <a:endParaRPr/>
          </a:p>
        </p:txBody>
      </p:sp>
      <p:sp>
        <p:nvSpPr>
          <p:cNvPr id="122" name="Google Shape;122;p22"/>
          <p:cNvSpPr txBox="1">
            <a:spLocks noGrp="1"/>
          </p:cNvSpPr>
          <p:nvPr>
            <p:ph type="subTitle" idx="1"/>
          </p:nvPr>
        </p:nvSpPr>
        <p:spPr>
          <a:xfrm>
            <a:off x="840925" y="1963300"/>
            <a:ext cx="3570000" cy="171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720000" y="2483625"/>
            <a:ext cx="3468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5" name="Google Shape;125;p23"/>
          <p:cNvSpPr txBox="1">
            <a:spLocks noGrp="1"/>
          </p:cNvSpPr>
          <p:nvPr>
            <p:ph type="subTitle" idx="1"/>
          </p:nvPr>
        </p:nvSpPr>
        <p:spPr>
          <a:xfrm>
            <a:off x="1640400" y="3189325"/>
            <a:ext cx="254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26" name="Google Shape;126;p23"/>
          <p:cNvSpPr txBox="1">
            <a:spLocks noGrp="1"/>
          </p:cNvSpPr>
          <p:nvPr>
            <p:ph type="title" idx="2" hasCustomPrompt="1"/>
          </p:nvPr>
        </p:nvSpPr>
        <p:spPr>
          <a:xfrm>
            <a:off x="4806825"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1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585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 name="Google Shape;7;p1"/>
          <p:cNvSpPr txBox="1">
            <a:spLocks noGrp="1"/>
          </p:cNvSpPr>
          <p:nvPr>
            <p:ph type="body" idx="1"/>
          </p:nvPr>
        </p:nvSpPr>
        <p:spPr>
          <a:xfrm>
            <a:off x="720000" y="1344525"/>
            <a:ext cx="7704000" cy="3224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1pPr>
            <a:lvl2pPr marL="914400" lvl="1"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2pPr>
            <a:lvl3pPr marL="1371600" lvl="2"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3pPr>
            <a:lvl4pPr marL="1828800" lvl="3"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4pPr>
            <a:lvl5pPr marL="2286000" lvl="4"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5pPr>
            <a:lvl6pPr marL="2743200" lvl="5"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6pPr>
            <a:lvl7pPr marL="3200400" lvl="6"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7pPr>
            <a:lvl8pPr marL="3657600" lvl="7"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8pPr>
            <a:lvl9pPr marL="4114800" lvl="8"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2D9FC1B-89F5-444E-8B5F-525022F996CC}" type="datetimeFigureOut">
              <a:rPr lang="en-US" smtClean="0"/>
              <a:pPr>
                <a:defRPr/>
              </a:pPr>
              <a:t>11/10/2021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2D84F5B-E48D-4D0D-A958-2EF807F1C324}" type="slidenum">
              <a:rPr lang="en-US" altLang="en-US" smtClean="0"/>
              <a:pPr>
                <a:defRPr/>
              </a:pPr>
              <a:t>‹#›</a:t>
            </a:fld>
            <a:endParaRPr lang="en-US" altLang="en-US"/>
          </a:p>
        </p:txBody>
      </p:sp>
    </p:spTree>
    <p:extLst>
      <p:ext uri="{BB962C8B-B14F-4D97-AF65-F5344CB8AC3E}">
        <p14:creationId xmlns:p14="http://schemas.microsoft.com/office/powerpoint/2010/main" val="10593733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20"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11/10/2021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670197486"/>
      </p:ext>
    </p:extLst>
  </p:cSld>
  <p:clrMap bg1="lt1" tx1="dk1" bg2="lt2" tx2="dk2" accent1="accent1" accent2="accent2" accent3="accent3" accent4="accent4" accent5="accent5" accent6="accent6" hlink="hlink" folHlink="folHlink"/>
  <p:sldLayoutIdLst>
    <p:sldLayoutId id="2147483698" r:id="rId1"/>
    <p:sldLayoutId id="2147483721" r:id="rId2"/>
    <p:sldLayoutId id="2147483699" r:id="rId3"/>
    <p:sldLayoutId id="2147483722"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585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 name="Google Shape;7;p1"/>
          <p:cNvSpPr txBox="1">
            <a:spLocks noGrp="1"/>
          </p:cNvSpPr>
          <p:nvPr>
            <p:ph type="body" idx="1"/>
          </p:nvPr>
        </p:nvSpPr>
        <p:spPr>
          <a:xfrm>
            <a:off x="720000" y="1344525"/>
            <a:ext cx="7704000" cy="3224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1pPr>
            <a:lvl2pPr marL="914400" lvl="1"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2pPr>
            <a:lvl3pPr marL="1371600" lvl="2"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3pPr>
            <a:lvl4pPr marL="1828800" lvl="3"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4pPr>
            <a:lvl5pPr marL="2286000" lvl="4"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5pPr>
            <a:lvl6pPr marL="2743200" lvl="5"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6pPr>
            <a:lvl7pPr marL="3200400" lvl="6"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7pPr>
            <a:lvl8pPr marL="3657600" lvl="7"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8pPr>
            <a:lvl9pPr marL="4114800" lvl="8"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999884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1.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0.png"/><Relationship Id="rId21" Type="http://schemas.openxmlformats.org/officeDocument/2006/relationships/image" Target="../media/image46.png"/><Relationship Id="rId7" Type="http://schemas.openxmlformats.org/officeDocument/2006/relationships/image" Target="../media/image320.png"/><Relationship Id="rId12" Type="http://schemas.openxmlformats.org/officeDocument/2006/relationships/image" Target="../media/image370.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10.png"/><Relationship Id="rId11" Type="http://schemas.openxmlformats.org/officeDocument/2006/relationships/image" Target="../media/image30.png"/><Relationship Id="rId15" Type="http://schemas.openxmlformats.org/officeDocument/2006/relationships/image" Target="../media/image400.png"/><Relationship Id="rId23" Type="http://schemas.openxmlformats.org/officeDocument/2006/relationships/image" Target="../media/image33.png"/><Relationship Id="rId28" Type="http://schemas.openxmlformats.org/officeDocument/2006/relationships/image" Target="../media/image35.png"/><Relationship Id="rId10" Type="http://schemas.openxmlformats.org/officeDocument/2006/relationships/image" Target="../media/image350.png"/><Relationship Id="rId19" Type="http://schemas.openxmlformats.org/officeDocument/2006/relationships/image" Target="../media/image44.png"/><Relationship Id="rId4" Type="http://schemas.openxmlformats.org/officeDocument/2006/relationships/image" Target="../media/image290.png"/><Relationship Id="rId9" Type="http://schemas.openxmlformats.org/officeDocument/2006/relationships/image" Target="../media/image340.png"/><Relationship Id="rId14" Type="http://schemas.openxmlformats.org/officeDocument/2006/relationships/image" Target="../media/image390.png"/><Relationship Id="rId22" Type="http://schemas.openxmlformats.org/officeDocument/2006/relationships/image" Target="../media/image32.png"/><Relationship Id="rId27"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3" Type="http://schemas.openxmlformats.org/officeDocument/2006/relationships/slideLayout" Target="../slideLayouts/slideLayout22.xml"/><Relationship Id="rId7" Type="http://schemas.microsoft.com/office/2007/relationships/hdphoto" Target="../media/hdphoto2.wdp"/><Relationship Id="rId12" Type="http://schemas.openxmlformats.org/officeDocument/2006/relationships/slide" Target="slide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slide" Target="slide6.xml"/><Relationship Id="rId15" Type="http://schemas.openxmlformats.org/officeDocument/2006/relationships/slide" Target="slide8.xml"/><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8.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jpeg"/><Relationship Id="rId4" Type="http://schemas.openxmlformats.org/officeDocument/2006/relationships/slide" Target="slide4.xml"/><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4.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2.wav"/><Relationship Id="rId7" Type="http://schemas.openxmlformats.org/officeDocument/2006/relationships/image" Target="../media/image17.jpeg"/><Relationship Id="rId12"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706643"/>
            <a:ext cx="8153400" cy="1615013"/>
          </a:xfrm>
        </p:spPr>
        <p:txBody>
          <a:bodyPr/>
          <a:lstStyle/>
          <a:p>
            <a:pPr algn="ctr">
              <a:lnSpc>
                <a:spcPct val="100000"/>
              </a:lnSpc>
            </a:pPr>
            <a:r>
              <a:rPr lang="en-US" sz="6000" dirty="0" err="1">
                <a:latin typeface="Bahnschrift Light Condensed" panose="020B0502040204020203" pitchFamily="34" charset="0"/>
              </a:rPr>
              <a:t>Chào</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mừng</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các</a:t>
            </a:r>
            <a:r>
              <a:rPr lang="en-US" sz="6000" dirty="0">
                <a:latin typeface="Bahnschrift Light Condensed" panose="020B0502040204020203" pitchFamily="34" charset="0"/>
              </a:rPr>
              <a:t> con </a:t>
            </a:r>
            <a:r>
              <a:rPr lang="en-US" sz="6000" dirty="0" err="1">
                <a:latin typeface="Bahnschrift Light Condensed" panose="020B0502040204020203" pitchFamily="34" charset="0"/>
              </a:rPr>
              <a:t>đến</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với</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tiết</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học</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trực</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tuyến</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môn</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Toán</a:t>
            </a:r>
            <a:endParaRPr lang="en-US" sz="6000" dirty="0">
              <a:latin typeface="Bahnschrift Light Condensed" panose="020B05020402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pic>
        <p:nvPicPr>
          <p:cNvPr id="6" name="Picture 2" descr="C:\Users\Administrator\Desktop\4499633_211107066366_2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592" y="1376740"/>
            <a:ext cx="3742659" cy="37667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1684790798"/>
              </p:ext>
            </p:extLst>
          </p:nvPr>
        </p:nvGraphicFramePr>
        <p:xfrm>
          <a:off x="3775842" y="400050"/>
          <a:ext cx="54483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701" name="Rectangle 15"/>
          <p:cNvSpPr>
            <a:spLocks noChangeArrowheads="1"/>
          </p:cNvSpPr>
          <p:nvPr/>
        </p:nvSpPr>
        <p:spPr bwMode="auto">
          <a:xfrm>
            <a:off x="2133600" y="1556087"/>
            <a:ext cx="1432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r>
              <a:rPr lang="en-US" altLang="en-US" sz="3000" b="1" kern="1200" dirty="0" err="1">
                <a:solidFill>
                  <a:srgbClr val="C00000"/>
                </a:solidFill>
                <a:latin typeface="Calibri" panose="020F0502020204030204" pitchFamily="34" charset="0"/>
                <a:ea typeface="+mn-ea"/>
                <a:cs typeface="Calibri" panose="020F0502020204030204" pitchFamily="34" charset="0"/>
              </a:rPr>
              <a:t>Yêu</a:t>
            </a:r>
            <a:r>
              <a:rPr lang="en-US" altLang="en-US" sz="3000" b="1" kern="1200" dirty="0">
                <a:solidFill>
                  <a:srgbClr val="C00000"/>
                </a:solidFill>
                <a:latin typeface="Calibri" panose="020F0502020204030204" pitchFamily="34" charset="0"/>
                <a:ea typeface="+mn-ea"/>
                <a:cs typeface="Calibri" panose="020F0502020204030204" pitchFamily="34" charset="0"/>
              </a:rPr>
              <a:t> </a:t>
            </a:r>
            <a:r>
              <a:rPr lang="en-US" altLang="en-US" sz="3000" b="1" kern="1200" dirty="0" err="1">
                <a:solidFill>
                  <a:srgbClr val="C00000"/>
                </a:solidFill>
                <a:latin typeface="Calibri" panose="020F0502020204030204" pitchFamily="34" charset="0"/>
                <a:ea typeface="+mn-ea"/>
                <a:cs typeface="Calibri" panose="020F0502020204030204" pitchFamily="34" charset="0"/>
              </a:rPr>
              <a:t>cầu</a:t>
            </a:r>
            <a:r>
              <a:rPr lang="en-US" altLang="en-US" sz="3000" b="1" kern="1200" dirty="0">
                <a:solidFill>
                  <a:srgbClr val="C00000"/>
                </a:solidFill>
                <a:latin typeface="Calibri" panose="020F0502020204030204" pitchFamily="34" charset="0"/>
                <a:ea typeface="+mn-ea"/>
                <a:cs typeface="Calibri" panose="020F0502020204030204" pitchFamily="34" charset="0"/>
              </a:rPr>
              <a:t> </a:t>
            </a:r>
            <a:r>
              <a:rPr lang="en-US" altLang="en-US" sz="3000" b="1" kern="1200" dirty="0" err="1">
                <a:solidFill>
                  <a:srgbClr val="C00000"/>
                </a:solidFill>
                <a:latin typeface="Calibri" panose="020F0502020204030204" pitchFamily="34" charset="0"/>
                <a:ea typeface="+mn-ea"/>
                <a:cs typeface="Calibri" panose="020F0502020204030204" pitchFamily="34" charset="0"/>
              </a:rPr>
              <a:t>cần</a:t>
            </a:r>
            <a:r>
              <a:rPr lang="en-US" altLang="en-US" sz="3000" b="1" kern="1200" dirty="0">
                <a:solidFill>
                  <a:srgbClr val="C00000"/>
                </a:solidFill>
                <a:latin typeface="Calibri" panose="020F0502020204030204" pitchFamily="34" charset="0"/>
                <a:ea typeface="+mn-ea"/>
                <a:cs typeface="Calibri" panose="020F0502020204030204" pitchFamily="34" charset="0"/>
              </a:rPr>
              <a:t> </a:t>
            </a:r>
            <a:r>
              <a:rPr lang="en-US" altLang="en-US" sz="3000" b="1" kern="1200" dirty="0" err="1">
                <a:solidFill>
                  <a:srgbClr val="C00000"/>
                </a:solidFill>
                <a:latin typeface="Calibri" panose="020F0502020204030204" pitchFamily="34" charset="0"/>
                <a:ea typeface="+mn-ea"/>
                <a:cs typeface="Calibri" panose="020F0502020204030204" pitchFamily="34" charset="0"/>
              </a:rPr>
              <a:t>đạt</a:t>
            </a:r>
            <a:endParaRPr lang="en-US" altLang="en-US" sz="3000" b="1" kern="1200" dirty="0">
              <a:solidFill>
                <a:srgbClr val="C00000"/>
              </a:solidFill>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500"/>
                            </p:stCondLst>
                            <p:childTnLst>
                              <p:par>
                                <p:cTn id="15" presetID="23" presetClass="entr" presetSubtype="28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4/3*#ppt_w"/>
                                          </p:val>
                                        </p:tav>
                                        <p:tav tm="100000">
                                          <p:val>
                                            <p:strVal val="#ppt_w"/>
                                          </p:val>
                                        </p:tav>
                                      </p:tavLst>
                                    </p:anim>
                                    <p:anim calcmode="lin" valueType="num">
                                      <p:cBhvr>
                                        <p:cTn id="18" dur="2000" fill="hold"/>
                                        <p:tgtEl>
                                          <p:spTgt spid="7"/>
                                        </p:tgtEl>
                                        <p:attrNameLst>
                                          <p:attrName>ppt_h</p:attrName>
                                        </p:attrNameLst>
                                      </p:cBhvr>
                                      <p:tavLst>
                                        <p:tav tm="0">
                                          <p:val>
                                            <p:strVal val="4/3*#ppt_h"/>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4337100" y="2343150"/>
            <a:ext cx="5255776"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Lập </a:t>
            </a:r>
            <a:b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b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bảng </a:t>
            </a:r>
            <a:r>
              <a:rPr lang="en-GB" sz="5400" dirty="0" err="1">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nhân</a:t>
            </a: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 </a:t>
            </a:r>
            <a:r>
              <a:rPr lang="en-GB" sz="54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rPr>
              <a:t>8</a:t>
            </a:r>
            <a:endParaRPr sz="54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4" name="Google Shape;184;p32"/>
          <p:cNvSpPr txBox="1">
            <a:spLocks noGrp="1"/>
          </p:cNvSpPr>
          <p:nvPr>
            <p:ph type="title" idx="2"/>
          </p:nvPr>
        </p:nvSpPr>
        <p:spPr>
          <a:xfrm>
            <a:off x="720000" y="1367075"/>
            <a:ext cx="3617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1</a:t>
            </a:r>
            <a:endParaRPr dirty="0"/>
          </a:p>
        </p:txBody>
      </p:sp>
      <p:pic>
        <p:nvPicPr>
          <p:cNvPr id="185" name="Google Shape;185;p32"/>
          <p:cNvPicPr preferRelativeResize="0"/>
          <p:nvPr/>
        </p:nvPicPr>
        <p:blipFill>
          <a:blip r:embed="rId3"/>
          <a:stretch>
            <a:fillRect/>
          </a:stretch>
        </p:blipFill>
        <p:spPr>
          <a:xfrm>
            <a:off x="6019800" y="1200150"/>
            <a:ext cx="1252651" cy="1398752"/>
          </a:xfrm>
          <a:prstGeom prst="rect">
            <a:avLst/>
          </a:prstGeom>
          <a:noFill/>
          <a:ln>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000" fill="hold"/>
                                        <p:tgtEl>
                                          <p:spTgt spid="184"/>
                                        </p:tgtEl>
                                        <p:attrNameLst>
                                          <p:attrName>ppt_x</p:attrName>
                                        </p:attrNameLst>
                                      </p:cBhvr>
                                      <p:tavLst>
                                        <p:tav tm="0">
                                          <p:val>
                                            <p:strVal val="0-#ppt_w/2"/>
                                          </p:val>
                                        </p:tav>
                                        <p:tav tm="100000">
                                          <p:val>
                                            <p:strVal val="#ppt_x"/>
                                          </p:val>
                                        </p:tav>
                                      </p:tavLst>
                                    </p:anim>
                                    <p:anim calcmode="lin" valueType="num">
                                      <p:cBhvr additive="base">
                                        <p:cTn id="8" dur="10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182"/>
                                        </p:tgtEl>
                                        <p:attrNameLst>
                                          <p:attrName>style.visibility</p:attrName>
                                        </p:attrNameLst>
                                      </p:cBhvr>
                                      <p:to>
                                        <p:strVal val="visible"/>
                                      </p:to>
                                    </p:set>
                                    <p:anim calcmode="lin" valueType="num">
                                      <p:cBhvr additive="base">
                                        <p:cTn id="11" dur="1000" fill="hold"/>
                                        <p:tgtEl>
                                          <p:spTgt spid="182"/>
                                        </p:tgtEl>
                                        <p:attrNameLst>
                                          <p:attrName>ppt_x</p:attrName>
                                        </p:attrNameLst>
                                      </p:cBhvr>
                                      <p:tavLst>
                                        <p:tav tm="0">
                                          <p:val>
                                            <p:strVal val="1+#ppt_w/2"/>
                                          </p:val>
                                        </p:tav>
                                        <p:tav tm="100000">
                                          <p:val>
                                            <p:strVal val="#ppt_x"/>
                                          </p:val>
                                        </p:tav>
                                      </p:tavLst>
                                    </p:anim>
                                    <p:anim calcmode="lin" valueType="num">
                                      <p:cBhvr additive="base">
                                        <p:cTn id="12" dur="1000" fill="hold"/>
                                        <p:tgtEl>
                                          <p:spTgt spid="182"/>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40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1000"/>
                                        <p:tgtEl>
                                          <p:spTgt spid="185"/>
                                        </p:tgtEl>
                                      </p:cBhvr>
                                    </p:animEffect>
                                    <p:anim calcmode="lin" valueType="num">
                                      <p:cBhvr>
                                        <p:cTn id="16" dur="1000" fill="hold"/>
                                        <p:tgtEl>
                                          <p:spTgt spid="185"/>
                                        </p:tgtEl>
                                        <p:attrNameLst>
                                          <p:attrName>ppt_x</p:attrName>
                                        </p:attrNameLst>
                                      </p:cBhvr>
                                      <p:tavLst>
                                        <p:tav tm="0">
                                          <p:val>
                                            <p:strVal val="#ppt_x"/>
                                          </p:val>
                                        </p:tav>
                                        <p:tav tm="100000">
                                          <p:val>
                                            <p:strVal val="#ppt_x"/>
                                          </p:val>
                                        </p:tav>
                                      </p:tavLst>
                                    </p:anim>
                                    <p:anim calcmode="lin" valueType="num">
                                      <p:cBhvr>
                                        <p:cTn id="17"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2" name="Google Shape;233;p36"/>
          <p:cNvSpPr txBox="1">
            <a:spLocks noGrp="1"/>
          </p:cNvSpPr>
          <p:nvPr>
            <p:ph type="title"/>
          </p:nvPr>
        </p:nvSpPr>
        <p:spPr>
          <a:xfrm>
            <a:off x="864799" y="21587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900" dirty="0" err="1">
                <a:latin typeface="Segoe UI Black" panose="020B0A02040204020203" pitchFamily="34" charset="0"/>
                <a:ea typeface="Segoe UI Black" panose="020B0A02040204020203" pitchFamily="34" charset="0"/>
                <a:cs typeface="Segoe UI Black" panose="020B0A02040204020203" pitchFamily="34" charset="0"/>
              </a:rPr>
              <a:t>Lập</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bảng</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nhân</a:t>
            </a:r>
            <a:r>
              <a:rPr lang="en-US" sz="2900" dirty="0">
                <a:latin typeface="Segoe UI Black" panose="020B0A02040204020203" pitchFamily="34" charset="0"/>
                <a:ea typeface="Segoe UI Black" panose="020B0A02040204020203" pitchFamily="34" charset="0"/>
                <a:cs typeface="Segoe UI Black" panose="020B0A02040204020203" pitchFamily="34" charset="0"/>
              </a:rPr>
              <a:t> 8</a:t>
            </a:r>
            <a:endParaRPr sz="29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22"/>
          <p:cNvSpPr/>
          <p:nvPr/>
        </p:nvSpPr>
        <p:spPr>
          <a:xfrm>
            <a:off x="381000" y="144780"/>
            <a:ext cx="228600" cy="5219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973096" y="124822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ight Arrow 121"/>
          <p:cNvSpPr/>
          <p:nvPr/>
        </p:nvSpPr>
        <p:spPr>
          <a:xfrm>
            <a:off x="3055920" y="4159951"/>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3025340" y="248098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96703" y="1048617"/>
            <a:ext cx="3094890"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1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5" name="TextBox 124"/>
          <p:cNvSpPr txBox="1"/>
          <p:nvPr/>
        </p:nvSpPr>
        <p:spPr>
          <a:xfrm>
            <a:off x="3644704" y="2357847"/>
            <a:ext cx="3094889"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2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6" name="TextBox 125"/>
          <p:cNvSpPr txBox="1"/>
          <p:nvPr/>
        </p:nvSpPr>
        <p:spPr>
          <a:xfrm>
            <a:off x="3582477" y="3890231"/>
            <a:ext cx="3305266"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3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5" name="Rectangle 14"/>
          <p:cNvSpPr/>
          <p:nvPr/>
        </p:nvSpPr>
        <p:spPr>
          <a:xfrm>
            <a:off x="6858000" y="666750"/>
            <a:ext cx="45719" cy="418427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162800" y="951906"/>
            <a:ext cx="1600200" cy="48409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8 x 1 = 8</a:t>
            </a:r>
          </a:p>
        </p:txBody>
      </p:sp>
      <p:sp>
        <p:nvSpPr>
          <p:cNvPr id="129" name="Rounded Rectangle 128"/>
          <p:cNvSpPr/>
          <p:nvPr/>
        </p:nvSpPr>
        <p:spPr>
          <a:xfrm>
            <a:off x="7162800" y="2706194"/>
            <a:ext cx="1600200" cy="48409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8 x 2 = 16</a:t>
            </a:r>
          </a:p>
        </p:txBody>
      </p:sp>
      <p:sp>
        <p:nvSpPr>
          <p:cNvPr id="130" name="Rounded Rectangle 129"/>
          <p:cNvSpPr/>
          <p:nvPr/>
        </p:nvSpPr>
        <p:spPr>
          <a:xfrm>
            <a:off x="7169075" y="4291486"/>
            <a:ext cx="1600200" cy="48409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8 x 3 = 24</a:t>
            </a:r>
          </a:p>
        </p:txBody>
      </p:sp>
      <p:sp>
        <p:nvSpPr>
          <p:cNvPr id="131" name="TextBox 130"/>
          <p:cNvSpPr txBox="1"/>
          <p:nvPr/>
        </p:nvSpPr>
        <p:spPr>
          <a:xfrm>
            <a:off x="2537913" y="4692086"/>
            <a:ext cx="4127851" cy="400110"/>
          </a:xfrm>
          <a:prstGeom prst="rect">
            <a:avLst/>
          </a:prstGeom>
          <a:noFill/>
        </p:spPr>
        <p:txBody>
          <a:bodyPr wrap="square" rtlCol="0">
            <a:spAutoFit/>
          </a:bodyPr>
          <a:lstStyle/>
          <a:p>
            <a:pPr algn="ctr"/>
            <a:r>
              <a:rPr lang="en-US" sz="1800" b="1" dirty="0" err="1">
                <a:latin typeface="Tahoma" panose="020B0604030504040204" pitchFamily="34" charset="0"/>
                <a:cs typeface="Tahoma" panose="020B0604030504040204" pitchFamily="34" charset="0"/>
              </a:rPr>
              <a:t>Hoặc</a:t>
            </a:r>
            <a:r>
              <a:rPr lang="en-US" sz="2000" b="1" dirty="0">
                <a:solidFill>
                  <a:schemeClr val="accent3">
                    <a:lumMod val="75000"/>
                  </a:schemeClr>
                </a:solidFill>
                <a:latin typeface="Tahoma" panose="020B0604030504040204" pitchFamily="34" charset="0"/>
                <a:cs typeface="Tahoma" panose="020B0604030504040204" pitchFamily="34" charset="0"/>
              </a:rPr>
              <a:t> 8 x 3 = 3 x 8 = 24</a:t>
            </a:r>
          </a:p>
        </p:txBody>
      </p:sp>
      <p:sp>
        <p:nvSpPr>
          <p:cNvPr id="134" name="Rounded Rectangle 133"/>
          <p:cNvSpPr/>
          <p:nvPr/>
        </p:nvSpPr>
        <p:spPr>
          <a:xfrm>
            <a:off x="4124882" y="3068686"/>
            <a:ext cx="2003389" cy="3805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Vậy</a:t>
            </a:r>
            <a:r>
              <a:rPr lang="en-US" sz="2000" b="1" dirty="0">
                <a:solidFill>
                  <a:schemeClr val="bg1"/>
                </a:solidFill>
              </a:rPr>
              <a:t> 8 x 2 = 16</a:t>
            </a:r>
          </a:p>
        </p:txBody>
      </p:sp>
      <p:sp>
        <p:nvSpPr>
          <p:cNvPr id="135" name="TextBox 134"/>
          <p:cNvSpPr txBox="1"/>
          <p:nvPr/>
        </p:nvSpPr>
        <p:spPr>
          <a:xfrm>
            <a:off x="3766172" y="1495446"/>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a:t>
            </a:r>
            <a:r>
              <a:rPr lang="en-US" sz="2000" b="1" dirty="0">
                <a:solidFill>
                  <a:srgbClr val="FF8163">
                    <a:lumMod val="75000"/>
                  </a:srgbClr>
                </a:solidFill>
                <a:latin typeface="Tahoma" panose="020B0604030504040204" pitchFamily="34" charset="0"/>
                <a:cs typeface="Tahoma" panose="020B0604030504040204" pitchFamily="34" charset="0"/>
              </a:rPr>
              <a:t>x </a:t>
            </a:r>
            <a:r>
              <a:rPr lang="en-US" sz="2000" b="1" dirty="0">
                <a:solidFill>
                  <a:schemeClr val="accent3">
                    <a:lumMod val="75000"/>
                  </a:schemeClr>
                </a:solidFill>
                <a:latin typeface="Tahoma" panose="020B0604030504040204" pitchFamily="34" charset="0"/>
                <a:cs typeface="Tahoma" panose="020B0604030504040204" pitchFamily="34" charset="0"/>
              </a:rPr>
              <a:t>1 = 8</a:t>
            </a:r>
          </a:p>
        </p:txBody>
      </p:sp>
      <p:sp>
        <p:nvSpPr>
          <p:cNvPr id="138" name="TextBox 137"/>
          <p:cNvSpPr txBox="1"/>
          <p:nvPr/>
        </p:nvSpPr>
        <p:spPr>
          <a:xfrm>
            <a:off x="3070059" y="2643590"/>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2</a:t>
            </a:r>
          </a:p>
        </p:txBody>
      </p:sp>
      <p:sp>
        <p:nvSpPr>
          <p:cNvPr id="139" name="TextBox 138"/>
          <p:cNvSpPr txBox="1"/>
          <p:nvPr/>
        </p:nvSpPr>
        <p:spPr>
          <a:xfrm>
            <a:off x="3162196" y="4251800"/>
            <a:ext cx="1869699"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3</a:t>
            </a:r>
          </a:p>
        </p:txBody>
      </p:sp>
      <p:sp>
        <p:nvSpPr>
          <p:cNvPr id="10" name="Right Brace 9"/>
          <p:cNvSpPr/>
          <p:nvPr/>
        </p:nvSpPr>
        <p:spPr>
          <a:xfrm>
            <a:off x="2777039" y="2067784"/>
            <a:ext cx="175926" cy="981312"/>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9" name="Right Brace 178"/>
          <p:cNvSpPr/>
          <p:nvPr/>
        </p:nvSpPr>
        <p:spPr>
          <a:xfrm>
            <a:off x="2750493" y="3446174"/>
            <a:ext cx="210650" cy="1511251"/>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TextBox 77"/>
          <p:cNvSpPr txBox="1"/>
          <p:nvPr/>
        </p:nvSpPr>
        <p:spPr>
          <a:xfrm>
            <a:off x="4716798" y="2668576"/>
            <a:ext cx="4579602"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16</a:t>
            </a:r>
            <a:endParaRPr lang="en-US" dirty="0"/>
          </a:p>
        </p:txBody>
      </p:sp>
      <p:sp>
        <p:nvSpPr>
          <p:cNvPr id="82" name="TextBox 81"/>
          <p:cNvSpPr txBox="1"/>
          <p:nvPr/>
        </p:nvSpPr>
        <p:spPr>
          <a:xfrm>
            <a:off x="4414565" y="4259563"/>
            <a:ext cx="2708765"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+ 8 = 24</a:t>
            </a:r>
            <a:endParaRPr lang="en-US" sz="1600" dirty="0"/>
          </a:p>
        </p:txBody>
      </p:sp>
      <p:grpSp>
        <p:nvGrpSpPr>
          <p:cNvPr id="4" name="Group 3">
            <a:extLst>
              <a:ext uri="{FF2B5EF4-FFF2-40B4-BE49-F238E27FC236}">
                <a16:creationId xmlns:a16="http://schemas.microsoft.com/office/drawing/2014/main" id="{CD800A56-C875-485B-B17A-93B62125828D}"/>
              </a:ext>
            </a:extLst>
          </p:cNvPr>
          <p:cNvGrpSpPr/>
          <p:nvPr/>
        </p:nvGrpSpPr>
        <p:grpSpPr>
          <a:xfrm>
            <a:off x="341702" y="1051208"/>
            <a:ext cx="2401498" cy="469890"/>
            <a:chOff x="405189" y="1051208"/>
            <a:chExt cx="2401498" cy="469890"/>
          </a:xfrm>
        </p:grpSpPr>
        <p:grpSp>
          <p:nvGrpSpPr>
            <p:cNvPr id="9" name="Group 8"/>
            <p:cNvGrpSpPr/>
            <p:nvPr/>
          </p:nvGrpSpPr>
          <p:grpSpPr>
            <a:xfrm>
              <a:off x="405189" y="1051208"/>
              <a:ext cx="2401498" cy="469890"/>
              <a:chOff x="763011" y="1412846"/>
              <a:chExt cx="2323540" cy="469890"/>
            </a:xfrm>
          </p:grpSpPr>
          <p:sp>
            <p:nvSpPr>
              <p:cNvPr id="5" name="Rounded Rectangle 4"/>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Oval 6"/>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2671327" y="1576953"/>
                <a:ext cx="213378" cy="201185"/>
              </a:xfrm>
              <a:prstGeom prst="rect">
                <a:avLst/>
              </a:prstGeom>
            </p:spPr>
          </p:pic>
        </p:grpSp>
        <p:sp>
          <p:nvSpPr>
            <p:cNvPr id="79" name="Oval 78">
              <a:extLst>
                <a:ext uri="{FF2B5EF4-FFF2-40B4-BE49-F238E27FC236}">
                  <a16:creationId xmlns:a16="http://schemas.microsoft.com/office/drawing/2014/main" id="{FBEE1195-A555-49D7-8956-584A896D1F1D}"/>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454A0D50-781E-41DC-BCB1-3046E3D6D001}"/>
              </a:ext>
            </a:extLst>
          </p:cNvPr>
          <p:cNvGrpSpPr/>
          <p:nvPr/>
        </p:nvGrpSpPr>
        <p:grpSpPr>
          <a:xfrm>
            <a:off x="313767" y="2038350"/>
            <a:ext cx="2407272" cy="1065226"/>
            <a:chOff x="313767" y="2038350"/>
            <a:chExt cx="2407272" cy="1065226"/>
          </a:xfrm>
        </p:grpSpPr>
        <p:grpSp>
          <p:nvGrpSpPr>
            <p:cNvPr id="81" name="Group 80">
              <a:extLst>
                <a:ext uri="{FF2B5EF4-FFF2-40B4-BE49-F238E27FC236}">
                  <a16:creationId xmlns:a16="http://schemas.microsoft.com/office/drawing/2014/main" id="{B9508961-A825-42A2-B418-75DE6ABE6B0E}"/>
                </a:ext>
              </a:extLst>
            </p:cNvPr>
            <p:cNvGrpSpPr/>
            <p:nvPr/>
          </p:nvGrpSpPr>
          <p:grpSpPr>
            <a:xfrm>
              <a:off x="313767" y="2038350"/>
              <a:ext cx="2401498" cy="469890"/>
              <a:chOff x="405189" y="1051208"/>
              <a:chExt cx="2401498" cy="469890"/>
            </a:xfrm>
          </p:grpSpPr>
          <p:grpSp>
            <p:nvGrpSpPr>
              <p:cNvPr id="83" name="Group 82">
                <a:extLst>
                  <a:ext uri="{FF2B5EF4-FFF2-40B4-BE49-F238E27FC236}">
                    <a16:creationId xmlns:a16="http://schemas.microsoft.com/office/drawing/2014/main" id="{1AE4D12A-600B-40E9-B7E2-214A8B891215}"/>
                  </a:ext>
                </a:extLst>
              </p:cNvPr>
              <p:cNvGrpSpPr/>
              <p:nvPr/>
            </p:nvGrpSpPr>
            <p:grpSpPr>
              <a:xfrm>
                <a:off x="405189" y="1051208"/>
                <a:ext cx="2401498" cy="469890"/>
                <a:chOff x="763011" y="1412846"/>
                <a:chExt cx="2323540" cy="469890"/>
              </a:xfrm>
            </p:grpSpPr>
            <p:sp>
              <p:nvSpPr>
                <p:cNvPr id="85" name="Rounded Rectangle 4">
                  <a:extLst>
                    <a:ext uri="{FF2B5EF4-FFF2-40B4-BE49-F238E27FC236}">
                      <a16:creationId xmlns:a16="http://schemas.microsoft.com/office/drawing/2014/main" id="{31AB265D-058E-4ABF-8E0D-D50457A05E97}"/>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53607982-B445-42F2-B1C3-EE878FEA767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25535E5-6794-4862-8C32-0FCE93F74493}"/>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ADE74E3-3726-4073-B661-9A898BB50A8F}"/>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20BB797E-EA3A-4AFE-A6A6-8BD4A1E4C532}"/>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B3F4D7D-5A19-4BA1-A6BB-24D9BFF7141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06D167D4-D910-427E-9245-69E77B8C148D}"/>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EF0B97DB-D9CA-4051-8099-9507C2DBE25F}"/>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84" name="Oval 83">
                <a:extLst>
                  <a:ext uri="{FF2B5EF4-FFF2-40B4-BE49-F238E27FC236}">
                    <a16:creationId xmlns:a16="http://schemas.microsoft.com/office/drawing/2014/main" id="{1F67F558-82D4-4CEB-A97A-78C09F131A24}"/>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3AD692FD-30B5-472C-A61C-CC907C06FE4B}"/>
                </a:ext>
              </a:extLst>
            </p:cNvPr>
            <p:cNvGrpSpPr/>
            <p:nvPr/>
          </p:nvGrpSpPr>
          <p:grpSpPr>
            <a:xfrm>
              <a:off x="319541" y="2633686"/>
              <a:ext cx="2401498" cy="469890"/>
              <a:chOff x="405189" y="1051208"/>
              <a:chExt cx="2401498" cy="469890"/>
            </a:xfrm>
          </p:grpSpPr>
          <p:grpSp>
            <p:nvGrpSpPr>
              <p:cNvPr id="94" name="Group 93">
                <a:extLst>
                  <a:ext uri="{FF2B5EF4-FFF2-40B4-BE49-F238E27FC236}">
                    <a16:creationId xmlns:a16="http://schemas.microsoft.com/office/drawing/2014/main" id="{D68AE710-BE27-4AB0-BF23-97700BDA7E3C}"/>
                  </a:ext>
                </a:extLst>
              </p:cNvPr>
              <p:cNvGrpSpPr/>
              <p:nvPr/>
            </p:nvGrpSpPr>
            <p:grpSpPr>
              <a:xfrm>
                <a:off x="405189" y="1051208"/>
                <a:ext cx="2401498" cy="469890"/>
                <a:chOff x="763011" y="1412846"/>
                <a:chExt cx="2323540" cy="469890"/>
              </a:xfrm>
            </p:grpSpPr>
            <p:sp>
              <p:nvSpPr>
                <p:cNvPr id="96" name="Rounded Rectangle 4">
                  <a:extLst>
                    <a:ext uri="{FF2B5EF4-FFF2-40B4-BE49-F238E27FC236}">
                      <a16:creationId xmlns:a16="http://schemas.microsoft.com/office/drawing/2014/main" id="{E318EDD6-5806-41A4-9F4C-F7F1B0A195D0}"/>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1EB780CF-A7D1-4B46-9926-0A23CD29EC3B}"/>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171FDEF-7D26-4FD1-85CD-B1C710FF904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42213661-B279-4F0D-9D0A-3DD2E62BC43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48510742-5EB1-4284-A633-A00ECEA2DC56}"/>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23E431E9-03C1-4FCB-8F9E-C576D102C25D}"/>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5D98F979-508B-4E0B-9C9E-6489A67F937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9BE862FF-05EA-4F51-B4C7-2356A472EB18}"/>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95" name="Oval 94">
                <a:extLst>
                  <a:ext uri="{FF2B5EF4-FFF2-40B4-BE49-F238E27FC236}">
                    <a16:creationId xmlns:a16="http://schemas.microsoft.com/office/drawing/2014/main" id="{05C5F6D1-377A-49C4-81EF-113324471469}"/>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AB128C6A-BFF2-44AF-B507-ED78069CF3CB}"/>
              </a:ext>
            </a:extLst>
          </p:cNvPr>
          <p:cNvGrpSpPr/>
          <p:nvPr/>
        </p:nvGrpSpPr>
        <p:grpSpPr>
          <a:xfrm>
            <a:off x="315832" y="3352636"/>
            <a:ext cx="2427368" cy="1646084"/>
            <a:chOff x="234660" y="2843645"/>
            <a:chExt cx="2427368" cy="1646084"/>
          </a:xfrm>
        </p:grpSpPr>
        <p:grpSp>
          <p:nvGrpSpPr>
            <p:cNvPr id="11" name="Group 10">
              <a:extLst>
                <a:ext uri="{FF2B5EF4-FFF2-40B4-BE49-F238E27FC236}">
                  <a16:creationId xmlns:a16="http://schemas.microsoft.com/office/drawing/2014/main" id="{AB0FDC36-E3F4-489A-9467-F53247BB197C}"/>
                </a:ext>
              </a:extLst>
            </p:cNvPr>
            <p:cNvGrpSpPr/>
            <p:nvPr/>
          </p:nvGrpSpPr>
          <p:grpSpPr>
            <a:xfrm>
              <a:off x="234660" y="2843645"/>
              <a:ext cx="2427368" cy="1646084"/>
              <a:chOff x="276679" y="3349578"/>
              <a:chExt cx="2427368" cy="1646084"/>
            </a:xfrm>
          </p:grpSpPr>
          <p:grpSp>
            <p:nvGrpSpPr>
              <p:cNvPr id="105" name="Group 104">
                <a:extLst>
                  <a:ext uri="{FF2B5EF4-FFF2-40B4-BE49-F238E27FC236}">
                    <a16:creationId xmlns:a16="http://schemas.microsoft.com/office/drawing/2014/main" id="{C3E6D7E6-DAC4-4411-9035-F3FC28DC9682}"/>
                  </a:ext>
                </a:extLst>
              </p:cNvPr>
              <p:cNvGrpSpPr/>
              <p:nvPr/>
            </p:nvGrpSpPr>
            <p:grpSpPr>
              <a:xfrm>
                <a:off x="296775" y="3349578"/>
                <a:ext cx="2401498" cy="469890"/>
                <a:chOff x="405189" y="1051208"/>
                <a:chExt cx="2401498" cy="469890"/>
              </a:xfrm>
            </p:grpSpPr>
            <p:grpSp>
              <p:nvGrpSpPr>
                <p:cNvPr id="117" name="Group 116">
                  <a:extLst>
                    <a:ext uri="{FF2B5EF4-FFF2-40B4-BE49-F238E27FC236}">
                      <a16:creationId xmlns:a16="http://schemas.microsoft.com/office/drawing/2014/main" id="{94915A86-04A8-434B-AC24-410160114340}"/>
                    </a:ext>
                  </a:extLst>
                </p:cNvPr>
                <p:cNvGrpSpPr/>
                <p:nvPr/>
              </p:nvGrpSpPr>
              <p:grpSpPr>
                <a:xfrm>
                  <a:off x="405189" y="1051208"/>
                  <a:ext cx="2401498" cy="469890"/>
                  <a:chOff x="763011" y="1412846"/>
                  <a:chExt cx="2323540" cy="469890"/>
                </a:xfrm>
              </p:grpSpPr>
              <p:sp>
                <p:nvSpPr>
                  <p:cNvPr id="119" name="Rounded Rectangle 4">
                    <a:extLst>
                      <a:ext uri="{FF2B5EF4-FFF2-40B4-BE49-F238E27FC236}">
                        <a16:creationId xmlns:a16="http://schemas.microsoft.com/office/drawing/2014/main" id="{7C45320C-3A9C-4A4C-9FEE-331085B22C2F}"/>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3137BCF3-BEC7-4997-9B2A-EAA39B55F18E}"/>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B9A9CC4-28B8-4BD5-BA60-8755083EA4C5}"/>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1A90495-21B6-46B0-AF87-6A472F4A01B4}"/>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DDBE9D46-92BC-4465-A14D-96813989395E}"/>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84D6EDE9-13FE-4F8B-B4FB-6C1333B081D9}"/>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66EA002E-B08C-4333-A5E2-C7C481E5DB5A}"/>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3" name="Picture 182">
                    <a:extLst>
                      <a:ext uri="{FF2B5EF4-FFF2-40B4-BE49-F238E27FC236}">
                        <a16:creationId xmlns:a16="http://schemas.microsoft.com/office/drawing/2014/main" id="{F08CE81C-DDDC-4196-ABD5-C11B30DD796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18" name="Oval 117">
                  <a:extLst>
                    <a:ext uri="{FF2B5EF4-FFF2-40B4-BE49-F238E27FC236}">
                      <a16:creationId xmlns:a16="http://schemas.microsoft.com/office/drawing/2014/main" id="{8ABDDCDE-BED9-4349-8989-49591BD2C328}"/>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B68E727D-7599-44F4-8BBC-AF33EFA89B9A}"/>
                  </a:ext>
                </a:extLst>
              </p:cNvPr>
              <p:cNvGrpSpPr/>
              <p:nvPr/>
            </p:nvGrpSpPr>
            <p:grpSpPr>
              <a:xfrm>
                <a:off x="302549" y="3944914"/>
                <a:ext cx="2401498" cy="469890"/>
                <a:chOff x="405189" y="1051208"/>
                <a:chExt cx="2401498" cy="469890"/>
              </a:xfrm>
            </p:grpSpPr>
            <p:grpSp>
              <p:nvGrpSpPr>
                <p:cNvPr id="107" name="Group 106">
                  <a:extLst>
                    <a:ext uri="{FF2B5EF4-FFF2-40B4-BE49-F238E27FC236}">
                      <a16:creationId xmlns:a16="http://schemas.microsoft.com/office/drawing/2014/main" id="{4FA9A1B3-6953-4531-BBFA-A7224EC0D18F}"/>
                    </a:ext>
                  </a:extLst>
                </p:cNvPr>
                <p:cNvGrpSpPr/>
                <p:nvPr/>
              </p:nvGrpSpPr>
              <p:grpSpPr>
                <a:xfrm>
                  <a:off x="405189" y="1051208"/>
                  <a:ext cx="2401498" cy="469890"/>
                  <a:chOff x="763011" y="1412846"/>
                  <a:chExt cx="2323540" cy="469890"/>
                </a:xfrm>
              </p:grpSpPr>
              <p:sp>
                <p:nvSpPr>
                  <p:cNvPr id="109" name="Rounded Rectangle 4">
                    <a:extLst>
                      <a:ext uri="{FF2B5EF4-FFF2-40B4-BE49-F238E27FC236}">
                        <a16:creationId xmlns:a16="http://schemas.microsoft.com/office/drawing/2014/main" id="{9CF1777A-5982-49EC-8BF1-F7E62CAFAD75}"/>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E69ED778-53FF-42A5-92EF-5F2B7F507DFF}"/>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94E60F8-2C15-4ED2-AEAB-3804F4609967}"/>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5B5DAA3-E884-47D7-9BBF-B1C4D8D7880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43E4083D-029C-4B90-B65D-9D87C0C13019}"/>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8C1C42D-FF34-420E-8223-3EA840C312F8}"/>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36A11910-05F9-4777-A5EC-8AD92728EFA6}"/>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a:extLst>
                      <a:ext uri="{FF2B5EF4-FFF2-40B4-BE49-F238E27FC236}">
                        <a16:creationId xmlns:a16="http://schemas.microsoft.com/office/drawing/2014/main" id="{E79274B0-46DB-43B6-B3B7-463CFCF38A7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08" name="Oval 107">
                  <a:extLst>
                    <a:ext uri="{FF2B5EF4-FFF2-40B4-BE49-F238E27FC236}">
                      <a16:creationId xmlns:a16="http://schemas.microsoft.com/office/drawing/2014/main" id="{B469C132-2DA7-48B2-A730-DD79BF96CF1E}"/>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AB377379-1999-45D0-8D7B-7693B73BF98C}"/>
                  </a:ext>
                </a:extLst>
              </p:cNvPr>
              <p:cNvGrpSpPr/>
              <p:nvPr/>
            </p:nvGrpSpPr>
            <p:grpSpPr>
              <a:xfrm>
                <a:off x="276679" y="4525772"/>
                <a:ext cx="2401498" cy="469890"/>
                <a:chOff x="763011" y="1412846"/>
                <a:chExt cx="2323540" cy="469890"/>
              </a:xfrm>
            </p:grpSpPr>
            <p:sp>
              <p:nvSpPr>
                <p:cNvPr id="187" name="Rounded Rectangle 4">
                  <a:extLst>
                    <a:ext uri="{FF2B5EF4-FFF2-40B4-BE49-F238E27FC236}">
                      <a16:creationId xmlns:a16="http://schemas.microsoft.com/office/drawing/2014/main" id="{C3A29D8F-183A-489D-900A-3C9D87F4C614}"/>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5CB46FE3-CD1A-4712-A94D-13A4CB7A996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8FF9E42-84DA-4B48-A8E1-9CE0F60AA06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693A1A56-ED5B-4AE0-87D1-F75E0E7C3880}"/>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FF04105B-CC2A-4CD5-9620-379F10989231}"/>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5EA34892-84EC-4D87-90C0-D7EAB9E2255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725D519F-AEDC-4760-BA70-258F94E3DE0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 name="Picture 193">
                  <a:extLst>
                    <a:ext uri="{FF2B5EF4-FFF2-40B4-BE49-F238E27FC236}">
                      <a16:creationId xmlns:a16="http://schemas.microsoft.com/office/drawing/2014/main" id="{CE67B6E7-CABF-4353-80A7-4E1FAA3D8121}"/>
                    </a:ext>
                  </a:extLst>
                </p:cNvPr>
                <p:cNvPicPr>
                  <a:picLocks noChangeAspect="1"/>
                </p:cNvPicPr>
                <p:nvPr/>
              </p:nvPicPr>
              <p:blipFill>
                <a:blip r:embed="rId3"/>
                <a:stretch>
                  <a:fillRect/>
                </a:stretch>
              </p:blipFill>
              <p:spPr>
                <a:xfrm>
                  <a:off x="2671327" y="1576953"/>
                  <a:ext cx="213378" cy="201185"/>
                </a:xfrm>
                <a:prstGeom prst="rect">
                  <a:avLst/>
                </a:prstGeom>
              </p:spPr>
            </p:pic>
          </p:grpSp>
        </p:grpSp>
        <p:sp>
          <p:nvSpPr>
            <p:cNvPr id="186" name="Oval 185">
              <a:extLst>
                <a:ext uri="{FF2B5EF4-FFF2-40B4-BE49-F238E27FC236}">
                  <a16:creationId xmlns:a16="http://schemas.microsoft.com/office/drawing/2014/main" id="{AE6C0123-13EE-456A-AC4C-DA06BC848195}"/>
                </a:ext>
              </a:extLst>
            </p:cNvPr>
            <p:cNvSpPr/>
            <p:nvPr/>
          </p:nvSpPr>
          <p:spPr>
            <a:xfrm>
              <a:off x="1359194" y="4185020"/>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8"/>
                                        </p:tgtEl>
                                        <p:attrNameLst>
                                          <p:attrName>style.visibility</p:attrName>
                                        </p:attrNameLst>
                                      </p:cBhvr>
                                      <p:to>
                                        <p:strVal val="visible"/>
                                      </p:to>
                                    </p:set>
                                    <p:animEffect transition="in" filter="fade">
                                      <p:cBhvr>
                                        <p:cTn id="46" dur="500"/>
                                        <p:tgtEl>
                                          <p:spTgt spid="1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9"/>
                                        </p:tgtEl>
                                        <p:attrNameLst>
                                          <p:attrName>style.visibility</p:attrName>
                                        </p:attrNameLst>
                                      </p:cBhvr>
                                      <p:to>
                                        <p:strVal val="visible"/>
                                      </p:to>
                                    </p:set>
                                    <p:animEffect transition="in" filter="fade">
                                      <p:cBhvr>
                                        <p:cTn id="67" dur="500"/>
                                        <p:tgtEl>
                                          <p:spTgt spid="17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2"/>
                                        </p:tgtEl>
                                        <p:attrNameLst>
                                          <p:attrName>style.visibility</p:attrName>
                                        </p:attrNameLst>
                                      </p:cBhvr>
                                      <p:to>
                                        <p:strVal val="visible"/>
                                      </p:to>
                                    </p:set>
                                    <p:animEffect transition="in" filter="fade">
                                      <p:cBhvr>
                                        <p:cTn id="70" dur="500"/>
                                        <p:tgtEl>
                                          <p:spTgt spid="1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fade">
                                      <p:cBhvr>
                                        <p:cTn id="75" dur="500"/>
                                        <p:tgtEl>
                                          <p:spTgt spid="126"/>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3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fade">
                                      <p:cBhvr>
                                        <p:cTn id="84" dur="500"/>
                                        <p:tgtEl>
                                          <p:spTgt spid="8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fade">
                                      <p:cBhvr>
                                        <p:cTn id="89" dur="500"/>
                                        <p:tgtEl>
                                          <p:spTgt spid="1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2" grpId="0" animBg="1"/>
      <p:bldP spid="123" grpId="0" animBg="1"/>
      <p:bldP spid="14" grpId="0"/>
      <p:bldP spid="125" grpId="0"/>
      <p:bldP spid="126" grpId="0"/>
      <p:bldP spid="16" grpId="0" animBg="1"/>
      <p:bldP spid="129" grpId="0" animBg="1"/>
      <p:bldP spid="130" grpId="0" animBg="1"/>
      <p:bldP spid="131" grpId="0"/>
      <p:bldP spid="134" grpId="0" animBg="1"/>
      <p:bldP spid="135" grpId="0"/>
      <p:bldP spid="138" grpId="0"/>
      <p:bldP spid="139" grpId="0"/>
      <p:bldP spid="10" grpId="0" animBg="1"/>
      <p:bldP spid="179" grpId="0" animBg="1"/>
      <p:bldP spid="78" grpId="0"/>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2" name="Google Shape;233;p36"/>
          <p:cNvSpPr txBox="1">
            <a:spLocks noGrp="1"/>
          </p:cNvSpPr>
          <p:nvPr>
            <p:ph type="title"/>
          </p:nvPr>
        </p:nvSpPr>
        <p:spPr>
          <a:xfrm>
            <a:off x="864799" y="21587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900" dirty="0" err="1">
                <a:latin typeface="Segoe UI Black" panose="020B0A02040204020203" pitchFamily="34" charset="0"/>
                <a:ea typeface="Segoe UI Black" panose="020B0A02040204020203" pitchFamily="34" charset="0"/>
                <a:cs typeface="Segoe UI Black" panose="020B0A02040204020203" pitchFamily="34" charset="0"/>
              </a:rPr>
              <a:t>Lập</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bảng</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nhân</a:t>
            </a:r>
            <a:r>
              <a:rPr lang="en-US" sz="2900" dirty="0">
                <a:latin typeface="Segoe UI Black" panose="020B0A02040204020203" pitchFamily="34" charset="0"/>
                <a:ea typeface="Segoe UI Black" panose="020B0A02040204020203" pitchFamily="34" charset="0"/>
                <a:cs typeface="Segoe UI Black" panose="020B0A02040204020203" pitchFamily="34" charset="0"/>
              </a:rPr>
              <a:t> 8</a:t>
            </a:r>
            <a:endParaRPr sz="29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22"/>
          <p:cNvSpPr/>
          <p:nvPr/>
        </p:nvSpPr>
        <p:spPr>
          <a:xfrm>
            <a:off x="381000" y="144780"/>
            <a:ext cx="228600" cy="5219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973096" y="124822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ight Arrow 121"/>
          <p:cNvSpPr/>
          <p:nvPr/>
        </p:nvSpPr>
        <p:spPr>
          <a:xfrm>
            <a:off x="3055920" y="4159951"/>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3025340" y="248098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96703" y="1048617"/>
            <a:ext cx="3094890"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1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5" name="TextBox 124"/>
          <p:cNvSpPr txBox="1"/>
          <p:nvPr/>
        </p:nvSpPr>
        <p:spPr>
          <a:xfrm>
            <a:off x="3644704" y="2357847"/>
            <a:ext cx="3094889"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2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6" name="TextBox 125"/>
          <p:cNvSpPr txBox="1"/>
          <p:nvPr/>
        </p:nvSpPr>
        <p:spPr>
          <a:xfrm>
            <a:off x="3582477" y="3890231"/>
            <a:ext cx="3305266"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3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5" name="Rectangle 14"/>
          <p:cNvSpPr/>
          <p:nvPr/>
        </p:nvSpPr>
        <p:spPr>
          <a:xfrm>
            <a:off x="6858000" y="666750"/>
            <a:ext cx="45719" cy="418427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2537913" y="4692086"/>
            <a:ext cx="4127851" cy="400110"/>
          </a:xfrm>
          <a:prstGeom prst="rect">
            <a:avLst/>
          </a:prstGeom>
          <a:noFill/>
        </p:spPr>
        <p:txBody>
          <a:bodyPr wrap="square" rtlCol="0">
            <a:spAutoFit/>
          </a:bodyPr>
          <a:lstStyle/>
          <a:p>
            <a:pPr algn="ctr"/>
            <a:r>
              <a:rPr lang="en-US" sz="1800" b="1" dirty="0" err="1">
                <a:latin typeface="Tahoma" panose="020B0604030504040204" pitchFamily="34" charset="0"/>
                <a:cs typeface="Tahoma" panose="020B0604030504040204" pitchFamily="34" charset="0"/>
              </a:rPr>
              <a:t>Hoặc</a:t>
            </a:r>
            <a:r>
              <a:rPr lang="en-US" sz="2000" b="1" dirty="0">
                <a:solidFill>
                  <a:schemeClr val="accent3">
                    <a:lumMod val="75000"/>
                  </a:schemeClr>
                </a:solidFill>
                <a:latin typeface="Tahoma" panose="020B0604030504040204" pitchFamily="34" charset="0"/>
                <a:cs typeface="Tahoma" panose="020B0604030504040204" pitchFamily="34" charset="0"/>
              </a:rPr>
              <a:t> 8 x 3 = 3 x 8 = 24</a:t>
            </a:r>
          </a:p>
        </p:txBody>
      </p:sp>
      <p:sp>
        <p:nvSpPr>
          <p:cNvPr id="134" name="Rounded Rectangle 133"/>
          <p:cNvSpPr/>
          <p:nvPr/>
        </p:nvSpPr>
        <p:spPr>
          <a:xfrm>
            <a:off x="4124882" y="3068686"/>
            <a:ext cx="2003389" cy="3805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Vậy</a:t>
            </a:r>
            <a:r>
              <a:rPr lang="en-US" sz="2000" b="1" dirty="0">
                <a:solidFill>
                  <a:schemeClr val="bg1"/>
                </a:solidFill>
              </a:rPr>
              <a:t> 8 x 2 = 16</a:t>
            </a:r>
          </a:p>
        </p:txBody>
      </p:sp>
      <p:sp>
        <p:nvSpPr>
          <p:cNvPr id="135" name="TextBox 134"/>
          <p:cNvSpPr txBox="1"/>
          <p:nvPr/>
        </p:nvSpPr>
        <p:spPr>
          <a:xfrm>
            <a:off x="3766172" y="1495446"/>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a:t>
            </a:r>
            <a:r>
              <a:rPr lang="en-US" sz="2000" b="1" dirty="0">
                <a:solidFill>
                  <a:srgbClr val="FF8163">
                    <a:lumMod val="75000"/>
                  </a:srgbClr>
                </a:solidFill>
                <a:latin typeface="Tahoma" panose="020B0604030504040204" pitchFamily="34" charset="0"/>
                <a:cs typeface="Tahoma" panose="020B0604030504040204" pitchFamily="34" charset="0"/>
              </a:rPr>
              <a:t>x </a:t>
            </a:r>
            <a:r>
              <a:rPr lang="en-US" sz="2000" b="1" dirty="0">
                <a:solidFill>
                  <a:schemeClr val="accent3">
                    <a:lumMod val="75000"/>
                  </a:schemeClr>
                </a:solidFill>
                <a:latin typeface="Tahoma" panose="020B0604030504040204" pitchFamily="34" charset="0"/>
                <a:cs typeface="Tahoma" panose="020B0604030504040204" pitchFamily="34" charset="0"/>
              </a:rPr>
              <a:t>1 = 8</a:t>
            </a:r>
          </a:p>
        </p:txBody>
      </p:sp>
      <p:sp>
        <p:nvSpPr>
          <p:cNvPr id="138" name="TextBox 137"/>
          <p:cNvSpPr txBox="1"/>
          <p:nvPr/>
        </p:nvSpPr>
        <p:spPr>
          <a:xfrm>
            <a:off x="3070059" y="2643590"/>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2</a:t>
            </a:r>
          </a:p>
        </p:txBody>
      </p:sp>
      <p:sp>
        <p:nvSpPr>
          <p:cNvPr id="139" name="TextBox 138"/>
          <p:cNvSpPr txBox="1"/>
          <p:nvPr/>
        </p:nvSpPr>
        <p:spPr>
          <a:xfrm>
            <a:off x="3162196" y="4251800"/>
            <a:ext cx="1869699"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3</a:t>
            </a:r>
          </a:p>
        </p:txBody>
      </p:sp>
      <p:sp>
        <p:nvSpPr>
          <p:cNvPr id="10" name="Right Brace 9"/>
          <p:cNvSpPr/>
          <p:nvPr/>
        </p:nvSpPr>
        <p:spPr>
          <a:xfrm>
            <a:off x="2777039" y="2067784"/>
            <a:ext cx="175926" cy="981312"/>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9" name="Right Brace 178"/>
          <p:cNvSpPr/>
          <p:nvPr/>
        </p:nvSpPr>
        <p:spPr>
          <a:xfrm>
            <a:off x="2750493" y="3446174"/>
            <a:ext cx="210650" cy="1511251"/>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TextBox 77"/>
          <p:cNvSpPr txBox="1"/>
          <p:nvPr/>
        </p:nvSpPr>
        <p:spPr>
          <a:xfrm>
            <a:off x="4716798" y="2668576"/>
            <a:ext cx="4579602"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16</a:t>
            </a:r>
            <a:endParaRPr lang="en-US" dirty="0"/>
          </a:p>
        </p:txBody>
      </p:sp>
      <p:sp>
        <p:nvSpPr>
          <p:cNvPr id="82" name="TextBox 81"/>
          <p:cNvSpPr txBox="1"/>
          <p:nvPr/>
        </p:nvSpPr>
        <p:spPr>
          <a:xfrm>
            <a:off x="4414565" y="4259563"/>
            <a:ext cx="2708765"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+ 8 = 24</a:t>
            </a:r>
            <a:endParaRPr lang="en-US" sz="1600" dirty="0"/>
          </a:p>
        </p:txBody>
      </p:sp>
      <p:grpSp>
        <p:nvGrpSpPr>
          <p:cNvPr id="4" name="Group 3">
            <a:extLst>
              <a:ext uri="{FF2B5EF4-FFF2-40B4-BE49-F238E27FC236}">
                <a16:creationId xmlns:a16="http://schemas.microsoft.com/office/drawing/2014/main" id="{CD800A56-C875-485B-B17A-93B62125828D}"/>
              </a:ext>
            </a:extLst>
          </p:cNvPr>
          <p:cNvGrpSpPr/>
          <p:nvPr/>
        </p:nvGrpSpPr>
        <p:grpSpPr>
          <a:xfrm>
            <a:off x="341702" y="1051208"/>
            <a:ext cx="2401498" cy="469890"/>
            <a:chOff x="405189" y="1051208"/>
            <a:chExt cx="2401498" cy="469890"/>
          </a:xfrm>
        </p:grpSpPr>
        <p:grpSp>
          <p:nvGrpSpPr>
            <p:cNvPr id="9" name="Group 8"/>
            <p:cNvGrpSpPr/>
            <p:nvPr/>
          </p:nvGrpSpPr>
          <p:grpSpPr>
            <a:xfrm>
              <a:off x="405189" y="1051208"/>
              <a:ext cx="2401498" cy="469890"/>
              <a:chOff x="763011" y="1412846"/>
              <a:chExt cx="2323540" cy="469890"/>
            </a:xfrm>
          </p:grpSpPr>
          <p:sp>
            <p:nvSpPr>
              <p:cNvPr id="5" name="Rounded Rectangle 4"/>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Oval 6"/>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2671327" y="1576953"/>
                <a:ext cx="213378" cy="201185"/>
              </a:xfrm>
              <a:prstGeom prst="rect">
                <a:avLst/>
              </a:prstGeom>
            </p:spPr>
          </p:pic>
        </p:grpSp>
        <p:sp>
          <p:nvSpPr>
            <p:cNvPr id="79" name="Oval 78">
              <a:extLst>
                <a:ext uri="{FF2B5EF4-FFF2-40B4-BE49-F238E27FC236}">
                  <a16:creationId xmlns:a16="http://schemas.microsoft.com/office/drawing/2014/main" id="{FBEE1195-A555-49D7-8956-584A896D1F1D}"/>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454A0D50-781E-41DC-BCB1-3046E3D6D001}"/>
              </a:ext>
            </a:extLst>
          </p:cNvPr>
          <p:cNvGrpSpPr/>
          <p:nvPr/>
        </p:nvGrpSpPr>
        <p:grpSpPr>
          <a:xfrm>
            <a:off x="313767" y="2038350"/>
            <a:ext cx="2407272" cy="1065226"/>
            <a:chOff x="313767" y="2038350"/>
            <a:chExt cx="2407272" cy="1065226"/>
          </a:xfrm>
        </p:grpSpPr>
        <p:grpSp>
          <p:nvGrpSpPr>
            <p:cNvPr id="81" name="Group 80">
              <a:extLst>
                <a:ext uri="{FF2B5EF4-FFF2-40B4-BE49-F238E27FC236}">
                  <a16:creationId xmlns:a16="http://schemas.microsoft.com/office/drawing/2014/main" id="{B9508961-A825-42A2-B418-75DE6ABE6B0E}"/>
                </a:ext>
              </a:extLst>
            </p:cNvPr>
            <p:cNvGrpSpPr/>
            <p:nvPr/>
          </p:nvGrpSpPr>
          <p:grpSpPr>
            <a:xfrm>
              <a:off x="313767" y="2038350"/>
              <a:ext cx="2401498" cy="469890"/>
              <a:chOff x="405189" y="1051208"/>
              <a:chExt cx="2401498" cy="469890"/>
            </a:xfrm>
          </p:grpSpPr>
          <p:grpSp>
            <p:nvGrpSpPr>
              <p:cNvPr id="83" name="Group 82">
                <a:extLst>
                  <a:ext uri="{FF2B5EF4-FFF2-40B4-BE49-F238E27FC236}">
                    <a16:creationId xmlns:a16="http://schemas.microsoft.com/office/drawing/2014/main" id="{1AE4D12A-600B-40E9-B7E2-214A8B891215}"/>
                  </a:ext>
                </a:extLst>
              </p:cNvPr>
              <p:cNvGrpSpPr/>
              <p:nvPr/>
            </p:nvGrpSpPr>
            <p:grpSpPr>
              <a:xfrm>
                <a:off x="405189" y="1051208"/>
                <a:ext cx="2401498" cy="469890"/>
                <a:chOff x="763011" y="1412846"/>
                <a:chExt cx="2323540" cy="469890"/>
              </a:xfrm>
            </p:grpSpPr>
            <p:sp>
              <p:nvSpPr>
                <p:cNvPr id="85" name="Rounded Rectangle 4">
                  <a:extLst>
                    <a:ext uri="{FF2B5EF4-FFF2-40B4-BE49-F238E27FC236}">
                      <a16:creationId xmlns:a16="http://schemas.microsoft.com/office/drawing/2014/main" id="{31AB265D-058E-4ABF-8E0D-D50457A05E97}"/>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53607982-B445-42F2-B1C3-EE878FEA767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25535E5-6794-4862-8C32-0FCE93F74493}"/>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ADE74E3-3726-4073-B661-9A898BB50A8F}"/>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20BB797E-EA3A-4AFE-A6A6-8BD4A1E4C532}"/>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B3F4D7D-5A19-4BA1-A6BB-24D9BFF7141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06D167D4-D910-427E-9245-69E77B8C148D}"/>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EF0B97DB-D9CA-4051-8099-9507C2DBE25F}"/>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84" name="Oval 83">
                <a:extLst>
                  <a:ext uri="{FF2B5EF4-FFF2-40B4-BE49-F238E27FC236}">
                    <a16:creationId xmlns:a16="http://schemas.microsoft.com/office/drawing/2014/main" id="{1F67F558-82D4-4CEB-A97A-78C09F131A24}"/>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3AD692FD-30B5-472C-A61C-CC907C06FE4B}"/>
                </a:ext>
              </a:extLst>
            </p:cNvPr>
            <p:cNvGrpSpPr/>
            <p:nvPr/>
          </p:nvGrpSpPr>
          <p:grpSpPr>
            <a:xfrm>
              <a:off x="319541" y="2633686"/>
              <a:ext cx="2401498" cy="469890"/>
              <a:chOff x="405189" y="1051208"/>
              <a:chExt cx="2401498" cy="469890"/>
            </a:xfrm>
          </p:grpSpPr>
          <p:grpSp>
            <p:nvGrpSpPr>
              <p:cNvPr id="94" name="Group 93">
                <a:extLst>
                  <a:ext uri="{FF2B5EF4-FFF2-40B4-BE49-F238E27FC236}">
                    <a16:creationId xmlns:a16="http://schemas.microsoft.com/office/drawing/2014/main" id="{D68AE710-BE27-4AB0-BF23-97700BDA7E3C}"/>
                  </a:ext>
                </a:extLst>
              </p:cNvPr>
              <p:cNvGrpSpPr/>
              <p:nvPr/>
            </p:nvGrpSpPr>
            <p:grpSpPr>
              <a:xfrm>
                <a:off x="405189" y="1051208"/>
                <a:ext cx="2401498" cy="469890"/>
                <a:chOff x="763011" y="1412846"/>
                <a:chExt cx="2323540" cy="469890"/>
              </a:xfrm>
            </p:grpSpPr>
            <p:sp>
              <p:nvSpPr>
                <p:cNvPr id="96" name="Rounded Rectangle 4">
                  <a:extLst>
                    <a:ext uri="{FF2B5EF4-FFF2-40B4-BE49-F238E27FC236}">
                      <a16:creationId xmlns:a16="http://schemas.microsoft.com/office/drawing/2014/main" id="{E318EDD6-5806-41A4-9F4C-F7F1B0A195D0}"/>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1EB780CF-A7D1-4B46-9926-0A23CD29EC3B}"/>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171FDEF-7D26-4FD1-85CD-B1C710FF904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42213661-B279-4F0D-9D0A-3DD2E62BC43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48510742-5EB1-4284-A633-A00ECEA2DC56}"/>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23E431E9-03C1-4FCB-8F9E-C576D102C25D}"/>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5D98F979-508B-4E0B-9C9E-6489A67F937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9BE862FF-05EA-4F51-B4C7-2356A472EB18}"/>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95" name="Oval 94">
                <a:extLst>
                  <a:ext uri="{FF2B5EF4-FFF2-40B4-BE49-F238E27FC236}">
                    <a16:creationId xmlns:a16="http://schemas.microsoft.com/office/drawing/2014/main" id="{05C5F6D1-377A-49C4-81EF-113324471469}"/>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AB128C6A-BFF2-44AF-B507-ED78069CF3CB}"/>
              </a:ext>
            </a:extLst>
          </p:cNvPr>
          <p:cNvGrpSpPr/>
          <p:nvPr/>
        </p:nvGrpSpPr>
        <p:grpSpPr>
          <a:xfrm>
            <a:off x="315832" y="3352636"/>
            <a:ext cx="2427368" cy="1646084"/>
            <a:chOff x="234660" y="2843645"/>
            <a:chExt cx="2427368" cy="1646084"/>
          </a:xfrm>
        </p:grpSpPr>
        <p:grpSp>
          <p:nvGrpSpPr>
            <p:cNvPr id="11" name="Group 10">
              <a:extLst>
                <a:ext uri="{FF2B5EF4-FFF2-40B4-BE49-F238E27FC236}">
                  <a16:creationId xmlns:a16="http://schemas.microsoft.com/office/drawing/2014/main" id="{AB0FDC36-E3F4-489A-9467-F53247BB197C}"/>
                </a:ext>
              </a:extLst>
            </p:cNvPr>
            <p:cNvGrpSpPr/>
            <p:nvPr/>
          </p:nvGrpSpPr>
          <p:grpSpPr>
            <a:xfrm>
              <a:off x="234660" y="2843645"/>
              <a:ext cx="2427368" cy="1646084"/>
              <a:chOff x="276679" y="3349578"/>
              <a:chExt cx="2427368" cy="1646084"/>
            </a:xfrm>
          </p:grpSpPr>
          <p:grpSp>
            <p:nvGrpSpPr>
              <p:cNvPr id="105" name="Group 104">
                <a:extLst>
                  <a:ext uri="{FF2B5EF4-FFF2-40B4-BE49-F238E27FC236}">
                    <a16:creationId xmlns:a16="http://schemas.microsoft.com/office/drawing/2014/main" id="{C3E6D7E6-DAC4-4411-9035-F3FC28DC9682}"/>
                  </a:ext>
                </a:extLst>
              </p:cNvPr>
              <p:cNvGrpSpPr/>
              <p:nvPr/>
            </p:nvGrpSpPr>
            <p:grpSpPr>
              <a:xfrm>
                <a:off x="296775" y="3349578"/>
                <a:ext cx="2401498" cy="469890"/>
                <a:chOff x="405189" y="1051208"/>
                <a:chExt cx="2401498" cy="469890"/>
              </a:xfrm>
            </p:grpSpPr>
            <p:grpSp>
              <p:nvGrpSpPr>
                <p:cNvPr id="117" name="Group 116">
                  <a:extLst>
                    <a:ext uri="{FF2B5EF4-FFF2-40B4-BE49-F238E27FC236}">
                      <a16:creationId xmlns:a16="http://schemas.microsoft.com/office/drawing/2014/main" id="{94915A86-04A8-434B-AC24-410160114340}"/>
                    </a:ext>
                  </a:extLst>
                </p:cNvPr>
                <p:cNvGrpSpPr/>
                <p:nvPr/>
              </p:nvGrpSpPr>
              <p:grpSpPr>
                <a:xfrm>
                  <a:off x="405189" y="1051208"/>
                  <a:ext cx="2401498" cy="469890"/>
                  <a:chOff x="763011" y="1412846"/>
                  <a:chExt cx="2323540" cy="469890"/>
                </a:xfrm>
              </p:grpSpPr>
              <p:sp>
                <p:nvSpPr>
                  <p:cNvPr id="119" name="Rounded Rectangle 4">
                    <a:extLst>
                      <a:ext uri="{FF2B5EF4-FFF2-40B4-BE49-F238E27FC236}">
                        <a16:creationId xmlns:a16="http://schemas.microsoft.com/office/drawing/2014/main" id="{7C45320C-3A9C-4A4C-9FEE-331085B22C2F}"/>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3137BCF3-BEC7-4997-9B2A-EAA39B55F18E}"/>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B9A9CC4-28B8-4BD5-BA60-8755083EA4C5}"/>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1A90495-21B6-46B0-AF87-6A472F4A01B4}"/>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DDBE9D46-92BC-4465-A14D-96813989395E}"/>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84D6EDE9-13FE-4F8B-B4FB-6C1333B081D9}"/>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66EA002E-B08C-4333-A5E2-C7C481E5DB5A}"/>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3" name="Picture 182">
                    <a:extLst>
                      <a:ext uri="{FF2B5EF4-FFF2-40B4-BE49-F238E27FC236}">
                        <a16:creationId xmlns:a16="http://schemas.microsoft.com/office/drawing/2014/main" id="{F08CE81C-DDDC-4196-ABD5-C11B30DD796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18" name="Oval 117">
                  <a:extLst>
                    <a:ext uri="{FF2B5EF4-FFF2-40B4-BE49-F238E27FC236}">
                      <a16:creationId xmlns:a16="http://schemas.microsoft.com/office/drawing/2014/main" id="{8ABDDCDE-BED9-4349-8989-49591BD2C328}"/>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B68E727D-7599-44F4-8BBC-AF33EFA89B9A}"/>
                  </a:ext>
                </a:extLst>
              </p:cNvPr>
              <p:cNvGrpSpPr/>
              <p:nvPr/>
            </p:nvGrpSpPr>
            <p:grpSpPr>
              <a:xfrm>
                <a:off x="302549" y="3944914"/>
                <a:ext cx="2401498" cy="469890"/>
                <a:chOff x="405189" y="1051208"/>
                <a:chExt cx="2401498" cy="469890"/>
              </a:xfrm>
            </p:grpSpPr>
            <p:grpSp>
              <p:nvGrpSpPr>
                <p:cNvPr id="107" name="Group 106">
                  <a:extLst>
                    <a:ext uri="{FF2B5EF4-FFF2-40B4-BE49-F238E27FC236}">
                      <a16:creationId xmlns:a16="http://schemas.microsoft.com/office/drawing/2014/main" id="{4FA9A1B3-6953-4531-BBFA-A7224EC0D18F}"/>
                    </a:ext>
                  </a:extLst>
                </p:cNvPr>
                <p:cNvGrpSpPr/>
                <p:nvPr/>
              </p:nvGrpSpPr>
              <p:grpSpPr>
                <a:xfrm>
                  <a:off x="405189" y="1051208"/>
                  <a:ext cx="2401498" cy="469890"/>
                  <a:chOff x="763011" y="1412846"/>
                  <a:chExt cx="2323540" cy="469890"/>
                </a:xfrm>
              </p:grpSpPr>
              <p:sp>
                <p:nvSpPr>
                  <p:cNvPr id="109" name="Rounded Rectangle 4">
                    <a:extLst>
                      <a:ext uri="{FF2B5EF4-FFF2-40B4-BE49-F238E27FC236}">
                        <a16:creationId xmlns:a16="http://schemas.microsoft.com/office/drawing/2014/main" id="{9CF1777A-5982-49EC-8BF1-F7E62CAFAD75}"/>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E69ED778-53FF-42A5-92EF-5F2B7F507DFF}"/>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94E60F8-2C15-4ED2-AEAB-3804F4609967}"/>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5B5DAA3-E884-47D7-9BBF-B1C4D8D7880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43E4083D-029C-4B90-B65D-9D87C0C13019}"/>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8C1C42D-FF34-420E-8223-3EA840C312F8}"/>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36A11910-05F9-4777-A5EC-8AD92728EFA6}"/>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a:extLst>
                      <a:ext uri="{FF2B5EF4-FFF2-40B4-BE49-F238E27FC236}">
                        <a16:creationId xmlns:a16="http://schemas.microsoft.com/office/drawing/2014/main" id="{E79274B0-46DB-43B6-B3B7-463CFCF38A7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08" name="Oval 107">
                  <a:extLst>
                    <a:ext uri="{FF2B5EF4-FFF2-40B4-BE49-F238E27FC236}">
                      <a16:creationId xmlns:a16="http://schemas.microsoft.com/office/drawing/2014/main" id="{B469C132-2DA7-48B2-A730-DD79BF96CF1E}"/>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AB377379-1999-45D0-8D7B-7693B73BF98C}"/>
                  </a:ext>
                </a:extLst>
              </p:cNvPr>
              <p:cNvGrpSpPr/>
              <p:nvPr/>
            </p:nvGrpSpPr>
            <p:grpSpPr>
              <a:xfrm>
                <a:off x="276679" y="4525772"/>
                <a:ext cx="2401498" cy="469890"/>
                <a:chOff x="763011" y="1412846"/>
                <a:chExt cx="2323540" cy="469890"/>
              </a:xfrm>
            </p:grpSpPr>
            <p:sp>
              <p:nvSpPr>
                <p:cNvPr id="187" name="Rounded Rectangle 4">
                  <a:extLst>
                    <a:ext uri="{FF2B5EF4-FFF2-40B4-BE49-F238E27FC236}">
                      <a16:creationId xmlns:a16="http://schemas.microsoft.com/office/drawing/2014/main" id="{C3A29D8F-183A-489D-900A-3C9D87F4C614}"/>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5CB46FE3-CD1A-4712-A94D-13A4CB7A996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8FF9E42-84DA-4B48-A8E1-9CE0F60AA06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693A1A56-ED5B-4AE0-87D1-F75E0E7C3880}"/>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FF04105B-CC2A-4CD5-9620-379F10989231}"/>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5EA34892-84EC-4D87-90C0-D7EAB9E2255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725D519F-AEDC-4760-BA70-258F94E3DE0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 name="Picture 193">
                  <a:extLst>
                    <a:ext uri="{FF2B5EF4-FFF2-40B4-BE49-F238E27FC236}">
                      <a16:creationId xmlns:a16="http://schemas.microsoft.com/office/drawing/2014/main" id="{CE67B6E7-CABF-4353-80A7-4E1FAA3D8121}"/>
                    </a:ext>
                  </a:extLst>
                </p:cNvPr>
                <p:cNvPicPr>
                  <a:picLocks noChangeAspect="1"/>
                </p:cNvPicPr>
                <p:nvPr/>
              </p:nvPicPr>
              <p:blipFill>
                <a:blip r:embed="rId3"/>
                <a:stretch>
                  <a:fillRect/>
                </a:stretch>
              </p:blipFill>
              <p:spPr>
                <a:xfrm>
                  <a:off x="2671327" y="1576953"/>
                  <a:ext cx="213378" cy="201185"/>
                </a:xfrm>
                <a:prstGeom prst="rect">
                  <a:avLst/>
                </a:prstGeom>
              </p:spPr>
            </p:pic>
          </p:grpSp>
        </p:grpSp>
        <p:sp>
          <p:nvSpPr>
            <p:cNvPr id="186" name="Oval 185">
              <a:extLst>
                <a:ext uri="{FF2B5EF4-FFF2-40B4-BE49-F238E27FC236}">
                  <a16:creationId xmlns:a16="http://schemas.microsoft.com/office/drawing/2014/main" id="{AE6C0123-13EE-456A-AC4C-DA06BC848195}"/>
                </a:ext>
              </a:extLst>
            </p:cNvPr>
            <p:cNvSpPr/>
            <p:nvPr/>
          </p:nvSpPr>
          <p:spPr>
            <a:xfrm>
              <a:off x="1359194" y="4185020"/>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a:extLst>
              <a:ext uri="{FF2B5EF4-FFF2-40B4-BE49-F238E27FC236}">
                <a16:creationId xmlns:a16="http://schemas.microsoft.com/office/drawing/2014/main" id="{681D78C2-C620-4C8C-BC4D-E24158056B62}"/>
              </a:ext>
            </a:extLst>
          </p:cNvPr>
          <p:cNvSpPr/>
          <p:nvPr/>
        </p:nvSpPr>
        <p:spPr>
          <a:xfrm>
            <a:off x="6858000" y="666750"/>
            <a:ext cx="45719" cy="418427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27" name="Rounded Rectangle 1">
            <a:extLst>
              <a:ext uri="{FF2B5EF4-FFF2-40B4-BE49-F238E27FC236}">
                <a16:creationId xmlns:a16="http://schemas.microsoft.com/office/drawing/2014/main" id="{193CED2C-C180-445A-AFA9-6FD43A7CC6C5}"/>
              </a:ext>
            </a:extLst>
          </p:cNvPr>
          <p:cNvSpPr/>
          <p:nvPr/>
        </p:nvSpPr>
        <p:spPr>
          <a:xfrm>
            <a:off x="6960378" y="666749"/>
            <a:ext cx="2124162" cy="4317169"/>
          </a:xfrm>
          <a:prstGeom prst="roundRect">
            <a:avLst/>
          </a:prstGeom>
          <a:solidFill>
            <a:srgbClr val="F7EF85"/>
          </a:solidFill>
          <a:ln>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91D20733-C4E9-4DBA-879A-C3976B0E511D}"/>
              </a:ext>
            </a:extLst>
          </p:cNvPr>
          <p:cNvSpPr txBox="1"/>
          <p:nvPr/>
        </p:nvSpPr>
        <p:spPr>
          <a:xfrm>
            <a:off x="7123960" y="730756"/>
            <a:ext cx="1600200" cy="1282402"/>
          </a:xfrm>
          <a:prstGeom prst="rect">
            <a:avLst/>
          </a:prstGeom>
          <a:noFill/>
        </p:spPr>
        <p:txBody>
          <a:bodyPr wrap="square" rtlCol="0">
            <a:spAutoFit/>
          </a:bodyPr>
          <a:lstStyle/>
          <a:p>
            <a:pPr>
              <a:lnSpc>
                <a:spcPct val="150000"/>
              </a:lnSpc>
            </a:pPr>
            <a:r>
              <a:rPr lang="en-US" sz="1800" b="1" dirty="0">
                <a:latin typeface="Tahoma" panose="020B0604030504040204" pitchFamily="34" charset="0"/>
                <a:cs typeface="Tahoma" panose="020B0604030504040204" pitchFamily="34" charset="0"/>
              </a:rPr>
              <a:t>8 x 1 = 8</a:t>
            </a:r>
          </a:p>
          <a:p>
            <a:pPr>
              <a:lnSpc>
                <a:spcPct val="150000"/>
              </a:lnSpc>
            </a:pPr>
            <a:r>
              <a:rPr lang="en-US" sz="1800" b="1" dirty="0">
                <a:latin typeface="Tahoma" panose="020B0604030504040204" pitchFamily="34" charset="0"/>
                <a:cs typeface="Tahoma" panose="020B0604030504040204" pitchFamily="34" charset="0"/>
              </a:rPr>
              <a:t>8 x 2 = 16</a:t>
            </a:r>
          </a:p>
          <a:p>
            <a:pPr>
              <a:lnSpc>
                <a:spcPct val="150000"/>
              </a:lnSpc>
            </a:pPr>
            <a:r>
              <a:rPr lang="en-US" sz="1800" b="1" dirty="0">
                <a:latin typeface="Tahoma" panose="020B0604030504040204" pitchFamily="34" charset="0"/>
                <a:cs typeface="Tahoma" panose="020B0604030504040204" pitchFamily="34" charset="0"/>
              </a:rPr>
              <a:t>8 x 3 = 24</a:t>
            </a:r>
          </a:p>
        </p:txBody>
      </p:sp>
      <p:sp>
        <p:nvSpPr>
          <p:cNvPr id="132" name="TextBox 131">
            <a:extLst>
              <a:ext uri="{FF2B5EF4-FFF2-40B4-BE49-F238E27FC236}">
                <a16:creationId xmlns:a16="http://schemas.microsoft.com/office/drawing/2014/main" id="{C3CEB663-7D4E-4582-85E2-3A58E371D4BC}"/>
              </a:ext>
            </a:extLst>
          </p:cNvPr>
          <p:cNvSpPr txBox="1"/>
          <p:nvPr/>
        </p:nvSpPr>
        <p:spPr>
          <a:xfrm>
            <a:off x="7112779" y="1933129"/>
            <a:ext cx="1600200" cy="3000821"/>
          </a:xfrm>
          <a:prstGeom prst="rect">
            <a:avLst/>
          </a:prstGeom>
          <a:noFill/>
        </p:spPr>
        <p:txBody>
          <a:bodyPr wrap="square" rtlCol="0">
            <a:spAutoFit/>
          </a:bodyPr>
          <a:lstStyle/>
          <a:p>
            <a:pPr>
              <a:lnSpc>
                <a:spcPct val="150000"/>
              </a:lnSpc>
            </a:pPr>
            <a:r>
              <a:rPr lang="en-US" sz="1800" b="1" dirty="0">
                <a:latin typeface="Tahoma" panose="020B0604030504040204" pitchFamily="34" charset="0"/>
                <a:cs typeface="Tahoma" panose="020B0604030504040204" pitchFamily="34" charset="0"/>
              </a:rPr>
              <a:t>8 x 4 = </a:t>
            </a:r>
          </a:p>
          <a:p>
            <a:pPr>
              <a:lnSpc>
                <a:spcPct val="150000"/>
              </a:lnSpc>
            </a:pPr>
            <a:r>
              <a:rPr lang="en-US" sz="1800" b="1" dirty="0">
                <a:latin typeface="Tahoma" panose="020B0604030504040204" pitchFamily="34" charset="0"/>
                <a:cs typeface="Tahoma" panose="020B0604030504040204" pitchFamily="34" charset="0"/>
              </a:rPr>
              <a:t>8 x 5 = </a:t>
            </a:r>
          </a:p>
          <a:p>
            <a:pPr>
              <a:lnSpc>
                <a:spcPct val="150000"/>
              </a:lnSpc>
            </a:pPr>
            <a:r>
              <a:rPr lang="en-US" sz="1800" b="1" dirty="0">
                <a:latin typeface="Tahoma" panose="020B0604030504040204" pitchFamily="34" charset="0"/>
                <a:cs typeface="Tahoma" panose="020B0604030504040204" pitchFamily="34" charset="0"/>
              </a:rPr>
              <a:t>8 x 6 = </a:t>
            </a:r>
          </a:p>
          <a:p>
            <a:pPr>
              <a:lnSpc>
                <a:spcPct val="150000"/>
              </a:lnSpc>
            </a:pPr>
            <a:r>
              <a:rPr lang="en-US" sz="1800" b="1" dirty="0">
                <a:latin typeface="Tahoma" panose="020B0604030504040204" pitchFamily="34" charset="0"/>
                <a:cs typeface="Tahoma" panose="020B0604030504040204" pitchFamily="34" charset="0"/>
              </a:rPr>
              <a:t>8 x 7 =</a:t>
            </a:r>
          </a:p>
          <a:p>
            <a:pPr>
              <a:lnSpc>
                <a:spcPct val="150000"/>
              </a:lnSpc>
            </a:pPr>
            <a:r>
              <a:rPr lang="en-US" sz="1800" b="1" dirty="0">
                <a:latin typeface="Tahoma" panose="020B0604030504040204" pitchFamily="34" charset="0"/>
                <a:cs typeface="Tahoma" panose="020B0604030504040204" pitchFamily="34" charset="0"/>
              </a:rPr>
              <a:t>8 x 8 =</a:t>
            </a:r>
          </a:p>
          <a:p>
            <a:pPr>
              <a:lnSpc>
                <a:spcPct val="150000"/>
              </a:lnSpc>
            </a:pPr>
            <a:r>
              <a:rPr lang="en-US" sz="1800" b="1" dirty="0">
                <a:latin typeface="Tahoma" panose="020B0604030504040204" pitchFamily="34" charset="0"/>
                <a:cs typeface="Tahoma" panose="020B0604030504040204" pitchFamily="34" charset="0"/>
              </a:rPr>
              <a:t>8 x 9 =</a:t>
            </a:r>
          </a:p>
          <a:p>
            <a:pPr>
              <a:lnSpc>
                <a:spcPct val="150000"/>
              </a:lnSpc>
            </a:pPr>
            <a:r>
              <a:rPr lang="en-US" sz="1800" b="1" dirty="0">
                <a:latin typeface="Tahoma" panose="020B0604030504040204" pitchFamily="34" charset="0"/>
                <a:cs typeface="Tahoma" panose="020B0604030504040204" pitchFamily="34" charset="0"/>
              </a:rPr>
              <a:t>8 x 10 = </a:t>
            </a:r>
          </a:p>
        </p:txBody>
      </p:sp>
      <p:sp>
        <p:nvSpPr>
          <p:cNvPr id="133" name="TextBox 132">
            <a:extLst>
              <a:ext uri="{FF2B5EF4-FFF2-40B4-BE49-F238E27FC236}">
                <a16:creationId xmlns:a16="http://schemas.microsoft.com/office/drawing/2014/main" id="{96BE95CF-7E27-4C23-8BF3-9014C2C88200}"/>
              </a:ext>
            </a:extLst>
          </p:cNvPr>
          <p:cNvSpPr txBox="1"/>
          <p:nvPr/>
        </p:nvSpPr>
        <p:spPr>
          <a:xfrm>
            <a:off x="7123782" y="730756"/>
            <a:ext cx="296263" cy="1282402"/>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8</a:t>
            </a:r>
          </a:p>
          <a:p>
            <a:pPr>
              <a:lnSpc>
                <a:spcPct val="150000"/>
              </a:lnSpc>
            </a:pPr>
            <a:r>
              <a:rPr lang="en-US" sz="1800" b="1" dirty="0">
                <a:solidFill>
                  <a:srgbClr val="00B0F0"/>
                </a:solidFill>
                <a:latin typeface="Tahoma" panose="020B0604030504040204" pitchFamily="34" charset="0"/>
                <a:cs typeface="Tahoma" panose="020B0604030504040204" pitchFamily="34" charset="0"/>
              </a:rPr>
              <a:t>8</a:t>
            </a:r>
          </a:p>
          <a:p>
            <a:pPr>
              <a:lnSpc>
                <a:spcPct val="150000"/>
              </a:lnSpc>
            </a:pPr>
            <a:r>
              <a:rPr lang="en-US" sz="1800" b="1" dirty="0">
                <a:solidFill>
                  <a:srgbClr val="00B0F0"/>
                </a:solidFill>
                <a:latin typeface="Tahoma" panose="020B0604030504040204" pitchFamily="34" charset="0"/>
                <a:cs typeface="Tahoma" panose="020B0604030504040204" pitchFamily="34" charset="0"/>
              </a:rPr>
              <a:t>8</a:t>
            </a:r>
          </a:p>
        </p:txBody>
      </p:sp>
      <p:sp>
        <p:nvSpPr>
          <p:cNvPr id="136" name="TextBox 135">
            <a:extLst>
              <a:ext uri="{FF2B5EF4-FFF2-40B4-BE49-F238E27FC236}">
                <a16:creationId xmlns:a16="http://schemas.microsoft.com/office/drawing/2014/main" id="{320D389D-2C5A-46D8-998D-FA893BEEB3D2}"/>
              </a:ext>
            </a:extLst>
          </p:cNvPr>
          <p:cNvSpPr txBox="1"/>
          <p:nvPr/>
        </p:nvSpPr>
        <p:spPr>
          <a:xfrm>
            <a:off x="7524968" y="1924504"/>
            <a:ext cx="609600" cy="3000821"/>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4  </a:t>
            </a:r>
          </a:p>
          <a:p>
            <a:pPr>
              <a:lnSpc>
                <a:spcPct val="150000"/>
              </a:lnSpc>
            </a:pPr>
            <a:r>
              <a:rPr lang="en-US" sz="1800" b="1" dirty="0">
                <a:solidFill>
                  <a:srgbClr val="00B0F0"/>
                </a:solidFill>
                <a:latin typeface="Tahoma" panose="020B0604030504040204" pitchFamily="34" charset="0"/>
                <a:cs typeface="Tahoma" panose="020B0604030504040204" pitchFamily="34" charset="0"/>
              </a:rPr>
              <a:t>5  </a:t>
            </a:r>
          </a:p>
          <a:p>
            <a:pPr>
              <a:lnSpc>
                <a:spcPct val="150000"/>
              </a:lnSpc>
            </a:pPr>
            <a:r>
              <a:rPr lang="en-US" sz="1800" b="1" dirty="0">
                <a:solidFill>
                  <a:srgbClr val="00B0F0"/>
                </a:solidFill>
                <a:latin typeface="Tahoma" panose="020B0604030504040204" pitchFamily="34" charset="0"/>
                <a:cs typeface="Tahoma" panose="020B0604030504040204" pitchFamily="34" charset="0"/>
              </a:rPr>
              <a:t>6  </a:t>
            </a:r>
          </a:p>
          <a:p>
            <a:pPr>
              <a:lnSpc>
                <a:spcPct val="150000"/>
              </a:lnSpc>
            </a:pPr>
            <a:r>
              <a:rPr lang="en-US" sz="1800" b="1" dirty="0">
                <a:solidFill>
                  <a:srgbClr val="00B0F0"/>
                </a:solidFill>
                <a:latin typeface="Tahoma" panose="020B0604030504040204" pitchFamily="34" charset="0"/>
                <a:cs typeface="Tahoma" panose="020B0604030504040204" pitchFamily="34" charset="0"/>
              </a:rPr>
              <a:t>7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9 </a:t>
            </a:r>
          </a:p>
          <a:p>
            <a:pPr>
              <a:lnSpc>
                <a:spcPct val="150000"/>
              </a:lnSpc>
            </a:pPr>
            <a:r>
              <a:rPr lang="en-US" sz="1800" b="1" dirty="0">
                <a:solidFill>
                  <a:srgbClr val="00B0F0"/>
                </a:solidFill>
                <a:latin typeface="Tahoma" panose="020B0604030504040204" pitchFamily="34" charset="0"/>
                <a:cs typeface="Tahoma" panose="020B0604030504040204" pitchFamily="34" charset="0"/>
              </a:rPr>
              <a:t>10</a:t>
            </a:r>
          </a:p>
        </p:txBody>
      </p:sp>
      <p:sp>
        <p:nvSpPr>
          <p:cNvPr id="137" name="TextBox 136">
            <a:extLst>
              <a:ext uri="{FF2B5EF4-FFF2-40B4-BE49-F238E27FC236}">
                <a16:creationId xmlns:a16="http://schemas.microsoft.com/office/drawing/2014/main" id="{F62A1318-E31D-45A6-83F7-30EA245D0976}"/>
              </a:ext>
            </a:extLst>
          </p:cNvPr>
          <p:cNvSpPr txBox="1"/>
          <p:nvPr/>
        </p:nvSpPr>
        <p:spPr>
          <a:xfrm>
            <a:off x="7536504" y="736846"/>
            <a:ext cx="304800" cy="1282402"/>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1</a:t>
            </a:r>
          </a:p>
          <a:p>
            <a:pPr>
              <a:lnSpc>
                <a:spcPct val="150000"/>
              </a:lnSpc>
            </a:pPr>
            <a:r>
              <a:rPr lang="en-US" sz="1800" b="1" dirty="0">
                <a:solidFill>
                  <a:srgbClr val="00B0F0"/>
                </a:solidFill>
                <a:latin typeface="Tahoma" panose="020B0604030504040204" pitchFamily="34" charset="0"/>
                <a:cs typeface="Tahoma" panose="020B0604030504040204" pitchFamily="34" charset="0"/>
              </a:rPr>
              <a:t>2</a:t>
            </a:r>
          </a:p>
          <a:p>
            <a:pPr>
              <a:lnSpc>
                <a:spcPct val="150000"/>
              </a:lnSpc>
            </a:pPr>
            <a:r>
              <a:rPr lang="en-US" sz="1800" b="1" dirty="0">
                <a:solidFill>
                  <a:srgbClr val="00B0F0"/>
                </a:solidFill>
                <a:latin typeface="Tahoma" panose="020B0604030504040204" pitchFamily="34" charset="0"/>
                <a:cs typeface="Tahoma" panose="020B0604030504040204" pitchFamily="34" charset="0"/>
              </a:rPr>
              <a:t>3</a:t>
            </a:r>
          </a:p>
        </p:txBody>
      </p:sp>
      <p:sp>
        <p:nvSpPr>
          <p:cNvPr id="140" name="Curved Left Arrow 5">
            <a:extLst>
              <a:ext uri="{FF2B5EF4-FFF2-40B4-BE49-F238E27FC236}">
                <a16:creationId xmlns:a16="http://schemas.microsoft.com/office/drawing/2014/main" id="{723DA7D8-BAD6-416E-9C1A-35E2E8824ACA}"/>
              </a:ext>
            </a:extLst>
          </p:cNvPr>
          <p:cNvSpPr/>
          <p:nvPr/>
        </p:nvSpPr>
        <p:spPr>
          <a:xfrm>
            <a:off x="8382000" y="951907"/>
            <a:ext cx="228600" cy="484093"/>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TextBox 140">
            <a:extLst>
              <a:ext uri="{FF2B5EF4-FFF2-40B4-BE49-F238E27FC236}">
                <a16:creationId xmlns:a16="http://schemas.microsoft.com/office/drawing/2014/main" id="{B06A4320-9EBA-4889-AD5C-6EBE424D8BD9}"/>
              </a:ext>
            </a:extLst>
          </p:cNvPr>
          <p:cNvSpPr txBox="1"/>
          <p:nvPr/>
        </p:nvSpPr>
        <p:spPr>
          <a:xfrm>
            <a:off x="8011791" y="730756"/>
            <a:ext cx="583421" cy="1282402"/>
          </a:xfrm>
          <a:prstGeom prst="rect">
            <a:avLst/>
          </a:prstGeom>
          <a:noFill/>
        </p:spPr>
        <p:txBody>
          <a:bodyPr wrap="square" rtlCol="0">
            <a:spAutoFit/>
          </a:bodyPr>
          <a:lstStyle/>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8</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16</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24</a:t>
            </a:r>
          </a:p>
        </p:txBody>
      </p:sp>
      <p:sp>
        <p:nvSpPr>
          <p:cNvPr id="142" name="TextBox 141">
            <a:extLst>
              <a:ext uri="{FF2B5EF4-FFF2-40B4-BE49-F238E27FC236}">
                <a16:creationId xmlns:a16="http://schemas.microsoft.com/office/drawing/2014/main" id="{23193433-96D5-40EF-9D65-58061104C04C}"/>
              </a:ext>
            </a:extLst>
          </p:cNvPr>
          <p:cNvSpPr txBox="1"/>
          <p:nvPr/>
        </p:nvSpPr>
        <p:spPr>
          <a:xfrm>
            <a:off x="8531578" y="1024676"/>
            <a:ext cx="622688" cy="338554"/>
          </a:xfrm>
          <a:prstGeom prst="rect">
            <a:avLst/>
          </a:prstGeom>
          <a:noFill/>
        </p:spPr>
        <p:txBody>
          <a:bodyPr wrap="square" rtlCol="0">
            <a:spAutoFit/>
          </a:bodyPr>
          <a:lstStyle/>
          <a:p>
            <a:r>
              <a:rPr lang="en-US" sz="1600" b="1" dirty="0">
                <a:latin typeface="Tahoma" panose="020B0604030504040204" pitchFamily="34" charset="0"/>
                <a:cs typeface="Tahoma" panose="020B0604030504040204" pitchFamily="34" charset="0"/>
              </a:rPr>
              <a:t>+ 8</a:t>
            </a:r>
          </a:p>
        </p:txBody>
      </p:sp>
      <p:sp>
        <p:nvSpPr>
          <p:cNvPr id="143" name="Curved Left Arrow 132">
            <a:extLst>
              <a:ext uri="{FF2B5EF4-FFF2-40B4-BE49-F238E27FC236}">
                <a16:creationId xmlns:a16="http://schemas.microsoft.com/office/drawing/2014/main" id="{ED001DB3-0781-4778-B06D-920D2A4A9E53}"/>
              </a:ext>
            </a:extLst>
          </p:cNvPr>
          <p:cNvSpPr/>
          <p:nvPr/>
        </p:nvSpPr>
        <p:spPr>
          <a:xfrm>
            <a:off x="8396868" y="1423968"/>
            <a:ext cx="228600" cy="484093"/>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4" name="TextBox 143">
            <a:extLst>
              <a:ext uri="{FF2B5EF4-FFF2-40B4-BE49-F238E27FC236}">
                <a16:creationId xmlns:a16="http://schemas.microsoft.com/office/drawing/2014/main" id="{1DEE33AC-01DC-414E-B4EE-C298A6F59D28}"/>
              </a:ext>
            </a:extLst>
          </p:cNvPr>
          <p:cNvSpPr txBox="1"/>
          <p:nvPr/>
        </p:nvSpPr>
        <p:spPr>
          <a:xfrm>
            <a:off x="8556977" y="1492516"/>
            <a:ext cx="653138" cy="338554"/>
          </a:xfrm>
          <a:prstGeom prst="rect">
            <a:avLst/>
          </a:prstGeom>
          <a:noFill/>
        </p:spPr>
        <p:txBody>
          <a:bodyPr wrap="square" rtlCol="0">
            <a:spAutoFit/>
          </a:bodyPr>
          <a:lstStyle/>
          <a:p>
            <a:r>
              <a:rPr lang="en-US" sz="1600" b="1" dirty="0">
                <a:latin typeface="Tahoma" panose="020B0604030504040204" pitchFamily="34" charset="0"/>
                <a:cs typeface="Tahoma" panose="020B0604030504040204" pitchFamily="34" charset="0"/>
              </a:rPr>
              <a:t>+ 8</a:t>
            </a:r>
          </a:p>
        </p:txBody>
      </p:sp>
      <p:sp>
        <p:nvSpPr>
          <p:cNvPr id="145" name="TextBox 144">
            <a:extLst>
              <a:ext uri="{FF2B5EF4-FFF2-40B4-BE49-F238E27FC236}">
                <a16:creationId xmlns:a16="http://schemas.microsoft.com/office/drawing/2014/main" id="{957D02EC-F1A5-4085-98D4-20D964FD2A6E}"/>
              </a:ext>
            </a:extLst>
          </p:cNvPr>
          <p:cNvSpPr txBox="1"/>
          <p:nvPr/>
        </p:nvSpPr>
        <p:spPr>
          <a:xfrm>
            <a:off x="8010709" y="1924504"/>
            <a:ext cx="695606" cy="2944396"/>
          </a:xfrm>
          <a:prstGeom prst="rect">
            <a:avLst/>
          </a:prstGeom>
          <a:noFill/>
        </p:spPr>
        <p:txBody>
          <a:bodyPr wrap="square" rtlCol="0">
            <a:spAutoFit/>
          </a:bodyPr>
          <a:lstStyle/>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32</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40</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48</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56</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64</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72</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  80</a:t>
            </a:r>
          </a:p>
        </p:txBody>
      </p:sp>
      <p:sp>
        <p:nvSpPr>
          <p:cNvPr id="146" name="TextBox 145">
            <a:extLst>
              <a:ext uri="{FF2B5EF4-FFF2-40B4-BE49-F238E27FC236}">
                <a16:creationId xmlns:a16="http://schemas.microsoft.com/office/drawing/2014/main" id="{ACD76780-81EE-4C3B-B56A-9D99732C63DF}"/>
              </a:ext>
            </a:extLst>
          </p:cNvPr>
          <p:cNvSpPr txBox="1"/>
          <p:nvPr/>
        </p:nvSpPr>
        <p:spPr>
          <a:xfrm>
            <a:off x="7112779" y="1927465"/>
            <a:ext cx="373050" cy="3000821"/>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p:txBody>
      </p:sp>
    </p:spTree>
    <p:extLst>
      <p:ext uri="{BB962C8B-B14F-4D97-AF65-F5344CB8AC3E}">
        <p14:creationId xmlns:p14="http://schemas.microsoft.com/office/powerpoint/2010/main" val="3969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500"/>
                                        <p:tgtEl>
                                          <p:spTgt spid="1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500"/>
                                        <p:tgtEl>
                                          <p:spTgt spid="13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1"/>
                                        </p:tgtEl>
                                        <p:attrNameLst>
                                          <p:attrName>style.visibility</p:attrName>
                                        </p:attrNameLst>
                                      </p:cBhvr>
                                      <p:to>
                                        <p:strVal val="visible"/>
                                      </p:to>
                                    </p:set>
                                    <p:animEffect transition="in" filter="fade">
                                      <p:cBhvr>
                                        <p:cTn id="35" dur="500"/>
                                        <p:tgtEl>
                                          <p:spTgt spid="1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500"/>
                                        <p:tgtEl>
                                          <p:spTgt spid="14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left)">
                                      <p:cBhvr>
                                        <p:cTn id="43" dur="500"/>
                                        <p:tgtEl>
                                          <p:spTgt spid="142"/>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wipe(up)">
                                      <p:cBhvr>
                                        <p:cTn id="47" dur="500"/>
                                        <p:tgtEl>
                                          <p:spTgt spid="14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wipe(left)">
                                      <p:cBhvr>
                                        <p:cTn id="50" dur="500"/>
                                        <p:tgtEl>
                                          <p:spTgt spid="1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5">
                                            <p:txEl>
                                              <p:pRg st="0" end="0"/>
                                            </p:txEl>
                                          </p:spTgt>
                                        </p:tgtEl>
                                        <p:attrNameLst>
                                          <p:attrName>style.visibility</p:attrName>
                                        </p:attrNameLst>
                                      </p:cBhvr>
                                      <p:to>
                                        <p:strVal val="visible"/>
                                      </p:to>
                                    </p:set>
                                    <p:animEffect transition="in" filter="fade">
                                      <p:cBhvr>
                                        <p:cTn id="55" dur="500"/>
                                        <p:tgtEl>
                                          <p:spTgt spid="145">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5">
                                            <p:txEl>
                                              <p:pRg st="1" end="1"/>
                                            </p:txEl>
                                          </p:spTgt>
                                        </p:tgtEl>
                                        <p:attrNameLst>
                                          <p:attrName>style.visibility</p:attrName>
                                        </p:attrNameLst>
                                      </p:cBhvr>
                                      <p:to>
                                        <p:strVal val="visible"/>
                                      </p:to>
                                    </p:set>
                                    <p:animEffect transition="in" filter="fade">
                                      <p:cBhvr>
                                        <p:cTn id="60" dur="500"/>
                                        <p:tgtEl>
                                          <p:spTgt spid="14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5">
                                            <p:txEl>
                                              <p:pRg st="2" end="2"/>
                                            </p:txEl>
                                          </p:spTgt>
                                        </p:tgtEl>
                                        <p:attrNameLst>
                                          <p:attrName>style.visibility</p:attrName>
                                        </p:attrNameLst>
                                      </p:cBhvr>
                                      <p:to>
                                        <p:strVal val="visible"/>
                                      </p:to>
                                    </p:set>
                                    <p:animEffect transition="in" filter="fade">
                                      <p:cBhvr>
                                        <p:cTn id="65" dur="500"/>
                                        <p:tgtEl>
                                          <p:spTgt spid="145">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5">
                                            <p:txEl>
                                              <p:pRg st="3" end="3"/>
                                            </p:txEl>
                                          </p:spTgt>
                                        </p:tgtEl>
                                        <p:attrNameLst>
                                          <p:attrName>style.visibility</p:attrName>
                                        </p:attrNameLst>
                                      </p:cBhvr>
                                      <p:to>
                                        <p:strVal val="visible"/>
                                      </p:to>
                                    </p:set>
                                    <p:animEffect transition="in" filter="fade">
                                      <p:cBhvr>
                                        <p:cTn id="70" dur="500"/>
                                        <p:tgtEl>
                                          <p:spTgt spid="145">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5">
                                            <p:txEl>
                                              <p:pRg st="4" end="4"/>
                                            </p:txEl>
                                          </p:spTgt>
                                        </p:tgtEl>
                                        <p:attrNameLst>
                                          <p:attrName>style.visibility</p:attrName>
                                        </p:attrNameLst>
                                      </p:cBhvr>
                                      <p:to>
                                        <p:strVal val="visible"/>
                                      </p:to>
                                    </p:set>
                                    <p:animEffect transition="in" filter="fade">
                                      <p:cBhvr>
                                        <p:cTn id="75" dur="500"/>
                                        <p:tgtEl>
                                          <p:spTgt spid="145">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xEl>
                                              <p:pRg st="5" end="5"/>
                                            </p:txEl>
                                          </p:spTgt>
                                        </p:tgtEl>
                                        <p:attrNameLst>
                                          <p:attrName>style.visibility</p:attrName>
                                        </p:attrNameLst>
                                      </p:cBhvr>
                                      <p:to>
                                        <p:strVal val="visible"/>
                                      </p:to>
                                    </p:set>
                                    <p:animEffect transition="in" filter="fade">
                                      <p:cBhvr>
                                        <p:cTn id="80" dur="500"/>
                                        <p:tgtEl>
                                          <p:spTgt spid="145">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5">
                                            <p:txEl>
                                              <p:pRg st="6" end="6"/>
                                            </p:txEl>
                                          </p:spTgt>
                                        </p:tgtEl>
                                        <p:attrNameLst>
                                          <p:attrName>style.visibility</p:attrName>
                                        </p:attrNameLst>
                                      </p:cBhvr>
                                      <p:to>
                                        <p:strVal val="visible"/>
                                      </p:to>
                                    </p:set>
                                    <p:animEffect transition="in" filter="fade">
                                      <p:cBhvr>
                                        <p:cTn id="85" dur="500"/>
                                        <p:tgtEl>
                                          <p:spTgt spid="1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3" grpId="1"/>
      <p:bldP spid="136" grpId="0"/>
      <p:bldP spid="136" grpId="1"/>
      <p:bldP spid="137" grpId="0"/>
      <p:bldP spid="137" grpId="1"/>
      <p:bldP spid="140" grpId="0" animBg="1"/>
      <p:bldP spid="141" grpId="0"/>
      <p:bldP spid="142" grpId="0"/>
      <p:bldP spid="143" grpId="0" animBg="1"/>
      <p:bldP spid="144" grpId="0"/>
      <p:bldP spid="145" grpId="0" uiExpand="1" build="p"/>
      <p:bldP spid="146" grpId="0"/>
      <p:bldP spid="14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24" name="Google Shape;271;p39"/>
          <p:cNvSpPr/>
          <p:nvPr/>
        </p:nvSpPr>
        <p:spPr>
          <a:xfrm rot="10163439">
            <a:off x="-63681" y="33953"/>
            <a:ext cx="3317174" cy="1096514"/>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
        <p:nvSpPr>
          <p:cNvPr id="10" name="Google Shape;233;p36"/>
          <p:cNvSpPr txBox="1">
            <a:spLocks noGrp="1"/>
          </p:cNvSpPr>
          <p:nvPr>
            <p:ph type="title"/>
          </p:nvPr>
        </p:nvSpPr>
        <p:spPr>
          <a:xfrm>
            <a:off x="754200" y="2464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Bảng</a:t>
            </a:r>
            <a:r>
              <a:rPr lang="en-US"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err="1">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nhân</a:t>
            </a:r>
            <a:r>
              <a:rPr lang="en-US"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8</a:t>
            </a:r>
            <a:endParaRPr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1" name="Rectangle 10"/>
          <p:cNvSpPr/>
          <p:nvPr/>
        </p:nvSpPr>
        <p:spPr>
          <a:xfrm>
            <a:off x="381000" y="144780"/>
            <a:ext cx="228600" cy="6743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70162" y="1276350"/>
            <a:ext cx="5873256" cy="3691106"/>
            <a:chOff x="870162" y="1276350"/>
            <a:chExt cx="5873256" cy="3691106"/>
          </a:xfrm>
        </p:grpSpPr>
        <p:sp>
          <p:nvSpPr>
            <p:cNvPr id="1032" name="Google Shape;1032;p58"/>
            <p:cNvSpPr/>
            <p:nvPr/>
          </p:nvSpPr>
          <p:spPr>
            <a:xfrm>
              <a:off x="870162" y="4727451"/>
              <a:ext cx="5873256" cy="240005"/>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p:cNvGrpSpPr/>
            <p:nvPr/>
          </p:nvGrpSpPr>
          <p:grpSpPr>
            <a:xfrm>
              <a:off x="870162" y="1276350"/>
              <a:ext cx="5873256" cy="3211098"/>
              <a:chOff x="870162" y="1276350"/>
              <a:chExt cx="5873256" cy="3211098"/>
            </a:xfrm>
          </p:grpSpPr>
          <p:sp>
            <p:nvSpPr>
              <p:cNvPr id="1030" name="Google Shape;1030;p58"/>
              <p:cNvSpPr/>
              <p:nvPr/>
            </p:nvSpPr>
            <p:spPr>
              <a:xfrm>
                <a:off x="870162" y="1276350"/>
                <a:ext cx="5873256" cy="3211098"/>
              </a:xfrm>
              <a:prstGeom prst="roundRect">
                <a:avLst>
                  <a:gd name="adj" fmla="val 1469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0;p58"/>
              <p:cNvSpPr/>
              <p:nvPr/>
            </p:nvSpPr>
            <p:spPr>
              <a:xfrm>
                <a:off x="1115483" y="1452289"/>
                <a:ext cx="5417731" cy="2829821"/>
              </a:xfrm>
              <a:prstGeom prst="roundRect">
                <a:avLst>
                  <a:gd name="adj" fmla="val 14699"/>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roup 5"/>
          <p:cNvGrpSpPr/>
          <p:nvPr/>
        </p:nvGrpSpPr>
        <p:grpSpPr>
          <a:xfrm>
            <a:off x="1519308" y="1666868"/>
            <a:ext cx="5224110" cy="2400658"/>
            <a:chOff x="1371600" y="1666869"/>
            <a:chExt cx="5224110" cy="2400658"/>
          </a:xfrm>
        </p:grpSpPr>
        <p:sp>
          <p:nvSpPr>
            <p:cNvPr id="5" name="TextBox 4"/>
            <p:cNvSpPr txBox="1"/>
            <p:nvPr/>
          </p:nvSpPr>
          <p:spPr>
            <a:xfrm>
              <a:off x="1371600" y="1666870"/>
              <a:ext cx="2819400" cy="2400657"/>
            </a:xfrm>
            <a:prstGeom prst="rect">
              <a:avLst/>
            </a:prstGeom>
            <a:noFill/>
          </p:spPr>
          <p:txBody>
            <a:bodyPr wrap="square" rtlCol="0">
              <a:spAutoFit/>
            </a:bodyPr>
            <a:lstStyle/>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1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8</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2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16</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3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24</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4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32</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5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40</a:t>
              </a:r>
            </a:p>
          </p:txBody>
        </p:sp>
        <p:sp>
          <p:nvSpPr>
            <p:cNvPr id="17" name="TextBox 16"/>
            <p:cNvSpPr txBox="1"/>
            <p:nvPr/>
          </p:nvSpPr>
          <p:spPr>
            <a:xfrm>
              <a:off x="3776310" y="1666869"/>
              <a:ext cx="2819400" cy="2400657"/>
            </a:xfrm>
            <a:prstGeom prst="rect">
              <a:avLst/>
            </a:prstGeom>
            <a:noFill/>
          </p:spPr>
          <p:txBody>
            <a:bodyPr wrap="square" rtlCol="0">
              <a:spAutoFit/>
            </a:bodyPr>
            <a:lstStyle/>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6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48</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7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56</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8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64</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9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72</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10=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80</a:t>
              </a:r>
            </a:p>
          </p:txBody>
        </p:sp>
      </p:grpSp>
      <p:pic>
        <p:nvPicPr>
          <p:cNvPr id="18" name="Google Shape;380;p44"/>
          <p:cNvPicPr preferRelativeResize="0"/>
          <p:nvPr/>
        </p:nvPicPr>
        <p:blipFill>
          <a:blip r:embed="rId5"/>
          <a:stretch>
            <a:fillRect/>
          </a:stretch>
        </p:blipFill>
        <p:spPr>
          <a:xfrm>
            <a:off x="6927522" y="1852827"/>
            <a:ext cx="2181814" cy="2917701"/>
          </a:xfrm>
          <a:prstGeom prst="rect">
            <a:avLst/>
          </a:prstGeom>
          <a:noFill/>
          <a:ln>
            <a:noFill/>
          </a:ln>
        </p:spPr>
      </p:pic>
      <p:sp>
        <p:nvSpPr>
          <p:cNvPr id="22" name="Google Shape;270;p39"/>
          <p:cNvSpPr/>
          <p:nvPr/>
        </p:nvSpPr>
        <p:spPr>
          <a:xfrm rot="10636843" flipH="1">
            <a:off x="3445023" y="-179679"/>
            <a:ext cx="3490005" cy="758290"/>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
        <p:nvSpPr>
          <p:cNvPr id="23" name="Google Shape;271;p39"/>
          <p:cNvSpPr/>
          <p:nvPr/>
        </p:nvSpPr>
        <p:spPr>
          <a:xfrm rot="1253387" flipH="1">
            <a:off x="6492742" y="258684"/>
            <a:ext cx="3507211" cy="758290"/>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pic>
        <p:nvPicPr>
          <p:cNvPr id="2"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29570" y="3583"/>
            <a:ext cx="1314430" cy="739367"/>
          </a:xfrm>
          <a:prstGeom prst="rect">
            <a:avLst/>
          </a:prstGeom>
        </p:spPr>
      </p:pic>
      <p:sp>
        <p:nvSpPr>
          <p:cNvPr id="4" name="Star: 16 Points 3">
            <a:extLst>
              <a:ext uri="{FF2B5EF4-FFF2-40B4-BE49-F238E27FC236}">
                <a16:creationId xmlns:a16="http://schemas.microsoft.com/office/drawing/2014/main" id="{B009B2A5-B3FC-4D79-B5DF-EB1130F06679}"/>
              </a:ext>
            </a:extLst>
          </p:cNvPr>
          <p:cNvSpPr/>
          <p:nvPr/>
        </p:nvSpPr>
        <p:spPr>
          <a:xfrm>
            <a:off x="2837084" y="1641041"/>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Star: 16 Points 19">
            <a:extLst>
              <a:ext uri="{FF2B5EF4-FFF2-40B4-BE49-F238E27FC236}">
                <a16:creationId xmlns:a16="http://schemas.microsoft.com/office/drawing/2014/main" id="{2C98C464-E982-4B95-AAE9-19C2BD910AAC}"/>
              </a:ext>
            </a:extLst>
          </p:cNvPr>
          <p:cNvSpPr/>
          <p:nvPr/>
        </p:nvSpPr>
        <p:spPr>
          <a:xfrm>
            <a:off x="1335204" y="2571750"/>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Star: 16 Points 20">
            <a:extLst>
              <a:ext uri="{FF2B5EF4-FFF2-40B4-BE49-F238E27FC236}">
                <a16:creationId xmlns:a16="http://schemas.microsoft.com/office/drawing/2014/main" id="{7B6519A4-FF85-4D51-BAA7-3E66E048A3D6}"/>
              </a:ext>
            </a:extLst>
          </p:cNvPr>
          <p:cNvSpPr/>
          <p:nvPr/>
        </p:nvSpPr>
        <p:spPr>
          <a:xfrm>
            <a:off x="2112063" y="3462075"/>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Star: 16 Points 24">
            <a:extLst>
              <a:ext uri="{FF2B5EF4-FFF2-40B4-BE49-F238E27FC236}">
                <a16:creationId xmlns:a16="http://schemas.microsoft.com/office/drawing/2014/main" id="{140F771B-A027-4A60-940C-1E30C4924E95}"/>
              </a:ext>
            </a:extLst>
          </p:cNvPr>
          <p:cNvSpPr/>
          <p:nvPr/>
        </p:nvSpPr>
        <p:spPr>
          <a:xfrm>
            <a:off x="4550518" y="2164923"/>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Star: 16 Points 28">
            <a:extLst>
              <a:ext uri="{FF2B5EF4-FFF2-40B4-BE49-F238E27FC236}">
                <a16:creationId xmlns:a16="http://schemas.microsoft.com/office/drawing/2014/main" id="{BFDE968C-ADE0-4E08-B978-72A2C226A71E}"/>
              </a:ext>
            </a:extLst>
          </p:cNvPr>
          <p:cNvSpPr/>
          <p:nvPr/>
        </p:nvSpPr>
        <p:spPr>
          <a:xfrm>
            <a:off x="5333718" y="3049736"/>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Star: 16 Points 29">
            <a:extLst>
              <a:ext uri="{FF2B5EF4-FFF2-40B4-BE49-F238E27FC236}">
                <a16:creationId xmlns:a16="http://schemas.microsoft.com/office/drawing/2014/main" id="{B76A6F46-358B-48B0-93CD-220731AAB769}"/>
              </a:ext>
            </a:extLst>
          </p:cNvPr>
          <p:cNvSpPr/>
          <p:nvPr/>
        </p:nvSpPr>
        <p:spPr>
          <a:xfrm>
            <a:off x="3913212" y="3539523"/>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Star: 16 Points 30">
            <a:extLst>
              <a:ext uri="{FF2B5EF4-FFF2-40B4-BE49-F238E27FC236}">
                <a16:creationId xmlns:a16="http://schemas.microsoft.com/office/drawing/2014/main" id="{05B893B8-1350-4664-99E9-4641159F8420}"/>
              </a:ext>
            </a:extLst>
          </p:cNvPr>
          <p:cNvSpPr/>
          <p:nvPr/>
        </p:nvSpPr>
        <p:spPr>
          <a:xfrm>
            <a:off x="2137509" y="2090474"/>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Star: 16 Points 31">
            <a:extLst>
              <a:ext uri="{FF2B5EF4-FFF2-40B4-BE49-F238E27FC236}">
                <a16:creationId xmlns:a16="http://schemas.microsoft.com/office/drawing/2014/main" id="{05D7E653-1AD9-440B-8661-DFDEB6EC316D}"/>
              </a:ext>
            </a:extLst>
          </p:cNvPr>
          <p:cNvSpPr/>
          <p:nvPr/>
        </p:nvSpPr>
        <p:spPr>
          <a:xfrm>
            <a:off x="3748213" y="2619958"/>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Star: 16 Points 32">
            <a:extLst>
              <a:ext uri="{FF2B5EF4-FFF2-40B4-BE49-F238E27FC236}">
                <a16:creationId xmlns:a16="http://schemas.microsoft.com/office/drawing/2014/main" id="{43B0A919-47A8-4C29-8794-78D207DDA577}"/>
              </a:ext>
            </a:extLst>
          </p:cNvPr>
          <p:cNvSpPr/>
          <p:nvPr/>
        </p:nvSpPr>
        <p:spPr>
          <a:xfrm>
            <a:off x="2895600" y="3049736"/>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Star: 16 Points 33">
            <a:extLst>
              <a:ext uri="{FF2B5EF4-FFF2-40B4-BE49-F238E27FC236}">
                <a16:creationId xmlns:a16="http://schemas.microsoft.com/office/drawing/2014/main" id="{AF1E57AB-5490-4081-A67F-D6D08CA9A170}"/>
              </a:ext>
            </a:extLst>
          </p:cNvPr>
          <p:cNvSpPr/>
          <p:nvPr/>
        </p:nvSpPr>
        <p:spPr>
          <a:xfrm>
            <a:off x="5332652" y="1678136"/>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D964F445-AE9F-4A8C-A03A-57D9C5F0B7BD}"/>
              </a:ext>
            </a:extLst>
          </p:cNvPr>
          <p:cNvSpPr/>
          <p:nvPr/>
        </p:nvSpPr>
        <p:spPr>
          <a:xfrm>
            <a:off x="2894197" y="1617338"/>
            <a:ext cx="854016" cy="2400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a:extLst>
              <a:ext uri="{FF2B5EF4-FFF2-40B4-BE49-F238E27FC236}">
                <a16:creationId xmlns:a16="http://schemas.microsoft.com/office/drawing/2014/main" id="{39035E39-5314-49D7-B29B-C73CA9EAAA4B}"/>
              </a:ext>
            </a:extLst>
          </p:cNvPr>
          <p:cNvSpPr/>
          <p:nvPr/>
        </p:nvSpPr>
        <p:spPr>
          <a:xfrm>
            <a:off x="5334000" y="1603155"/>
            <a:ext cx="854016" cy="2400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900"/>
                                        <p:tgtEl>
                                          <p:spTgt spid="31"/>
                                        </p:tgtEl>
                                      </p:cBhvr>
                                    </p:animEffect>
                                    <p:anim calcmode="lin" valueType="num">
                                      <p:cBhvr>
                                        <p:cTn id="17" dur="900" fill="hold"/>
                                        <p:tgtEl>
                                          <p:spTgt spid="31"/>
                                        </p:tgtEl>
                                        <p:attrNameLst>
                                          <p:attrName>ppt_x</p:attrName>
                                        </p:attrNameLst>
                                      </p:cBhvr>
                                      <p:tavLst>
                                        <p:tav tm="0">
                                          <p:val>
                                            <p:strVal val="#ppt_x"/>
                                          </p:val>
                                        </p:tav>
                                        <p:tav tm="100000">
                                          <p:val>
                                            <p:strVal val="#ppt_x"/>
                                          </p:val>
                                        </p:tav>
                                      </p:tavLst>
                                    </p:anim>
                                    <p:anim calcmode="lin" valueType="num">
                                      <p:cBhvr>
                                        <p:cTn id="18" dur="9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4"/>
                                        </p:tgtEl>
                                        <p:attrNameLst>
                                          <p:attrName>ppt_w</p:attrName>
                                        </p:attrNameLst>
                                      </p:cBhvr>
                                      <p:tavLst>
                                        <p:tav tm="0">
                                          <p:val>
                                            <p:strVal val="ppt_w"/>
                                          </p:val>
                                        </p:tav>
                                        <p:tav tm="100000">
                                          <p:val>
                                            <p:fltVal val="0"/>
                                          </p:val>
                                        </p:tav>
                                      </p:tavLst>
                                    </p:anim>
                                    <p:anim calcmode="lin" valueType="num">
                                      <p:cBhvr>
                                        <p:cTn id="63" dur="1000"/>
                                        <p:tgtEl>
                                          <p:spTgt spid="4"/>
                                        </p:tgtEl>
                                        <p:attrNameLst>
                                          <p:attrName>ppt_h</p:attrName>
                                        </p:attrNameLst>
                                      </p:cBhvr>
                                      <p:tavLst>
                                        <p:tav tm="0">
                                          <p:val>
                                            <p:strVal val="ppt_h"/>
                                          </p:val>
                                        </p:tav>
                                        <p:tav tm="100000">
                                          <p:val>
                                            <p:fltVal val="0"/>
                                          </p:val>
                                        </p:tav>
                                      </p:tavLst>
                                    </p:anim>
                                    <p:anim calcmode="lin" valueType="num">
                                      <p:cBhvr>
                                        <p:cTn id="64" dur="1000"/>
                                        <p:tgtEl>
                                          <p:spTgt spid="4"/>
                                        </p:tgtEl>
                                        <p:attrNameLst>
                                          <p:attrName>style.rotation</p:attrName>
                                        </p:attrNameLst>
                                      </p:cBhvr>
                                      <p:tavLst>
                                        <p:tav tm="0">
                                          <p:val>
                                            <p:fltVal val="0"/>
                                          </p:val>
                                        </p:tav>
                                        <p:tav tm="100000">
                                          <p:val>
                                            <p:fltVal val="90"/>
                                          </p:val>
                                        </p:tav>
                                      </p:tavLst>
                                    </p:anim>
                                    <p:animEffect transition="out" filter="fade">
                                      <p:cBhvr>
                                        <p:cTn id="65" dur="1000"/>
                                        <p:tgtEl>
                                          <p:spTgt spid="4"/>
                                        </p:tgtEl>
                                      </p:cBhvr>
                                    </p:animEffect>
                                    <p:set>
                                      <p:cBhvr>
                                        <p:cTn id="66" dur="1" fill="hold">
                                          <p:stCondLst>
                                            <p:cond delay="999"/>
                                          </p:stCondLst>
                                        </p:cTn>
                                        <p:tgtEl>
                                          <p:spTgt spid="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1" nodeType="clickEffect">
                                  <p:stCondLst>
                                    <p:cond delay="0"/>
                                  </p:stCondLst>
                                  <p:childTnLst>
                                    <p:anim calcmode="lin" valueType="num">
                                      <p:cBhvr>
                                        <p:cTn id="70" dur="1000"/>
                                        <p:tgtEl>
                                          <p:spTgt spid="31"/>
                                        </p:tgtEl>
                                        <p:attrNameLst>
                                          <p:attrName>ppt_w</p:attrName>
                                        </p:attrNameLst>
                                      </p:cBhvr>
                                      <p:tavLst>
                                        <p:tav tm="0">
                                          <p:val>
                                            <p:strVal val="ppt_w"/>
                                          </p:val>
                                        </p:tav>
                                        <p:tav tm="100000">
                                          <p:val>
                                            <p:fltVal val="0"/>
                                          </p:val>
                                        </p:tav>
                                      </p:tavLst>
                                    </p:anim>
                                    <p:anim calcmode="lin" valueType="num">
                                      <p:cBhvr>
                                        <p:cTn id="71" dur="1000"/>
                                        <p:tgtEl>
                                          <p:spTgt spid="31"/>
                                        </p:tgtEl>
                                        <p:attrNameLst>
                                          <p:attrName>ppt_h</p:attrName>
                                        </p:attrNameLst>
                                      </p:cBhvr>
                                      <p:tavLst>
                                        <p:tav tm="0">
                                          <p:val>
                                            <p:strVal val="ppt_h"/>
                                          </p:val>
                                        </p:tav>
                                        <p:tav tm="100000">
                                          <p:val>
                                            <p:fltVal val="0"/>
                                          </p:val>
                                        </p:tav>
                                      </p:tavLst>
                                    </p:anim>
                                    <p:anim calcmode="lin" valueType="num">
                                      <p:cBhvr>
                                        <p:cTn id="72" dur="1000"/>
                                        <p:tgtEl>
                                          <p:spTgt spid="31"/>
                                        </p:tgtEl>
                                        <p:attrNameLst>
                                          <p:attrName>style.rotation</p:attrName>
                                        </p:attrNameLst>
                                      </p:cBhvr>
                                      <p:tavLst>
                                        <p:tav tm="0">
                                          <p:val>
                                            <p:fltVal val="0"/>
                                          </p:val>
                                        </p:tav>
                                        <p:tav tm="100000">
                                          <p:val>
                                            <p:fltVal val="90"/>
                                          </p:val>
                                        </p:tav>
                                      </p:tavLst>
                                    </p:anim>
                                    <p:animEffect transition="out" filter="fade">
                                      <p:cBhvr>
                                        <p:cTn id="73" dur="1000"/>
                                        <p:tgtEl>
                                          <p:spTgt spid="31"/>
                                        </p:tgtEl>
                                      </p:cBhvr>
                                    </p:animEffect>
                                    <p:set>
                                      <p:cBhvr>
                                        <p:cTn id="74" dur="1" fill="hold">
                                          <p:stCondLst>
                                            <p:cond delay="999"/>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1"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grpId="1" nodeType="clickEffect">
                                  <p:stCondLst>
                                    <p:cond delay="0"/>
                                  </p:stCondLst>
                                  <p:childTnLst>
                                    <p:anim calcmode="lin" valueType="num">
                                      <p:cBhvr>
                                        <p:cTn id="86" dur="1000"/>
                                        <p:tgtEl>
                                          <p:spTgt spid="33"/>
                                        </p:tgtEl>
                                        <p:attrNameLst>
                                          <p:attrName>ppt_w</p:attrName>
                                        </p:attrNameLst>
                                      </p:cBhvr>
                                      <p:tavLst>
                                        <p:tav tm="0">
                                          <p:val>
                                            <p:strVal val="ppt_w"/>
                                          </p:val>
                                        </p:tav>
                                        <p:tav tm="100000">
                                          <p:val>
                                            <p:fltVal val="0"/>
                                          </p:val>
                                        </p:tav>
                                      </p:tavLst>
                                    </p:anim>
                                    <p:anim calcmode="lin" valueType="num">
                                      <p:cBhvr>
                                        <p:cTn id="87" dur="1000"/>
                                        <p:tgtEl>
                                          <p:spTgt spid="33"/>
                                        </p:tgtEl>
                                        <p:attrNameLst>
                                          <p:attrName>ppt_h</p:attrName>
                                        </p:attrNameLst>
                                      </p:cBhvr>
                                      <p:tavLst>
                                        <p:tav tm="0">
                                          <p:val>
                                            <p:strVal val="ppt_h"/>
                                          </p:val>
                                        </p:tav>
                                        <p:tav tm="100000">
                                          <p:val>
                                            <p:fltVal val="0"/>
                                          </p:val>
                                        </p:tav>
                                      </p:tavLst>
                                    </p:anim>
                                    <p:anim calcmode="lin" valueType="num">
                                      <p:cBhvr>
                                        <p:cTn id="88" dur="1000"/>
                                        <p:tgtEl>
                                          <p:spTgt spid="33"/>
                                        </p:tgtEl>
                                        <p:attrNameLst>
                                          <p:attrName>style.rotation</p:attrName>
                                        </p:attrNameLst>
                                      </p:cBhvr>
                                      <p:tavLst>
                                        <p:tav tm="0">
                                          <p:val>
                                            <p:fltVal val="0"/>
                                          </p:val>
                                        </p:tav>
                                        <p:tav tm="100000">
                                          <p:val>
                                            <p:fltVal val="90"/>
                                          </p:val>
                                        </p:tav>
                                      </p:tavLst>
                                    </p:anim>
                                    <p:animEffect transition="out" filter="fade">
                                      <p:cBhvr>
                                        <p:cTn id="89" dur="1000"/>
                                        <p:tgtEl>
                                          <p:spTgt spid="33"/>
                                        </p:tgtEl>
                                      </p:cBhvr>
                                    </p:animEffect>
                                    <p:set>
                                      <p:cBhvr>
                                        <p:cTn id="90" dur="1" fill="hold">
                                          <p:stCondLst>
                                            <p:cond delay="999"/>
                                          </p:stCondLst>
                                        </p:cTn>
                                        <p:tgtEl>
                                          <p:spTgt spid="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grpId="1" nodeType="clickEffect">
                                  <p:stCondLst>
                                    <p:cond delay="0"/>
                                  </p:stCondLst>
                                  <p:childTnLst>
                                    <p:anim calcmode="lin" valueType="num">
                                      <p:cBhvr>
                                        <p:cTn id="94" dur="1000"/>
                                        <p:tgtEl>
                                          <p:spTgt spid="21"/>
                                        </p:tgtEl>
                                        <p:attrNameLst>
                                          <p:attrName>ppt_w</p:attrName>
                                        </p:attrNameLst>
                                      </p:cBhvr>
                                      <p:tavLst>
                                        <p:tav tm="0">
                                          <p:val>
                                            <p:strVal val="ppt_w"/>
                                          </p:val>
                                        </p:tav>
                                        <p:tav tm="100000">
                                          <p:val>
                                            <p:fltVal val="0"/>
                                          </p:val>
                                        </p:tav>
                                      </p:tavLst>
                                    </p:anim>
                                    <p:anim calcmode="lin" valueType="num">
                                      <p:cBhvr>
                                        <p:cTn id="95" dur="1000"/>
                                        <p:tgtEl>
                                          <p:spTgt spid="21"/>
                                        </p:tgtEl>
                                        <p:attrNameLst>
                                          <p:attrName>ppt_h</p:attrName>
                                        </p:attrNameLst>
                                      </p:cBhvr>
                                      <p:tavLst>
                                        <p:tav tm="0">
                                          <p:val>
                                            <p:strVal val="ppt_h"/>
                                          </p:val>
                                        </p:tav>
                                        <p:tav tm="100000">
                                          <p:val>
                                            <p:fltVal val="0"/>
                                          </p:val>
                                        </p:tav>
                                      </p:tavLst>
                                    </p:anim>
                                    <p:anim calcmode="lin" valueType="num">
                                      <p:cBhvr>
                                        <p:cTn id="96" dur="1000"/>
                                        <p:tgtEl>
                                          <p:spTgt spid="21"/>
                                        </p:tgtEl>
                                        <p:attrNameLst>
                                          <p:attrName>style.rotation</p:attrName>
                                        </p:attrNameLst>
                                      </p:cBhvr>
                                      <p:tavLst>
                                        <p:tav tm="0">
                                          <p:val>
                                            <p:fltVal val="0"/>
                                          </p:val>
                                        </p:tav>
                                        <p:tav tm="100000">
                                          <p:val>
                                            <p:fltVal val="90"/>
                                          </p:val>
                                        </p:tav>
                                      </p:tavLst>
                                    </p:anim>
                                    <p:animEffect transition="out" filter="fade">
                                      <p:cBhvr>
                                        <p:cTn id="97" dur="1000"/>
                                        <p:tgtEl>
                                          <p:spTgt spid="21"/>
                                        </p:tgtEl>
                                      </p:cBhvr>
                                    </p:animEffect>
                                    <p:set>
                                      <p:cBhvr>
                                        <p:cTn id="98" dur="1" fill="hold">
                                          <p:stCondLst>
                                            <p:cond delay="999"/>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1" presetClass="exit" presetSubtype="0" fill="hold" grpId="1" nodeType="clickEffect">
                                  <p:stCondLst>
                                    <p:cond delay="0"/>
                                  </p:stCondLst>
                                  <p:childTnLst>
                                    <p:anim calcmode="lin" valueType="num">
                                      <p:cBhvr>
                                        <p:cTn id="102" dur="1000"/>
                                        <p:tgtEl>
                                          <p:spTgt spid="34"/>
                                        </p:tgtEl>
                                        <p:attrNameLst>
                                          <p:attrName>ppt_w</p:attrName>
                                        </p:attrNameLst>
                                      </p:cBhvr>
                                      <p:tavLst>
                                        <p:tav tm="0">
                                          <p:val>
                                            <p:strVal val="ppt_w"/>
                                          </p:val>
                                        </p:tav>
                                        <p:tav tm="100000">
                                          <p:val>
                                            <p:fltVal val="0"/>
                                          </p:val>
                                        </p:tav>
                                      </p:tavLst>
                                    </p:anim>
                                    <p:anim calcmode="lin" valueType="num">
                                      <p:cBhvr>
                                        <p:cTn id="103" dur="1000"/>
                                        <p:tgtEl>
                                          <p:spTgt spid="34"/>
                                        </p:tgtEl>
                                        <p:attrNameLst>
                                          <p:attrName>ppt_h</p:attrName>
                                        </p:attrNameLst>
                                      </p:cBhvr>
                                      <p:tavLst>
                                        <p:tav tm="0">
                                          <p:val>
                                            <p:strVal val="ppt_h"/>
                                          </p:val>
                                        </p:tav>
                                        <p:tav tm="100000">
                                          <p:val>
                                            <p:fltVal val="0"/>
                                          </p:val>
                                        </p:tav>
                                      </p:tavLst>
                                    </p:anim>
                                    <p:anim calcmode="lin" valueType="num">
                                      <p:cBhvr>
                                        <p:cTn id="104" dur="1000"/>
                                        <p:tgtEl>
                                          <p:spTgt spid="34"/>
                                        </p:tgtEl>
                                        <p:attrNameLst>
                                          <p:attrName>style.rotation</p:attrName>
                                        </p:attrNameLst>
                                      </p:cBhvr>
                                      <p:tavLst>
                                        <p:tav tm="0">
                                          <p:val>
                                            <p:fltVal val="0"/>
                                          </p:val>
                                        </p:tav>
                                        <p:tav tm="100000">
                                          <p:val>
                                            <p:fltVal val="90"/>
                                          </p:val>
                                        </p:tav>
                                      </p:tavLst>
                                    </p:anim>
                                    <p:animEffect transition="out" filter="fade">
                                      <p:cBhvr>
                                        <p:cTn id="105" dur="1000"/>
                                        <p:tgtEl>
                                          <p:spTgt spid="34"/>
                                        </p:tgtEl>
                                      </p:cBhvr>
                                    </p:animEffect>
                                    <p:set>
                                      <p:cBhvr>
                                        <p:cTn id="106" dur="1" fill="hold">
                                          <p:stCondLst>
                                            <p:cond delay="999"/>
                                          </p:stCondLst>
                                        </p:cTn>
                                        <p:tgtEl>
                                          <p:spTgt spid="3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grpId="1" nodeType="clickEffect">
                                  <p:stCondLst>
                                    <p:cond delay="0"/>
                                  </p:stCondLst>
                                  <p:childTnLst>
                                    <p:anim calcmode="lin" valueType="num">
                                      <p:cBhvr>
                                        <p:cTn id="110" dur="1000"/>
                                        <p:tgtEl>
                                          <p:spTgt spid="25"/>
                                        </p:tgtEl>
                                        <p:attrNameLst>
                                          <p:attrName>ppt_w</p:attrName>
                                        </p:attrNameLst>
                                      </p:cBhvr>
                                      <p:tavLst>
                                        <p:tav tm="0">
                                          <p:val>
                                            <p:strVal val="ppt_w"/>
                                          </p:val>
                                        </p:tav>
                                        <p:tav tm="100000">
                                          <p:val>
                                            <p:fltVal val="0"/>
                                          </p:val>
                                        </p:tav>
                                      </p:tavLst>
                                    </p:anim>
                                    <p:anim calcmode="lin" valueType="num">
                                      <p:cBhvr>
                                        <p:cTn id="111" dur="1000"/>
                                        <p:tgtEl>
                                          <p:spTgt spid="25"/>
                                        </p:tgtEl>
                                        <p:attrNameLst>
                                          <p:attrName>ppt_h</p:attrName>
                                        </p:attrNameLst>
                                      </p:cBhvr>
                                      <p:tavLst>
                                        <p:tav tm="0">
                                          <p:val>
                                            <p:strVal val="ppt_h"/>
                                          </p:val>
                                        </p:tav>
                                        <p:tav tm="100000">
                                          <p:val>
                                            <p:fltVal val="0"/>
                                          </p:val>
                                        </p:tav>
                                      </p:tavLst>
                                    </p:anim>
                                    <p:anim calcmode="lin" valueType="num">
                                      <p:cBhvr>
                                        <p:cTn id="112" dur="1000"/>
                                        <p:tgtEl>
                                          <p:spTgt spid="25"/>
                                        </p:tgtEl>
                                        <p:attrNameLst>
                                          <p:attrName>style.rotation</p:attrName>
                                        </p:attrNameLst>
                                      </p:cBhvr>
                                      <p:tavLst>
                                        <p:tav tm="0">
                                          <p:val>
                                            <p:fltVal val="0"/>
                                          </p:val>
                                        </p:tav>
                                        <p:tav tm="100000">
                                          <p:val>
                                            <p:fltVal val="90"/>
                                          </p:val>
                                        </p:tav>
                                      </p:tavLst>
                                    </p:anim>
                                    <p:animEffect transition="out" filter="fade">
                                      <p:cBhvr>
                                        <p:cTn id="113" dur="1000"/>
                                        <p:tgtEl>
                                          <p:spTgt spid="25"/>
                                        </p:tgtEl>
                                      </p:cBhvr>
                                    </p:animEffect>
                                    <p:set>
                                      <p:cBhvr>
                                        <p:cTn id="114" dur="1" fill="hold">
                                          <p:stCondLst>
                                            <p:cond delay="999"/>
                                          </p:stCondLst>
                                        </p:cTn>
                                        <p:tgtEl>
                                          <p:spTgt spid="2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1" presetClass="exit" presetSubtype="0" fill="hold" grpId="1" nodeType="clickEffect">
                                  <p:stCondLst>
                                    <p:cond delay="0"/>
                                  </p:stCondLst>
                                  <p:childTnLst>
                                    <p:anim calcmode="lin" valueType="num">
                                      <p:cBhvr>
                                        <p:cTn id="118" dur="1000"/>
                                        <p:tgtEl>
                                          <p:spTgt spid="32"/>
                                        </p:tgtEl>
                                        <p:attrNameLst>
                                          <p:attrName>ppt_w</p:attrName>
                                        </p:attrNameLst>
                                      </p:cBhvr>
                                      <p:tavLst>
                                        <p:tav tm="0">
                                          <p:val>
                                            <p:strVal val="ppt_w"/>
                                          </p:val>
                                        </p:tav>
                                        <p:tav tm="100000">
                                          <p:val>
                                            <p:fltVal val="0"/>
                                          </p:val>
                                        </p:tav>
                                      </p:tavLst>
                                    </p:anim>
                                    <p:anim calcmode="lin" valueType="num">
                                      <p:cBhvr>
                                        <p:cTn id="119" dur="1000"/>
                                        <p:tgtEl>
                                          <p:spTgt spid="32"/>
                                        </p:tgtEl>
                                        <p:attrNameLst>
                                          <p:attrName>ppt_h</p:attrName>
                                        </p:attrNameLst>
                                      </p:cBhvr>
                                      <p:tavLst>
                                        <p:tav tm="0">
                                          <p:val>
                                            <p:strVal val="ppt_h"/>
                                          </p:val>
                                        </p:tav>
                                        <p:tav tm="100000">
                                          <p:val>
                                            <p:fltVal val="0"/>
                                          </p:val>
                                        </p:tav>
                                      </p:tavLst>
                                    </p:anim>
                                    <p:anim calcmode="lin" valueType="num">
                                      <p:cBhvr>
                                        <p:cTn id="120" dur="1000"/>
                                        <p:tgtEl>
                                          <p:spTgt spid="32"/>
                                        </p:tgtEl>
                                        <p:attrNameLst>
                                          <p:attrName>style.rotation</p:attrName>
                                        </p:attrNameLst>
                                      </p:cBhvr>
                                      <p:tavLst>
                                        <p:tav tm="0">
                                          <p:val>
                                            <p:fltVal val="0"/>
                                          </p:val>
                                        </p:tav>
                                        <p:tav tm="100000">
                                          <p:val>
                                            <p:fltVal val="90"/>
                                          </p:val>
                                        </p:tav>
                                      </p:tavLst>
                                    </p:anim>
                                    <p:animEffect transition="out" filter="fade">
                                      <p:cBhvr>
                                        <p:cTn id="121" dur="1000"/>
                                        <p:tgtEl>
                                          <p:spTgt spid="32"/>
                                        </p:tgtEl>
                                      </p:cBhvr>
                                    </p:animEffect>
                                    <p:set>
                                      <p:cBhvr>
                                        <p:cTn id="122" dur="1" fill="hold">
                                          <p:stCondLst>
                                            <p:cond delay="999"/>
                                          </p:stCondLst>
                                        </p:cTn>
                                        <p:tgtEl>
                                          <p:spTgt spid="3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1" presetClass="exit" presetSubtype="0" fill="hold" grpId="1" nodeType="clickEffect">
                                  <p:stCondLst>
                                    <p:cond delay="0"/>
                                  </p:stCondLst>
                                  <p:childTnLst>
                                    <p:anim calcmode="lin" valueType="num">
                                      <p:cBhvr>
                                        <p:cTn id="126" dur="1000"/>
                                        <p:tgtEl>
                                          <p:spTgt spid="29"/>
                                        </p:tgtEl>
                                        <p:attrNameLst>
                                          <p:attrName>ppt_w</p:attrName>
                                        </p:attrNameLst>
                                      </p:cBhvr>
                                      <p:tavLst>
                                        <p:tav tm="0">
                                          <p:val>
                                            <p:strVal val="ppt_w"/>
                                          </p:val>
                                        </p:tav>
                                        <p:tav tm="100000">
                                          <p:val>
                                            <p:fltVal val="0"/>
                                          </p:val>
                                        </p:tav>
                                      </p:tavLst>
                                    </p:anim>
                                    <p:anim calcmode="lin" valueType="num">
                                      <p:cBhvr>
                                        <p:cTn id="127" dur="1000"/>
                                        <p:tgtEl>
                                          <p:spTgt spid="29"/>
                                        </p:tgtEl>
                                        <p:attrNameLst>
                                          <p:attrName>ppt_h</p:attrName>
                                        </p:attrNameLst>
                                      </p:cBhvr>
                                      <p:tavLst>
                                        <p:tav tm="0">
                                          <p:val>
                                            <p:strVal val="ppt_h"/>
                                          </p:val>
                                        </p:tav>
                                        <p:tav tm="100000">
                                          <p:val>
                                            <p:fltVal val="0"/>
                                          </p:val>
                                        </p:tav>
                                      </p:tavLst>
                                    </p:anim>
                                    <p:anim calcmode="lin" valueType="num">
                                      <p:cBhvr>
                                        <p:cTn id="128" dur="1000"/>
                                        <p:tgtEl>
                                          <p:spTgt spid="29"/>
                                        </p:tgtEl>
                                        <p:attrNameLst>
                                          <p:attrName>style.rotation</p:attrName>
                                        </p:attrNameLst>
                                      </p:cBhvr>
                                      <p:tavLst>
                                        <p:tav tm="0">
                                          <p:val>
                                            <p:fltVal val="0"/>
                                          </p:val>
                                        </p:tav>
                                        <p:tav tm="100000">
                                          <p:val>
                                            <p:fltVal val="90"/>
                                          </p:val>
                                        </p:tav>
                                      </p:tavLst>
                                    </p:anim>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31" presetClass="exit" presetSubtype="0" fill="hold" grpId="1" nodeType="clickEffect">
                                  <p:stCondLst>
                                    <p:cond delay="0"/>
                                  </p:stCondLst>
                                  <p:childTnLst>
                                    <p:anim calcmode="lin" valueType="num">
                                      <p:cBhvr>
                                        <p:cTn id="134" dur="1000"/>
                                        <p:tgtEl>
                                          <p:spTgt spid="30"/>
                                        </p:tgtEl>
                                        <p:attrNameLst>
                                          <p:attrName>ppt_w</p:attrName>
                                        </p:attrNameLst>
                                      </p:cBhvr>
                                      <p:tavLst>
                                        <p:tav tm="0">
                                          <p:val>
                                            <p:strVal val="ppt_w"/>
                                          </p:val>
                                        </p:tav>
                                        <p:tav tm="100000">
                                          <p:val>
                                            <p:fltVal val="0"/>
                                          </p:val>
                                        </p:tav>
                                      </p:tavLst>
                                    </p:anim>
                                    <p:anim calcmode="lin" valueType="num">
                                      <p:cBhvr>
                                        <p:cTn id="135" dur="1000"/>
                                        <p:tgtEl>
                                          <p:spTgt spid="30"/>
                                        </p:tgtEl>
                                        <p:attrNameLst>
                                          <p:attrName>ppt_h</p:attrName>
                                        </p:attrNameLst>
                                      </p:cBhvr>
                                      <p:tavLst>
                                        <p:tav tm="0">
                                          <p:val>
                                            <p:strVal val="ppt_h"/>
                                          </p:val>
                                        </p:tav>
                                        <p:tav tm="100000">
                                          <p:val>
                                            <p:fltVal val="0"/>
                                          </p:val>
                                        </p:tav>
                                      </p:tavLst>
                                    </p:anim>
                                    <p:anim calcmode="lin" valueType="num">
                                      <p:cBhvr>
                                        <p:cTn id="136" dur="1000"/>
                                        <p:tgtEl>
                                          <p:spTgt spid="30"/>
                                        </p:tgtEl>
                                        <p:attrNameLst>
                                          <p:attrName>style.rotation</p:attrName>
                                        </p:attrNameLst>
                                      </p:cBhvr>
                                      <p:tavLst>
                                        <p:tav tm="0">
                                          <p:val>
                                            <p:fltVal val="0"/>
                                          </p:val>
                                        </p:tav>
                                        <p:tav tm="100000">
                                          <p:val>
                                            <p:fltVal val="90"/>
                                          </p:val>
                                        </p:tav>
                                      </p:tavLst>
                                    </p:anim>
                                    <p:animEffect transition="out" filter="fade">
                                      <p:cBhvr>
                                        <p:cTn id="137" dur="1000"/>
                                        <p:tgtEl>
                                          <p:spTgt spid="30"/>
                                        </p:tgtEl>
                                      </p:cBhvr>
                                    </p:animEffect>
                                    <p:set>
                                      <p:cBhvr>
                                        <p:cTn id="138" dur="1" fill="hold">
                                          <p:stCondLst>
                                            <p:cond delay="999"/>
                                          </p:stCondLst>
                                        </p:cTn>
                                        <p:tgtEl>
                                          <p:spTgt spid="3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500"/>
                                        <p:tgtEl>
                                          <p:spTgt spid="9"/>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fade">
                                      <p:cBhvr>
                                        <p:cTn id="148" dur="500"/>
                                        <p:tgtEl>
                                          <p:spTgt spid="3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9"/>
                                        </p:tgtEl>
                                      </p:cBhvr>
                                    </p:animEffect>
                                    <p:set>
                                      <p:cBhvr>
                                        <p:cTn id="153" dur="1" fill="hold">
                                          <p:stCondLst>
                                            <p:cond delay="499"/>
                                          </p:stCondLst>
                                        </p:cTn>
                                        <p:tgtEl>
                                          <p:spTgt spid="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35"/>
                                        </p:tgtEl>
                                      </p:cBhvr>
                                    </p:animEffect>
                                    <p:set>
                                      <p:cBhvr>
                                        <p:cTn id="158"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34800">
                <p:cTn id="159" fill="hold" display="0">
                  <p:stCondLst>
                    <p:cond delay="indefinite"/>
                  </p:stCondLst>
                </p:cTn>
                <p:tgtEl>
                  <p:spTgt spid="2"/>
                </p:tgtEl>
              </p:cMediaNode>
            </p:video>
            <p:seq concurrent="1" nextAc="seek">
              <p:cTn id="160" restart="whenNotActive" fill="hold" evtFilter="cancelBubble" nodeType="interactiveSeq">
                <p:stCondLst>
                  <p:cond evt="onClick" delay="0">
                    <p:tgtEl>
                      <p:spTgt spid="2"/>
                    </p:tgtEl>
                  </p:cond>
                </p:stCondLst>
                <p:endSync evt="end" delay="0">
                  <p:rtn val="all"/>
                </p:endSync>
                <p:childTnLst>
                  <p:par>
                    <p:cTn id="161" fill="hold">
                      <p:stCondLst>
                        <p:cond delay="0"/>
                      </p:stCondLst>
                      <p:childTnLst>
                        <p:par>
                          <p:cTn id="162" fill="hold">
                            <p:stCondLst>
                              <p:cond delay="0"/>
                            </p:stCondLst>
                            <p:childTnLst>
                              <p:par>
                                <p:cTn id="163" presetID="2" presetClass="mediacall" presetSubtype="0" fill="hold" nodeType="clickEffect">
                                  <p:stCondLst>
                                    <p:cond delay="0"/>
                                  </p:stCondLst>
                                  <p:childTnLst>
                                    <p:cmd type="call" cmd="togglePause">
                                      <p:cBhvr>
                                        <p:cTn id="164"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P spid="4" grpId="1" animBg="1"/>
      <p:bldP spid="20" grpId="0" animBg="1"/>
      <p:bldP spid="20" grpId="1" animBg="1"/>
      <p:bldP spid="21" grpId="0" animBg="1"/>
      <p:bldP spid="21" grpId="1" animBg="1"/>
      <p:bldP spid="25" grpId="0" animBg="1"/>
      <p:bldP spid="25"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9" grpId="0" animBg="1"/>
      <p:bldP spid="9" grpId="1"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51"/>
          <p:cNvSpPr txBox="1">
            <a:spLocks noGrp="1"/>
          </p:cNvSpPr>
          <p:nvPr>
            <p:ph type="title"/>
          </p:nvPr>
        </p:nvSpPr>
        <p:spPr>
          <a:xfrm>
            <a:off x="-533400" y="3025350"/>
            <a:ext cx="495088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55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Thực hành</a:t>
            </a:r>
            <a:r>
              <a:rPr lang="en-GB" sz="5500" dirty="0">
                <a:solidFill>
                  <a:schemeClr val="dk2"/>
                </a:solidFill>
                <a:latin typeface="Segoe UI Black" panose="020B0A02040204020203" pitchFamily="34" charset="0"/>
                <a:ea typeface="Segoe UI Black" panose="020B0A02040204020203" pitchFamily="34" charset="0"/>
                <a:cs typeface="Segoe UI Black" panose="020B0A02040204020203" pitchFamily="34" charset="0"/>
              </a:rPr>
              <a:t> Luyện tập</a:t>
            </a:r>
            <a:endParaRPr sz="5500" dirty="0">
              <a:solidFill>
                <a:schemeClr val="dk2"/>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27" name="Google Shape;927;p51"/>
          <p:cNvSpPr txBox="1">
            <a:spLocks noGrp="1"/>
          </p:cNvSpPr>
          <p:nvPr>
            <p:ph type="title" idx="2"/>
          </p:nvPr>
        </p:nvSpPr>
        <p:spPr>
          <a:xfrm>
            <a:off x="4806825" y="1367075"/>
            <a:ext cx="3617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2</a:t>
            </a:r>
            <a:endParaRPr dirty="0"/>
          </a:p>
        </p:txBody>
      </p:sp>
      <p:pic>
        <p:nvPicPr>
          <p:cNvPr id="928" name="Google Shape;928;p51"/>
          <p:cNvPicPr preferRelativeResize="0"/>
          <p:nvPr/>
        </p:nvPicPr>
        <p:blipFill>
          <a:blip r:embed="rId3"/>
          <a:stretch>
            <a:fillRect/>
          </a:stretch>
        </p:blipFill>
        <p:spPr>
          <a:xfrm>
            <a:off x="3132800" y="1367075"/>
            <a:ext cx="1056089" cy="1085275"/>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Google Shape;451;p46"/>
              <p:cNvSpPr/>
              <p:nvPr/>
            </p:nvSpPr>
            <p:spPr>
              <a:xfrm>
                <a:off x="2946600" y="2599380"/>
                <a:ext cx="1701600"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6 =  </a:t>
                </a:r>
              </a:p>
            </p:txBody>
          </p:sp>
        </mc:Choice>
        <mc:Fallback xmlns="">
          <p:sp>
            <p:nvSpPr>
              <p:cNvPr id="33" name="Google Shape;451;p46"/>
              <p:cNvSpPr>
                <a:spLocks noRot="1" noChangeAspect="1" noMove="1" noResize="1" noEditPoints="1" noAdjustHandles="1" noChangeArrowheads="1" noChangeShapeType="1" noTextEdit="1"/>
              </p:cNvSpPr>
              <p:nvPr/>
            </p:nvSpPr>
            <p:spPr>
              <a:xfrm>
                <a:off x="2946600" y="2599380"/>
                <a:ext cx="1701600" cy="491950"/>
              </a:xfrm>
              <a:prstGeom prst="roundRect">
                <a:avLst>
                  <a:gd name="adj" fmla="val 50000"/>
                </a:avLst>
              </a:prstGeom>
              <a:blipFill>
                <a:blip r:embed="rId3"/>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Google Shape;454;p46"/>
              <p:cNvSpPr/>
              <p:nvPr/>
            </p:nvSpPr>
            <p:spPr>
              <a:xfrm>
                <a:off x="1095510" y="2616345"/>
                <a:ext cx="157647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5 =  </a:t>
                </a:r>
              </a:p>
            </p:txBody>
          </p:sp>
        </mc:Choice>
        <mc:Fallback xmlns="">
          <p:sp>
            <p:nvSpPr>
              <p:cNvPr id="22" name="Google Shape;454;p46"/>
              <p:cNvSpPr>
                <a:spLocks noRot="1" noChangeAspect="1" noMove="1" noResize="1" noEditPoints="1" noAdjustHandles="1" noChangeArrowheads="1" noChangeShapeType="1" noTextEdit="1"/>
              </p:cNvSpPr>
              <p:nvPr/>
            </p:nvSpPr>
            <p:spPr>
              <a:xfrm>
                <a:off x="1095510" y="2616345"/>
                <a:ext cx="1576470" cy="491950"/>
              </a:xfrm>
              <a:prstGeom prst="roundRect">
                <a:avLst>
                  <a:gd name="adj" fmla="val 50000"/>
                </a:avLst>
              </a:prstGeom>
              <a:blipFill>
                <a:blip r:embed="rId4"/>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Google Shape;451;p46"/>
              <p:cNvSpPr/>
              <p:nvPr/>
            </p:nvSpPr>
            <p:spPr>
              <a:xfrm>
                <a:off x="2945301" y="2614831"/>
                <a:ext cx="1701600"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6 = 48 </a:t>
                </a:r>
              </a:p>
            </p:txBody>
          </p:sp>
        </mc:Choice>
        <mc:Fallback xmlns="">
          <p:sp>
            <p:nvSpPr>
              <p:cNvPr id="24" name="Google Shape;451;p46"/>
              <p:cNvSpPr>
                <a:spLocks noRot="1" noChangeAspect="1" noMove="1" noResize="1" noEditPoints="1" noAdjustHandles="1" noChangeArrowheads="1" noChangeShapeType="1" noTextEdit="1"/>
              </p:cNvSpPr>
              <p:nvPr/>
            </p:nvSpPr>
            <p:spPr>
              <a:xfrm>
                <a:off x="2945301" y="2614831"/>
                <a:ext cx="1701600" cy="491950"/>
              </a:xfrm>
              <a:prstGeom prst="roundRect">
                <a:avLst>
                  <a:gd name="adj" fmla="val 50000"/>
                </a:avLst>
              </a:prstGeom>
              <a:blipFill>
                <a:blip r:embed="rId6"/>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Google Shape;453;p46"/>
              <p:cNvSpPr/>
              <p:nvPr/>
            </p:nvSpPr>
            <p:spPr>
              <a:xfrm>
                <a:off x="4876800" y="2616345"/>
                <a:ext cx="1701600"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7 =  </a:t>
                </a:r>
              </a:p>
            </p:txBody>
          </p:sp>
        </mc:Choice>
        <mc:Fallback xmlns="">
          <p:sp>
            <p:nvSpPr>
              <p:cNvPr id="25" name="Google Shape;453;p46"/>
              <p:cNvSpPr>
                <a:spLocks noRot="1" noChangeAspect="1" noMove="1" noResize="1" noEditPoints="1" noAdjustHandles="1" noChangeArrowheads="1" noChangeShapeType="1" noTextEdit="1"/>
              </p:cNvSpPr>
              <p:nvPr/>
            </p:nvSpPr>
            <p:spPr>
              <a:xfrm>
                <a:off x="4876800" y="2616345"/>
                <a:ext cx="1701600" cy="491950"/>
              </a:xfrm>
              <a:prstGeom prst="roundRect">
                <a:avLst>
                  <a:gd name="adj" fmla="val 50000"/>
                </a:avLst>
              </a:prstGeom>
              <a:blipFill>
                <a:blip r:embed="rId7"/>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Google Shape;452;p46"/>
              <p:cNvSpPr/>
              <p:nvPr/>
            </p:nvSpPr>
            <p:spPr>
              <a:xfrm>
                <a:off x="1095510" y="3466282"/>
                <a:ext cx="1566644"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a:t>
                </a:r>
              </a:p>
            </p:txBody>
          </p:sp>
        </mc:Choice>
        <mc:Fallback xmlns="">
          <p:sp>
            <p:nvSpPr>
              <p:cNvPr id="26" name="Google Shape;452;p46"/>
              <p:cNvSpPr>
                <a:spLocks noRot="1" noChangeAspect="1" noMove="1" noResize="1" noEditPoints="1" noAdjustHandles="1" noChangeArrowheads="1" noChangeShapeType="1" noTextEdit="1"/>
              </p:cNvSpPr>
              <p:nvPr/>
            </p:nvSpPr>
            <p:spPr>
              <a:xfrm>
                <a:off x="1095510" y="3466282"/>
                <a:ext cx="1566644" cy="491950"/>
              </a:xfrm>
              <a:prstGeom prst="roundRect">
                <a:avLst>
                  <a:gd name="adj" fmla="val 50000"/>
                </a:avLst>
              </a:prstGeom>
              <a:blipFill>
                <a:blip r:embed="rId8"/>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Google Shape;454;p46"/>
              <p:cNvSpPr/>
              <p:nvPr/>
            </p:nvSpPr>
            <p:spPr>
              <a:xfrm>
                <a:off x="2956560" y="3486150"/>
                <a:ext cx="170160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10 =  </a:t>
                </a:r>
              </a:p>
            </p:txBody>
          </p:sp>
        </mc:Choice>
        <mc:Fallback xmlns="">
          <p:sp>
            <p:nvSpPr>
              <p:cNvPr id="27" name="Google Shape;454;p46"/>
              <p:cNvSpPr>
                <a:spLocks noRot="1" noChangeAspect="1" noMove="1" noResize="1" noEditPoints="1" noAdjustHandles="1" noChangeArrowheads="1" noChangeShapeType="1" noTextEdit="1"/>
              </p:cNvSpPr>
              <p:nvPr/>
            </p:nvSpPr>
            <p:spPr>
              <a:xfrm>
                <a:off x="2956560" y="3486150"/>
                <a:ext cx="1701600" cy="491950"/>
              </a:xfrm>
              <a:prstGeom prst="roundRect">
                <a:avLst>
                  <a:gd name="adj" fmla="val 50000"/>
                </a:avLst>
              </a:prstGeom>
              <a:blipFill>
                <a:blip r:embed="rId9"/>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Google Shape;451;p46"/>
              <p:cNvSpPr/>
              <p:nvPr/>
            </p:nvSpPr>
            <p:spPr>
              <a:xfrm>
                <a:off x="4911825" y="3472124"/>
                <a:ext cx="1666575"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9 =  </a:t>
                </a:r>
              </a:p>
            </p:txBody>
          </p:sp>
        </mc:Choice>
        <mc:Fallback xmlns="">
          <p:sp>
            <p:nvSpPr>
              <p:cNvPr id="28" name="Google Shape;451;p46"/>
              <p:cNvSpPr>
                <a:spLocks noRot="1" noChangeAspect="1" noMove="1" noResize="1" noEditPoints="1" noAdjustHandles="1" noChangeArrowheads="1" noChangeShapeType="1" noTextEdit="1"/>
              </p:cNvSpPr>
              <p:nvPr/>
            </p:nvSpPr>
            <p:spPr>
              <a:xfrm>
                <a:off x="4911825" y="3472124"/>
                <a:ext cx="1666575" cy="491950"/>
              </a:xfrm>
              <a:prstGeom prst="roundRect">
                <a:avLst>
                  <a:gd name="adj" fmla="val 50000"/>
                </a:avLst>
              </a:prstGeom>
              <a:blipFill>
                <a:blip r:embed="rId10"/>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Google Shape;453;p46"/>
              <p:cNvSpPr/>
              <p:nvPr/>
            </p:nvSpPr>
            <p:spPr>
              <a:xfrm>
                <a:off x="6916194" y="3472481"/>
                <a:ext cx="1542006"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0 =  </a:t>
                </a:r>
              </a:p>
            </p:txBody>
          </p:sp>
        </mc:Choice>
        <mc:Fallback xmlns="">
          <p:sp>
            <p:nvSpPr>
              <p:cNvPr id="29" name="Google Shape;453;p46"/>
              <p:cNvSpPr>
                <a:spLocks noRot="1" noChangeAspect="1" noMove="1" noResize="1" noEditPoints="1" noAdjustHandles="1" noChangeArrowheads="1" noChangeShapeType="1" noTextEdit="1"/>
              </p:cNvSpPr>
              <p:nvPr/>
            </p:nvSpPr>
            <p:spPr>
              <a:xfrm>
                <a:off x="6916194" y="3472481"/>
                <a:ext cx="1542006" cy="491950"/>
              </a:xfrm>
              <a:prstGeom prst="roundRect">
                <a:avLst>
                  <a:gd name="adj" fmla="val 50000"/>
                </a:avLst>
              </a:prstGeom>
              <a:blipFill>
                <a:blip r:embed="rId11"/>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1" name="Google Shape;451;p46"/>
              <p:cNvSpPr/>
              <p:nvPr/>
            </p:nvSpPr>
            <p:spPr>
              <a:xfrm>
                <a:off x="1105335" y="1749632"/>
                <a:ext cx="1566645" cy="474978"/>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8 </a:t>
                </a:r>
                <a14:m>
                  <m:oMath xmlns:m="http://schemas.openxmlformats.org/officeDocument/2006/math">
                    <m:r>
                      <a:rPr lang="en-US" sz="2000" b="1" i="1" smtClean="0">
                        <a:latin typeface="Cambria Math" panose="02040503050406030204" pitchFamily="18" charset="0"/>
                        <a:ea typeface="Cambria Math" panose="02040503050406030204" pitchFamily="18" charset="0"/>
                      </a:rPr>
                      <m:t>×  </m:t>
                    </m:r>
                  </m:oMath>
                </a14:m>
                <a:r>
                  <a:rPr lang="en-US" sz="2000" b="1" dirty="0"/>
                  <a:t>3 = </a:t>
                </a:r>
                <a:endParaRPr sz="2000" b="1" dirty="0"/>
              </a:p>
            </p:txBody>
          </p:sp>
        </mc:Choice>
        <mc:Fallback xmlns="">
          <p:sp>
            <p:nvSpPr>
              <p:cNvPr id="451" name="Google Shape;451;p46"/>
              <p:cNvSpPr>
                <a:spLocks noRot="1" noChangeAspect="1" noMove="1" noResize="1" noEditPoints="1" noAdjustHandles="1" noChangeArrowheads="1" noChangeShapeType="1" noTextEdit="1"/>
              </p:cNvSpPr>
              <p:nvPr/>
            </p:nvSpPr>
            <p:spPr>
              <a:xfrm>
                <a:off x="1105335" y="1749632"/>
                <a:ext cx="1566645" cy="474978"/>
              </a:xfrm>
              <a:prstGeom prst="roundRect">
                <a:avLst>
                  <a:gd name="adj" fmla="val 50000"/>
                </a:avLst>
              </a:prstGeom>
              <a:blipFill>
                <a:blip r:embed="rId12"/>
                <a:stretch>
                  <a:fillRect b="-15385"/>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4" name="Google Shape;454;p46"/>
              <p:cNvSpPr/>
              <p:nvPr/>
            </p:nvSpPr>
            <p:spPr>
              <a:xfrm>
                <a:off x="6916194" y="1754620"/>
                <a:ext cx="1537826" cy="474978"/>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 =  </a:t>
                </a:r>
              </a:p>
            </p:txBody>
          </p:sp>
        </mc:Choice>
        <mc:Fallback xmlns="">
          <p:sp>
            <p:nvSpPr>
              <p:cNvPr id="454" name="Google Shape;454;p46"/>
              <p:cNvSpPr>
                <a:spLocks noRot="1" noChangeAspect="1" noMove="1" noResize="1" noEditPoints="1" noAdjustHandles="1" noChangeArrowheads="1" noChangeShapeType="1" noTextEdit="1"/>
              </p:cNvSpPr>
              <p:nvPr/>
            </p:nvSpPr>
            <p:spPr>
              <a:xfrm>
                <a:off x="6916194" y="1754620"/>
                <a:ext cx="1537826" cy="474978"/>
              </a:xfrm>
              <a:prstGeom prst="roundRect">
                <a:avLst>
                  <a:gd name="adj" fmla="val 50000"/>
                </a:avLst>
              </a:prstGeom>
              <a:blipFill>
                <a:blip r:embed="rId13"/>
                <a:stretch>
                  <a:fillRect b="-15385"/>
                </a:stretch>
              </a:blipFill>
              <a:ln>
                <a:noFill/>
              </a:ln>
            </p:spPr>
            <p:txBody>
              <a:bodyPr/>
              <a:lstStyle/>
              <a:p>
                <a:r>
                  <a:rPr lang="vi-VN">
                    <a:noFill/>
                  </a:rPr>
                  <a:t> </a:t>
                </a:r>
              </a:p>
            </p:txBody>
          </p:sp>
        </mc:Fallback>
      </mc:AlternateContent>
      <p:sp>
        <p:nvSpPr>
          <p:cNvPr id="456" name="Google Shape;456;p46"/>
          <p:cNvSpPr txBox="1">
            <a:spLocks noGrp="1"/>
          </p:cNvSpPr>
          <p:nvPr>
            <p:ph type="title"/>
          </p:nvPr>
        </p:nvSpPr>
        <p:spPr>
          <a:xfrm>
            <a:off x="1295400" y="2961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Tính nhẩm</a:t>
            </a:r>
            <a:endParaRPr>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2" name="Group 1"/>
          <p:cNvGrpSpPr/>
          <p:nvPr/>
        </p:nvGrpSpPr>
        <p:grpSpPr>
          <a:xfrm>
            <a:off x="234750" y="0"/>
            <a:ext cx="901500" cy="1164900"/>
            <a:chOff x="-1987350" y="1930075"/>
            <a:chExt cx="901500" cy="1164900"/>
          </a:xfrm>
        </p:grpSpPr>
        <p:sp>
          <p:nvSpPr>
            <p:cNvPr id="18" name="Google Shape;157;p30"/>
            <p:cNvSpPr/>
            <p:nvPr/>
          </p:nvSpPr>
          <p:spPr>
            <a:xfrm>
              <a:off x="-1987350" y="2052775"/>
              <a:ext cx="901500" cy="901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0;p30"/>
            <p:cNvSpPr txBox="1"/>
            <p:nvPr/>
          </p:nvSpPr>
          <p:spPr>
            <a:xfrm>
              <a:off x="-1905000" y="1930075"/>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GB" dirty="0"/>
                <a:t>1</a:t>
              </a:r>
            </a:p>
          </p:txBody>
        </p:sp>
      </p:grpSp>
      <mc:AlternateContent xmlns:mc="http://schemas.openxmlformats.org/markup-compatibility/2006" xmlns:a14="http://schemas.microsoft.com/office/drawing/2010/main">
        <mc:Choice Requires="a14">
          <p:sp>
            <p:nvSpPr>
              <p:cNvPr id="20" name="Google Shape;451;p46"/>
              <p:cNvSpPr/>
              <p:nvPr/>
            </p:nvSpPr>
            <p:spPr>
              <a:xfrm>
                <a:off x="1127460" y="1747893"/>
                <a:ext cx="1544520"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8 </a:t>
                </a:r>
                <a14:m>
                  <m:oMath xmlns:m="http://schemas.openxmlformats.org/officeDocument/2006/math">
                    <m:r>
                      <a:rPr lang="en-US" sz="2000" b="1" i="1" smtClean="0">
                        <a:latin typeface="Cambria Math" panose="02040503050406030204" pitchFamily="18" charset="0"/>
                        <a:ea typeface="Cambria Math" panose="02040503050406030204" pitchFamily="18" charset="0"/>
                      </a:rPr>
                      <m:t>×  </m:t>
                    </m:r>
                  </m:oMath>
                </a14:m>
                <a:r>
                  <a:rPr lang="en-US" sz="2000" b="1" dirty="0"/>
                  <a:t>3 = 24 </a:t>
                </a:r>
                <a:endParaRPr sz="2000" b="1" dirty="0"/>
              </a:p>
            </p:txBody>
          </p:sp>
        </mc:Choice>
        <mc:Fallback xmlns="">
          <p:sp>
            <p:nvSpPr>
              <p:cNvPr id="20" name="Google Shape;451;p46"/>
              <p:cNvSpPr>
                <a:spLocks noRot="1" noChangeAspect="1" noMove="1" noResize="1" noEditPoints="1" noAdjustHandles="1" noChangeArrowheads="1" noChangeShapeType="1" noTextEdit="1"/>
              </p:cNvSpPr>
              <p:nvPr/>
            </p:nvSpPr>
            <p:spPr>
              <a:xfrm>
                <a:off x="1127460" y="1747893"/>
                <a:ext cx="1544520" cy="491950"/>
              </a:xfrm>
              <a:prstGeom prst="roundRect">
                <a:avLst>
                  <a:gd name="adj" fmla="val 50000"/>
                </a:avLst>
              </a:prstGeom>
              <a:blipFill>
                <a:blip r:embed="rId14"/>
                <a:stretch>
                  <a:fillRect r="-3953" b="-1500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Google Shape;454;p46"/>
              <p:cNvSpPr/>
              <p:nvPr/>
            </p:nvSpPr>
            <p:spPr>
              <a:xfrm>
                <a:off x="1085684" y="2625481"/>
                <a:ext cx="157647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5 = 40 </a:t>
                </a:r>
              </a:p>
            </p:txBody>
          </p:sp>
        </mc:Choice>
        <mc:Fallback xmlns="">
          <p:sp>
            <p:nvSpPr>
              <p:cNvPr id="21" name="Google Shape;454;p46"/>
              <p:cNvSpPr>
                <a:spLocks noRot="1" noChangeAspect="1" noMove="1" noResize="1" noEditPoints="1" noAdjustHandles="1" noChangeArrowheads="1" noChangeShapeType="1" noTextEdit="1"/>
              </p:cNvSpPr>
              <p:nvPr/>
            </p:nvSpPr>
            <p:spPr>
              <a:xfrm>
                <a:off x="1085684" y="2625481"/>
                <a:ext cx="1576470" cy="491950"/>
              </a:xfrm>
              <a:prstGeom prst="roundRect">
                <a:avLst>
                  <a:gd name="adj" fmla="val 50000"/>
                </a:avLst>
              </a:prstGeom>
              <a:blipFill>
                <a:blip r:embed="rId15"/>
                <a:stretch>
                  <a:fillRect r="-2317" b="-1500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1" name="Google Shape;452;p46"/>
              <p:cNvSpPr/>
              <p:nvPr/>
            </p:nvSpPr>
            <p:spPr>
              <a:xfrm>
                <a:off x="1116398" y="3472124"/>
                <a:ext cx="1566644"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64 </a:t>
                </a:r>
              </a:p>
            </p:txBody>
          </p:sp>
        </mc:Choice>
        <mc:Fallback xmlns="">
          <p:sp>
            <p:nvSpPr>
              <p:cNvPr id="31" name="Google Shape;452;p46"/>
              <p:cNvSpPr>
                <a:spLocks noRot="1" noChangeAspect="1" noMove="1" noResize="1" noEditPoints="1" noAdjustHandles="1" noChangeArrowheads="1" noChangeShapeType="1" noTextEdit="1"/>
              </p:cNvSpPr>
              <p:nvPr/>
            </p:nvSpPr>
            <p:spPr>
              <a:xfrm>
                <a:off x="1116398" y="3472124"/>
                <a:ext cx="1566644" cy="491950"/>
              </a:xfrm>
              <a:prstGeom prst="roundRect">
                <a:avLst>
                  <a:gd name="adj" fmla="val 50000"/>
                </a:avLst>
              </a:prstGeom>
              <a:blipFill>
                <a:blip r:embed="rId16"/>
                <a:stretch>
                  <a:fillRect r="-3113"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2" name="Google Shape;453;p46"/>
              <p:cNvSpPr/>
              <p:nvPr/>
            </p:nvSpPr>
            <p:spPr>
              <a:xfrm>
                <a:off x="2956560" y="1766798"/>
                <a:ext cx="1701600" cy="47497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2 =  </a:t>
                </a:r>
              </a:p>
            </p:txBody>
          </p:sp>
        </mc:Choice>
        <mc:Fallback xmlns="">
          <p:sp>
            <p:nvSpPr>
              <p:cNvPr id="32" name="Google Shape;453;p46"/>
              <p:cNvSpPr>
                <a:spLocks noRot="1" noChangeAspect="1" noMove="1" noResize="1" noEditPoints="1" noAdjustHandles="1" noChangeArrowheads="1" noChangeShapeType="1" noTextEdit="1"/>
              </p:cNvSpPr>
              <p:nvPr/>
            </p:nvSpPr>
            <p:spPr>
              <a:xfrm>
                <a:off x="2956560" y="1766798"/>
                <a:ext cx="1701600" cy="474978"/>
              </a:xfrm>
              <a:prstGeom prst="roundRect">
                <a:avLst>
                  <a:gd name="adj" fmla="val 50000"/>
                </a:avLst>
              </a:prstGeom>
              <a:blipFill>
                <a:blip r:embed="rId17"/>
                <a:stretch>
                  <a:fillRect b="-15385"/>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Google Shape;454;p46"/>
              <p:cNvSpPr/>
              <p:nvPr/>
            </p:nvSpPr>
            <p:spPr>
              <a:xfrm>
                <a:off x="2955515" y="3489403"/>
                <a:ext cx="170160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10 = 80 </a:t>
                </a:r>
              </a:p>
            </p:txBody>
          </p:sp>
        </mc:Choice>
        <mc:Fallback xmlns="">
          <p:sp>
            <p:nvSpPr>
              <p:cNvPr id="34" name="Google Shape;454;p46"/>
              <p:cNvSpPr>
                <a:spLocks noRot="1" noChangeAspect="1" noMove="1" noResize="1" noEditPoints="1" noAdjustHandles="1" noChangeArrowheads="1" noChangeShapeType="1" noTextEdit="1"/>
              </p:cNvSpPr>
              <p:nvPr/>
            </p:nvSpPr>
            <p:spPr>
              <a:xfrm>
                <a:off x="2955515" y="3489403"/>
                <a:ext cx="1701600" cy="491950"/>
              </a:xfrm>
              <a:prstGeom prst="roundRect">
                <a:avLst>
                  <a:gd name="adj" fmla="val 50000"/>
                </a:avLst>
              </a:prstGeom>
              <a:blipFill>
                <a:blip r:embed="rId18"/>
                <a:stretch>
                  <a:fillRect r="-3226"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5" name="Google Shape;452;p46"/>
              <p:cNvSpPr/>
              <p:nvPr/>
            </p:nvSpPr>
            <p:spPr>
              <a:xfrm>
                <a:off x="4876800" y="1749632"/>
                <a:ext cx="1701600" cy="474978"/>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4 =  </a:t>
                </a:r>
              </a:p>
            </p:txBody>
          </p:sp>
        </mc:Choice>
        <mc:Fallback xmlns="">
          <p:sp>
            <p:nvSpPr>
              <p:cNvPr id="35" name="Google Shape;452;p46"/>
              <p:cNvSpPr>
                <a:spLocks noRot="1" noChangeAspect="1" noMove="1" noResize="1" noEditPoints="1" noAdjustHandles="1" noChangeArrowheads="1" noChangeShapeType="1" noTextEdit="1"/>
              </p:cNvSpPr>
              <p:nvPr/>
            </p:nvSpPr>
            <p:spPr>
              <a:xfrm>
                <a:off x="4876800" y="1749632"/>
                <a:ext cx="1701600" cy="474978"/>
              </a:xfrm>
              <a:prstGeom prst="roundRect">
                <a:avLst>
                  <a:gd name="adj" fmla="val 50000"/>
                </a:avLst>
              </a:prstGeom>
              <a:blipFill>
                <a:blip r:embed="rId19"/>
                <a:stretch>
                  <a:fillRect b="-15385"/>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9" name="Google Shape;453;p46"/>
              <p:cNvSpPr/>
              <p:nvPr/>
            </p:nvSpPr>
            <p:spPr>
              <a:xfrm>
                <a:off x="4866974" y="2622187"/>
                <a:ext cx="1701600"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7 = 56 </a:t>
                </a:r>
              </a:p>
            </p:txBody>
          </p:sp>
        </mc:Choice>
        <mc:Fallback xmlns="">
          <p:sp>
            <p:nvSpPr>
              <p:cNvPr id="39" name="Google Shape;453;p46"/>
              <p:cNvSpPr>
                <a:spLocks noRot="1" noChangeAspect="1" noMove="1" noResize="1" noEditPoints="1" noAdjustHandles="1" noChangeArrowheads="1" noChangeShapeType="1" noTextEdit="1"/>
              </p:cNvSpPr>
              <p:nvPr/>
            </p:nvSpPr>
            <p:spPr>
              <a:xfrm>
                <a:off x="4866974" y="2622187"/>
                <a:ext cx="1701600" cy="491950"/>
              </a:xfrm>
              <a:prstGeom prst="roundRect">
                <a:avLst>
                  <a:gd name="adj" fmla="val 50000"/>
                </a:avLst>
              </a:prstGeom>
              <a:blipFill>
                <a:blip r:embed="rId20"/>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0" name="Google Shape;451;p46"/>
              <p:cNvSpPr/>
              <p:nvPr/>
            </p:nvSpPr>
            <p:spPr>
              <a:xfrm>
                <a:off x="4905852" y="3486047"/>
                <a:ext cx="1666575"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9 = 72 </a:t>
                </a:r>
              </a:p>
            </p:txBody>
          </p:sp>
        </mc:Choice>
        <mc:Fallback xmlns="">
          <p:sp>
            <p:nvSpPr>
              <p:cNvPr id="40" name="Google Shape;451;p46"/>
              <p:cNvSpPr>
                <a:spLocks noRot="1" noChangeAspect="1" noMove="1" noResize="1" noEditPoints="1" noAdjustHandles="1" noChangeArrowheads="1" noChangeShapeType="1" noTextEdit="1"/>
              </p:cNvSpPr>
              <p:nvPr/>
            </p:nvSpPr>
            <p:spPr>
              <a:xfrm>
                <a:off x="4905852" y="3486047"/>
                <a:ext cx="1666575" cy="491950"/>
              </a:xfrm>
              <a:prstGeom prst="roundRect">
                <a:avLst>
                  <a:gd name="adj" fmla="val 50000"/>
                </a:avLst>
              </a:prstGeom>
              <a:blipFill>
                <a:blip r:embed="rId21"/>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 name="Google Shape;454;p46"/>
              <p:cNvSpPr/>
              <p:nvPr/>
            </p:nvSpPr>
            <p:spPr>
              <a:xfrm>
                <a:off x="6900449" y="1777007"/>
                <a:ext cx="1537826" cy="474978"/>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 = 8 </a:t>
                </a:r>
              </a:p>
            </p:txBody>
          </p:sp>
        </mc:Choice>
        <mc:Fallback xmlns="">
          <p:sp>
            <p:nvSpPr>
              <p:cNvPr id="41" name="Google Shape;454;p46"/>
              <p:cNvSpPr>
                <a:spLocks noRot="1" noChangeAspect="1" noMove="1" noResize="1" noEditPoints="1" noAdjustHandles="1" noChangeArrowheads="1" noChangeShapeType="1" noTextEdit="1"/>
              </p:cNvSpPr>
              <p:nvPr/>
            </p:nvSpPr>
            <p:spPr>
              <a:xfrm>
                <a:off x="6900449" y="1777007"/>
                <a:ext cx="1537826" cy="474978"/>
              </a:xfrm>
              <a:prstGeom prst="roundRect">
                <a:avLst>
                  <a:gd name="adj" fmla="val 50000"/>
                </a:avLst>
              </a:prstGeom>
              <a:blipFill>
                <a:blip r:embed="rId22"/>
                <a:stretch>
                  <a:fillRect b="-16883"/>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Google Shape;453;p46"/>
              <p:cNvSpPr/>
              <p:nvPr/>
            </p:nvSpPr>
            <p:spPr>
              <a:xfrm>
                <a:off x="6918887" y="3466282"/>
                <a:ext cx="1519388"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0 = 0 </a:t>
                </a:r>
              </a:p>
            </p:txBody>
          </p:sp>
        </mc:Choice>
        <mc:Fallback xmlns="">
          <p:sp>
            <p:nvSpPr>
              <p:cNvPr id="43" name="Google Shape;453;p46"/>
              <p:cNvSpPr>
                <a:spLocks noRot="1" noChangeAspect="1" noMove="1" noResize="1" noEditPoints="1" noAdjustHandles="1" noChangeArrowheads="1" noChangeShapeType="1" noTextEdit="1"/>
              </p:cNvSpPr>
              <p:nvPr/>
            </p:nvSpPr>
            <p:spPr>
              <a:xfrm>
                <a:off x="6918887" y="3466282"/>
                <a:ext cx="1519388" cy="491950"/>
              </a:xfrm>
              <a:prstGeom prst="roundRect">
                <a:avLst>
                  <a:gd name="adj" fmla="val 50000"/>
                </a:avLst>
              </a:prstGeom>
              <a:blipFill>
                <a:blip r:embed="rId23"/>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3" name="Google Shape;453;p46"/>
              <p:cNvSpPr/>
              <p:nvPr/>
            </p:nvSpPr>
            <p:spPr>
              <a:xfrm>
                <a:off x="2953859" y="1756379"/>
                <a:ext cx="1701600" cy="47497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2 = 16 </a:t>
                </a:r>
              </a:p>
            </p:txBody>
          </p:sp>
        </mc:Choice>
        <mc:Fallback xmlns="">
          <p:sp>
            <p:nvSpPr>
              <p:cNvPr id="453" name="Google Shape;453;p46"/>
              <p:cNvSpPr>
                <a:spLocks noRot="1" noChangeAspect="1" noMove="1" noResize="1" noEditPoints="1" noAdjustHandles="1" noChangeArrowheads="1" noChangeShapeType="1" noTextEdit="1"/>
              </p:cNvSpPr>
              <p:nvPr/>
            </p:nvSpPr>
            <p:spPr>
              <a:xfrm>
                <a:off x="2953859" y="1756379"/>
                <a:ext cx="1701600" cy="474978"/>
              </a:xfrm>
              <a:prstGeom prst="roundRect">
                <a:avLst>
                  <a:gd name="adj" fmla="val 50000"/>
                </a:avLst>
              </a:prstGeom>
              <a:blipFill>
                <a:blip r:embed="rId25"/>
                <a:stretch>
                  <a:fillRect b="-16667"/>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2" name="Google Shape;452;p46"/>
              <p:cNvSpPr/>
              <p:nvPr/>
            </p:nvSpPr>
            <p:spPr>
              <a:xfrm>
                <a:off x="4880610" y="1762543"/>
                <a:ext cx="1701600" cy="474978"/>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4 = 32 </a:t>
                </a:r>
              </a:p>
            </p:txBody>
          </p:sp>
        </mc:Choice>
        <mc:Fallback xmlns="">
          <p:sp>
            <p:nvSpPr>
              <p:cNvPr id="452" name="Google Shape;452;p46"/>
              <p:cNvSpPr>
                <a:spLocks noRot="1" noChangeAspect="1" noMove="1" noResize="1" noEditPoints="1" noAdjustHandles="1" noChangeArrowheads="1" noChangeShapeType="1" noTextEdit="1"/>
              </p:cNvSpPr>
              <p:nvPr/>
            </p:nvSpPr>
            <p:spPr>
              <a:xfrm>
                <a:off x="4880610" y="1762543"/>
                <a:ext cx="1701600" cy="474978"/>
              </a:xfrm>
              <a:prstGeom prst="roundRect">
                <a:avLst>
                  <a:gd name="adj" fmla="val 50000"/>
                </a:avLst>
              </a:prstGeom>
              <a:blipFill>
                <a:blip r:embed="rId26"/>
                <a:stretch>
                  <a:fillRect b="-16667"/>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Google Shape;452;p46"/>
              <p:cNvSpPr/>
              <p:nvPr/>
            </p:nvSpPr>
            <p:spPr>
              <a:xfrm>
                <a:off x="6933576" y="2594874"/>
                <a:ext cx="1504699"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0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a:t>
                </a:r>
              </a:p>
            </p:txBody>
          </p:sp>
        </mc:Choice>
        <mc:Fallback xmlns="">
          <p:sp>
            <p:nvSpPr>
              <p:cNvPr id="23" name="Google Shape;452;p46"/>
              <p:cNvSpPr>
                <a:spLocks noRot="1" noChangeAspect="1" noMove="1" noResize="1" noEditPoints="1" noAdjustHandles="1" noChangeArrowheads="1" noChangeShapeType="1" noTextEdit="1"/>
              </p:cNvSpPr>
              <p:nvPr/>
            </p:nvSpPr>
            <p:spPr>
              <a:xfrm>
                <a:off x="6933576" y="2594874"/>
                <a:ext cx="1504699" cy="491950"/>
              </a:xfrm>
              <a:prstGeom prst="roundRect">
                <a:avLst>
                  <a:gd name="adj" fmla="val 50000"/>
                </a:avLst>
              </a:prstGeom>
              <a:blipFill>
                <a:blip r:embed="rId27"/>
                <a:stretch>
                  <a:fillRect b="-1500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2" name="Google Shape;452;p46"/>
              <p:cNvSpPr/>
              <p:nvPr/>
            </p:nvSpPr>
            <p:spPr>
              <a:xfrm>
                <a:off x="6943402" y="2616258"/>
                <a:ext cx="1537008"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0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0 </a:t>
                </a:r>
              </a:p>
            </p:txBody>
          </p:sp>
        </mc:Choice>
        <mc:Fallback xmlns="">
          <p:sp>
            <p:nvSpPr>
              <p:cNvPr id="42" name="Google Shape;452;p46"/>
              <p:cNvSpPr>
                <a:spLocks noRot="1" noChangeAspect="1" noMove="1" noResize="1" noEditPoints="1" noAdjustHandles="1" noChangeArrowheads="1" noChangeShapeType="1" noTextEdit="1"/>
              </p:cNvSpPr>
              <p:nvPr/>
            </p:nvSpPr>
            <p:spPr>
              <a:xfrm>
                <a:off x="6943402" y="2616258"/>
                <a:ext cx="1537008" cy="491950"/>
              </a:xfrm>
              <a:prstGeom prst="roundRect">
                <a:avLst>
                  <a:gd name="adj" fmla="val 50000"/>
                </a:avLst>
              </a:prstGeom>
              <a:blipFill>
                <a:blip r:embed="rId28"/>
                <a:stretch>
                  <a:fillRect b="-13580"/>
                </a:stretch>
              </a:blipFill>
              <a:ln>
                <a:noFill/>
              </a:ln>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1000"/>
                                        <p:tgtEl>
                                          <p:spTgt spid="456"/>
                                        </p:tgtEl>
                                      </p:cBhvr>
                                    </p:animEffect>
                                    <p:anim calcmode="lin" valueType="num">
                                      <p:cBhvr>
                                        <p:cTn id="13" dur="1000" fill="hold"/>
                                        <p:tgtEl>
                                          <p:spTgt spid="456"/>
                                        </p:tgtEl>
                                        <p:attrNameLst>
                                          <p:attrName>ppt_x</p:attrName>
                                        </p:attrNameLst>
                                      </p:cBhvr>
                                      <p:tavLst>
                                        <p:tav tm="0">
                                          <p:val>
                                            <p:strVal val="#ppt_x"/>
                                          </p:val>
                                        </p:tav>
                                        <p:tav tm="100000">
                                          <p:val>
                                            <p:strVal val="#ppt_x"/>
                                          </p:val>
                                        </p:tav>
                                      </p:tavLst>
                                    </p:anim>
                                    <p:anim calcmode="lin" valueType="num">
                                      <p:cBhvr>
                                        <p:cTn id="14" dur="1000" fill="hold"/>
                                        <p:tgtEl>
                                          <p:spTgt spid="4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0" nodeType="clickEffect">
                                  <p:stCondLst>
                                    <p:cond delay="0"/>
                                  </p:stCondLst>
                                  <p:childTnLst>
                                    <p:animScale>
                                      <p:cBhvr>
                                        <p:cTn id="67" dur="2000" fill="hold"/>
                                        <p:tgtEl>
                                          <p:spTgt spid="42"/>
                                        </p:tgtEl>
                                      </p:cBhvr>
                                      <p:by x="150000" y="150000"/>
                                    </p:animScale>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6" grpId="0"/>
      <p:bldP spid="20" grpId="0" animBg="1"/>
      <p:bldP spid="21" grpId="0" animBg="1"/>
      <p:bldP spid="31" grpId="0" animBg="1"/>
      <p:bldP spid="34" grpId="0" animBg="1"/>
      <p:bldP spid="39" grpId="0" animBg="1"/>
      <p:bldP spid="40" grpId="0" animBg="1"/>
      <p:bldP spid="41" grpId="0" animBg="1"/>
      <p:bldP spid="43" grpId="0" animBg="1"/>
      <p:bldP spid="43" grpId="1" animBg="1"/>
      <p:bldP spid="453" grpId="0" animBg="1"/>
      <p:bldP spid="452" grpId="0"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31"/>
          <p:cNvSpPr txBox="1">
            <a:spLocks noGrp="1"/>
          </p:cNvSpPr>
          <p:nvPr>
            <p:ph type="body" idx="1"/>
          </p:nvPr>
        </p:nvSpPr>
        <p:spPr>
          <a:xfrm>
            <a:off x="965543" y="0"/>
            <a:ext cx="8305799" cy="100655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rgbClr val="142850"/>
              </a:buClr>
              <a:buSzPts val="1100"/>
              <a:buFont typeface="Arial" panose="020B0604020202020204"/>
              <a:buNone/>
            </a:pP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Mỗi</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can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có</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8l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dầu</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Hỏi</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6 can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như</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thế</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có</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bao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nhiêu</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lít</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dầu</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a:t>
            </a:r>
            <a:endParaRPr sz="2400" b="1" dirty="0">
              <a:solidFill>
                <a:srgbClr val="4D4D95"/>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177" name="Google Shape;177;p31"/>
          <p:cNvPicPr preferRelativeResize="0"/>
          <p:nvPr/>
        </p:nvPicPr>
        <p:blipFill>
          <a:blip r:embed="rId3"/>
          <a:stretch>
            <a:fillRect/>
          </a:stretch>
        </p:blipFill>
        <p:spPr>
          <a:xfrm>
            <a:off x="7487107" y="3638550"/>
            <a:ext cx="1671160" cy="1524000"/>
          </a:xfrm>
          <a:prstGeom prst="rect">
            <a:avLst/>
          </a:prstGeom>
          <a:noFill/>
          <a:ln>
            <a:noFill/>
          </a:ln>
        </p:spPr>
      </p:pic>
      <p:sp>
        <p:nvSpPr>
          <p:cNvPr id="6" name="Google Shape;156;p30"/>
          <p:cNvSpPr/>
          <p:nvPr/>
        </p:nvSpPr>
        <p:spPr>
          <a:xfrm>
            <a:off x="22940" y="52525"/>
            <a:ext cx="901500" cy="9015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62;p30"/>
          <p:cNvSpPr txBox="1"/>
          <p:nvPr/>
        </p:nvSpPr>
        <p:spPr>
          <a:xfrm>
            <a:off x="127343" y="-79175"/>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ctr" defTabSz="914400" rtl="0" eaLnBrk="1" fontAlgn="auto" latinLnBrk="0" hangingPunct="1">
              <a:lnSpc>
                <a:spcPct val="100000"/>
              </a:lnSpc>
              <a:spcBef>
                <a:spcPts val="0"/>
              </a:spcBef>
              <a:spcAft>
                <a:spcPts val="0"/>
              </a:spcAft>
              <a:buClr>
                <a:srgbClr val="4D4D95"/>
              </a:buClr>
              <a:buSzPts val="5000"/>
              <a:buFont typeface="Londrina Solid" panose="00000500000000000000"/>
              <a:buNone/>
              <a:tabLst/>
              <a:defRPr/>
            </a:pPr>
            <a:r>
              <a:rPr kumimoji="0" lang="en-GB" sz="3500" b="0" i="0" u="none" strike="noStrike" kern="0" cap="none" spc="0" normalizeH="0" baseline="0" noProof="0" dirty="0">
                <a:ln>
                  <a:noFill/>
                </a:ln>
                <a:solidFill>
                  <a:srgbClr val="FFFFFF"/>
                </a:solidFill>
                <a:effectLst/>
                <a:uLnTx/>
                <a:uFillTx/>
                <a:latin typeface="Londrina Solid" panose="00000500000000000000"/>
                <a:sym typeface="Londrina Solid" panose="00000500000000000000"/>
              </a:rPr>
              <a:t>2</a:t>
            </a:r>
          </a:p>
        </p:txBody>
      </p:sp>
      <mc:AlternateContent xmlns:mc="http://schemas.openxmlformats.org/markup-compatibility/2006" xmlns:a14="http://schemas.microsoft.com/office/drawing/2010/main">
        <mc:Choice Requires="a14">
          <p:sp>
            <p:nvSpPr>
              <p:cNvPr id="3" name="TextBox 2"/>
              <p:cNvSpPr txBox="1"/>
              <p:nvPr/>
            </p:nvSpPr>
            <p:spPr>
              <a:xfrm>
                <a:off x="495743" y="2438221"/>
                <a:ext cx="7315200" cy="17754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Bài</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giải</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a:t>
                </a: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Sáu</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can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có</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số</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lít</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dầu</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là</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a:t>
                </a: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8 </a:t>
                </a:r>
                <a14:m>
                  <m:oMath xmlns:m="http://schemas.openxmlformats.org/officeDocument/2006/math">
                    <m:r>
                      <a:rPr kumimoji="0" lang="en-US" sz="2500" b="1" i="1"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m:t>
                    </m:r>
                  </m:oMath>
                </a14:m>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6 = 48</a:t>
                </a:r>
              </a:p>
            </p:txBody>
          </p:sp>
        </mc:Choice>
        <mc:Fallback xmlns="">
          <p:sp>
            <p:nvSpPr>
              <p:cNvPr id="3" name="TextBox 2"/>
              <p:cNvSpPr txBox="1">
                <a:spLocks noRot="1" noChangeAspect="1" noMove="1" noResize="1" noEditPoints="1" noAdjustHandles="1" noChangeArrowheads="1" noChangeShapeType="1" noTextEdit="1"/>
              </p:cNvSpPr>
              <p:nvPr/>
            </p:nvSpPr>
            <p:spPr>
              <a:xfrm>
                <a:off x="495743" y="2438221"/>
                <a:ext cx="7315200" cy="1775486"/>
              </a:xfrm>
              <a:prstGeom prst="rect">
                <a:avLst/>
              </a:prstGeom>
              <a:blipFill>
                <a:blip r:embed="rId4"/>
                <a:stretch>
                  <a:fillRect b="-8247"/>
                </a:stretch>
              </a:blipFill>
            </p:spPr>
            <p:txBody>
              <a:bodyPr/>
              <a:lstStyle/>
              <a:p>
                <a:r>
                  <a:rPr lang="vi-VN">
                    <a:noFill/>
                  </a:rPr>
                  <a:t> </a:t>
                </a:r>
              </a:p>
            </p:txBody>
          </p:sp>
        </mc:Fallback>
      </mc:AlternateContent>
      <p:cxnSp>
        <p:nvCxnSpPr>
          <p:cNvPr id="4" name="Straight Connector 3"/>
          <p:cNvCxnSpPr>
            <a:cxnSpLocks/>
          </p:cNvCxnSpPr>
          <p:nvPr/>
        </p:nvCxnSpPr>
        <p:spPr>
          <a:xfrm>
            <a:off x="1047750" y="742950"/>
            <a:ext cx="230505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a:off x="4114800" y="742950"/>
            <a:ext cx="4261960" cy="0"/>
          </a:xfrm>
          <a:prstGeom prst="line">
            <a:avLst/>
          </a:prstGeom>
        </p:spPr>
        <p:style>
          <a:lnRef idx="3">
            <a:schemeClr val="accent3"/>
          </a:lnRef>
          <a:fillRef idx="0">
            <a:schemeClr val="accent3"/>
          </a:fillRef>
          <a:effectRef idx="2">
            <a:schemeClr val="accent3"/>
          </a:effectRef>
          <a:fontRef idx="minor">
            <a:schemeClr val="tx1"/>
          </a:fontRef>
        </p:style>
      </p:cxnSp>
      <p:pic>
        <p:nvPicPr>
          <p:cNvPr id="1028" name="Picture 4" descr="Hình ảnh Phim Hoạt Hình Người đàn ông Nhỏ đang Học Cách đọc Một Cuốn Sách  Minh Họa Bên Cạnh Lịch, Giáo Dục, đọc Hiểu, Học Hỏi miễn phí tải tập ti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2250" r="96250">
                        <a14:foregroundMark x1="15583" y1="28750" x2="14750" y2="35333"/>
                        <a14:foregroundMark x1="7917" y1="47917" x2="5667" y2="67833"/>
                        <a14:foregroundMark x1="4833" y1="65500" x2="2333" y2="67167"/>
                        <a14:foregroundMark x1="7917" y1="74583" x2="7167" y2="80167"/>
                        <a14:foregroundMark x1="62333" y1="31833" x2="62917" y2="37167"/>
                        <a14:foregroundMark x1="84417" y1="48750" x2="93500" y2="63667"/>
                        <a14:foregroundMark x1="95167" y1="49000" x2="96250" y2="64250"/>
                        <a14:foregroundMark x1="89417" y1="52250" x2="84833" y2="63250"/>
                        <a14:foregroundMark x1="83167" y1="48583" x2="85083" y2="61583"/>
                        <a14:foregroundMark x1="91250" y1="76500" x2="91667" y2="77333"/>
                        <a14:foregroundMark x1="83167" y1="52250" x2="81583" y2="51083"/>
                        <a14:foregroundMark x1="83000" y1="50833" x2="80750" y2="49583"/>
                      </a14:backgroundRemoval>
                    </a14:imgEffect>
                  </a14:imgLayer>
                </a14:imgProps>
              </a:ext>
              <a:ext uri="{28A0092B-C50C-407E-A947-70E740481C1C}">
                <a14:useLocalDpi xmlns:a14="http://schemas.microsoft.com/office/drawing/2010/main" val="0"/>
              </a:ext>
            </a:extLst>
          </a:blip>
          <a:srcRect/>
          <a:stretch>
            <a:fillRect/>
          </a:stretch>
        </p:blipFill>
        <p:spPr bwMode="auto">
          <a:xfrm>
            <a:off x="27663" y="3429000"/>
            <a:ext cx="1943100" cy="1943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52800" y="1168631"/>
            <a:ext cx="323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1 can: 8l </a:t>
            </a:r>
            <a:r>
              <a:rPr kumimoji="0" lang="en-US" sz="2400" b="1" i="0" u="none"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dầu</a:t>
            </a:r>
            <a:endPar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 </a:t>
            </a:r>
          </a:p>
        </p:txBody>
      </p:sp>
      <p:sp>
        <p:nvSpPr>
          <p:cNvPr id="11" name="TextBox 10"/>
          <p:cNvSpPr txBox="1"/>
          <p:nvPr/>
        </p:nvSpPr>
        <p:spPr>
          <a:xfrm>
            <a:off x="3708236" y="104742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sng"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Tóm</a:t>
            </a:r>
            <a:r>
              <a:rPr kumimoji="0" lang="en-US" sz="2400" b="1" i="0" u="sng"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 </a:t>
            </a:r>
            <a:r>
              <a:rPr kumimoji="0" lang="en-US" sz="2400" b="1" i="0" u="sng"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tắt</a:t>
            </a: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a:t>
            </a:r>
          </a:p>
        </p:txBody>
      </p:sp>
      <p:sp>
        <p:nvSpPr>
          <p:cNvPr id="12" name="TextBox 11"/>
          <p:cNvSpPr txBox="1"/>
          <p:nvPr/>
        </p:nvSpPr>
        <p:spPr>
          <a:xfrm>
            <a:off x="3352800" y="2018178"/>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6 can: ….l </a:t>
            </a:r>
            <a:r>
              <a:rPr kumimoji="0" lang="en-US" sz="2400" b="1" i="0" u="none"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dầu</a:t>
            </a: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a:t>
            </a:r>
          </a:p>
        </p:txBody>
      </p:sp>
      <p:sp>
        <p:nvSpPr>
          <p:cNvPr id="14" name="TextBox 13"/>
          <p:cNvSpPr txBox="1"/>
          <p:nvPr/>
        </p:nvSpPr>
        <p:spPr>
          <a:xfrm>
            <a:off x="4953000" y="3718967"/>
            <a:ext cx="4635794"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(l)</a:t>
            </a: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TextBox 15"/>
          <p:cNvSpPr txBox="1"/>
          <p:nvPr/>
        </p:nvSpPr>
        <p:spPr>
          <a:xfrm>
            <a:off x="3808236" y="4027557"/>
            <a:ext cx="4795282" cy="66941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Đáp</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số</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48l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dầu</a:t>
            </a:r>
            <a:endPar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3" name="Google Shape;983;p54"/>
          <p:cNvSpPr/>
          <p:nvPr/>
        </p:nvSpPr>
        <p:spPr>
          <a:xfrm>
            <a:off x="-220100" y="3872569"/>
            <a:ext cx="9677275" cy="999500"/>
          </a:xfrm>
          <a:custGeom>
            <a:avLst/>
            <a:gdLst/>
            <a:ahLst/>
            <a:cxnLst/>
            <a:rect l="l" t="t" r="r" b="b"/>
            <a:pathLst>
              <a:path w="387091" h="39980" extrusionOk="0">
                <a:moveTo>
                  <a:pt x="0" y="39980"/>
                </a:moveTo>
                <a:cubicBezTo>
                  <a:pt x="1284" y="34831"/>
                  <a:pt x="6841" y="31667"/>
                  <a:pt x="11256" y="28723"/>
                </a:cubicBezTo>
                <a:cubicBezTo>
                  <a:pt x="22389" y="21299"/>
                  <a:pt x="36156" y="14321"/>
                  <a:pt x="49402" y="16216"/>
                </a:cubicBezTo>
                <a:cubicBezTo>
                  <a:pt x="82803" y="20994"/>
                  <a:pt x="115833" y="34333"/>
                  <a:pt x="149458" y="31537"/>
                </a:cubicBezTo>
                <a:cubicBezTo>
                  <a:pt x="160848" y="30590"/>
                  <a:pt x="172693" y="29146"/>
                  <a:pt x="182914" y="24033"/>
                </a:cubicBezTo>
                <a:cubicBezTo>
                  <a:pt x="188020" y="21479"/>
                  <a:pt x="192105" y="12983"/>
                  <a:pt x="189168" y="8087"/>
                </a:cubicBezTo>
                <a:cubicBezTo>
                  <a:pt x="186853" y="4227"/>
                  <a:pt x="178039" y="2977"/>
                  <a:pt x="175723" y="6836"/>
                </a:cubicBezTo>
                <a:cubicBezTo>
                  <a:pt x="173030" y="11324"/>
                  <a:pt x="175188" y="18751"/>
                  <a:pt x="179162" y="22157"/>
                </a:cubicBezTo>
                <a:cubicBezTo>
                  <a:pt x="188935" y="30533"/>
                  <a:pt x="205411" y="29667"/>
                  <a:pt x="217621" y="25597"/>
                </a:cubicBezTo>
                <a:cubicBezTo>
                  <a:pt x="245465" y="16316"/>
                  <a:pt x="273264" y="6339"/>
                  <a:pt x="302044" y="583"/>
                </a:cubicBezTo>
                <a:cubicBezTo>
                  <a:pt x="313585" y="-1725"/>
                  <a:pt x="326621" y="3549"/>
                  <a:pt x="335812" y="10901"/>
                </a:cubicBezTo>
                <a:cubicBezTo>
                  <a:pt x="343583" y="17117"/>
                  <a:pt x="347810" y="27535"/>
                  <a:pt x="356449" y="32475"/>
                </a:cubicBezTo>
                <a:cubicBezTo>
                  <a:pt x="361716" y="35487"/>
                  <a:pt x="368697" y="35509"/>
                  <a:pt x="374584" y="34039"/>
                </a:cubicBezTo>
                <a:cubicBezTo>
                  <a:pt x="379106" y="32909"/>
                  <a:pt x="387091" y="32446"/>
                  <a:pt x="387091" y="27785"/>
                </a:cubicBezTo>
              </a:path>
            </a:pathLst>
          </a:custGeom>
          <a:noFill/>
          <a:ln w="19050" cap="flat" cmpd="sng">
            <a:solidFill>
              <a:schemeClr val="accent1"/>
            </a:solidFill>
            <a:prstDash val="dot"/>
            <a:round/>
            <a:headEnd type="none" w="med" len="med"/>
            <a:tailEnd type="none" w="med" len="med"/>
          </a:ln>
        </p:spPr>
      </p:sp>
      <p:sp>
        <p:nvSpPr>
          <p:cNvPr id="6" name="Google Shape;156;p30"/>
          <p:cNvSpPr/>
          <p:nvPr/>
        </p:nvSpPr>
        <p:spPr>
          <a:xfrm>
            <a:off x="246780" y="263400"/>
            <a:ext cx="901500" cy="90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2;p30"/>
          <p:cNvSpPr txBox="1"/>
          <p:nvPr/>
        </p:nvSpPr>
        <p:spPr>
          <a:xfrm>
            <a:off x="381000" y="131700"/>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GB" dirty="0"/>
              <a:t>3</a:t>
            </a:r>
          </a:p>
        </p:txBody>
      </p:sp>
      <p:sp>
        <p:nvSpPr>
          <p:cNvPr id="8" name="Google Shape;456;p46"/>
          <p:cNvSpPr txBox="1"/>
          <p:nvPr/>
        </p:nvSpPr>
        <p:spPr>
          <a:xfrm>
            <a:off x="1295399" y="427800"/>
            <a:ext cx="81617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ondrina Solid" panose="00000500000000000000"/>
              <a:buNone/>
              <a:defRPr sz="8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Đếm</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thêm</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8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rồi</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viết</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số</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thích</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hợp</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vào</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ô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trống</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t>
            </a:r>
          </a:p>
          <a:p>
            <a:endPar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53131250"/>
              </p:ext>
            </p:extLst>
          </p:nvPr>
        </p:nvGraphicFramePr>
        <p:xfrm>
          <a:off x="573637" y="1809750"/>
          <a:ext cx="8089800" cy="838200"/>
        </p:xfrm>
        <a:graphic>
          <a:graphicData uri="http://schemas.openxmlformats.org/drawingml/2006/table">
            <a:tbl>
              <a:tblPr firstRow="1" bandRow="1">
                <a:tableStyleId>{8799B23B-EC83-4686-B30A-512413B5E67A}</a:tableStyleId>
              </a:tblPr>
              <a:tblGrid>
                <a:gridCol w="808980">
                  <a:extLst>
                    <a:ext uri="{9D8B030D-6E8A-4147-A177-3AD203B41FA5}">
                      <a16:colId xmlns:a16="http://schemas.microsoft.com/office/drawing/2014/main" val="20000"/>
                    </a:ext>
                  </a:extLst>
                </a:gridCol>
                <a:gridCol w="808980">
                  <a:extLst>
                    <a:ext uri="{9D8B030D-6E8A-4147-A177-3AD203B41FA5}">
                      <a16:colId xmlns:a16="http://schemas.microsoft.com/office/drawing/2014/main" val="20001"/>
                    </a:ext>
                  </a:extLst>
                </a:gridCol>
                <a:gridCol w="808980">
                  <a:extLst>
                    <a:ext uri="{9D8B030D-6E8A-4147-A177-3AD203B41FA5}">
                      <a16:colId xmlns:a16="http://schemas.microsoft.com/office/drawing/2014/main" val="20002"/>
                    </a:ext>
                  </a:extLst>
                </a:gridCol>
                <a:gridCol w="808980">
                  <a:extLst>
                    <a:ext uri="{9D8B030D-6E8A-4147-A177-3AD203B41FA5}">
                      <a16:colId xmlns:a16="http://schemas.microsoft.com/office/drawing/2014/main" val="20003"/>
                    </a:ext>
                  </a:extLst>
                </a:gridCol>
                <a:gridCol w="808980">
                  <a:extLst>
                    <a:ext uri="{9D8B030D-6E8A-4147-A177-3AD203B41FA5}">
                      <a16:colId xmlns:a16="http://schemas.microsoft.com/office/drawing/2014/main" val="20004"/>
                    </a:ext>
                  </a:extLst>
                </a:gridCol>
                <a:gridCol w="808980">
                  <a:extLst>
                    <a:ext uri="{9D8B030D-6E8A-4147-A177-3AD203B41FA5}">
                      <a16:colId xmlns:a16="http://schemas.microsoft.com/office/drawing/2014/main" val="20005"/>
                    </a:ext>
                  </a:extLst>
                </a:gridCol>
                <a:gridCol w="808980">
                  <a:extLst>
                    <a:ext uri="{9D8B030D-6E8A-4147-A177-3AD203B41FA5}">
                      <a16:colId xmlns:a16="http://schemas.microsoft.com/office/drawing/2014/main" val="20006"/>
                    </a:ext>
                  </a:extLst>
                </a:gridCol>
                <a:gridCol w="808980">
                  <a:extLst>
                    <a:ext uri="{9D8B030D-6E8A-4147-A177-3AD203B41FA5}">
                      <a16:colId xmlns:a16="http://schemas.microsoft.com/office/drawing/2014/main" val="20007"/>
                    </a:ext>
                  </a:extLst>
                </a:gridCol>
                <a:gridCol w="808980">
                  <a:extLst>
                    <a:ext uri="{9D8B030D-6E8A-4147-A177-3AD203B41FA5}">
                      <a16:colId xmlns:a16="http://schemas.microsoft.com/office/drawing/2014/main" val="20008"/>
                    </a:ext>
                  </a:extLst>
                </a:gridCol>
                <a:gridCol w="808980">
                  <a:extLst>
                    <a:ext uri="{9D8B030D-6E8A-4147-A177-3AD203B41FA5}">
                      <a16:colId xmlns:a16="http://schemas.microsoft.com/office/drawing/2014/main" val="20009"/>
                    </a:ext>
                  </a:extLst>
                </a:gridCol>
              </a:tblGrid>
              <a:tr h="838200">
                <a:tc>
                  <a:txBody>
                    <a:bodyPr/>
                    <a:lstStyle/>
                    <a:p>
                      <a:pPr algn="ctr"/>
                      <a:r>
                        <a:rPr lang="en-US" sz="2400" b="1" dirty="0">
                          <a:latin typeface="Tahoma" panose="020B0604030504040204" pitchFamily="34" charset="0"/>
                          <a:ea typeface="Segoe UI Black" panose="020B0A02040204020203" pitchFamily="34" charset="0"/>
                          <a:cs typeface="Tahoma" panose="020B0604030504040204" pitchFamily="34" charset="0"/>
                        </a:rPr>
                        <a:t>8</a:t>
                      </a:r>
                    </a:p>
                  </a:txBody>
                  <a:tcPr anchor="ctr"/>
                </a:tc>
                <a:tc>
                  <a:txBody>
                    <a:bodyPr/>
                    <a:lstStyle/>
                    <a:p>
                      <a:pPr algn="ctr"/>
                      <a:r>
                        <a:rPr lang="en-US" sz="2400" dirty="0"/>
                        <a:t>16</a:t>
                      </a:r>
                      <a:endParaRPr lang="en-US" sz="2400" b="1" dirty="0">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pic>
        <p:nvPicPr>
          <p:cNvPr id="12" name="Google Shape;269;p39"/>
          <p:cNvPicPr preferRelativeResize="0"/>
          <p:nvPr/>
        </p:nvPicPr>
        <p:blipFill>
          <a:blip r:embed="rId3"/>
          <a:stretch>
            <a:fillRect/>
          </a:stretch>
        </p:blipFill>
        <p:spPr>
          <a:xfrm>
            <a:off x="3182529" y="3183601"/>
            <a:ext cx="2778949" cy="2100629"/>
          </a:xfrm>
          <a:prstGeom prst="rect">
            <a:avLst/>
          </a:prstGeom>
          <a:noFill/>
          <a:ln>
            <a:noFill/>
          </a:ln>
        </p:spPr>
      </p:pic>
      <p:sp>
        <p:nvSpPr>
          <p:cNvPr id="2" name="TextBox 1"/>
          <p:cNvSpPr txBox="1"/>
          <p:nvPr/>
        </p:nvSpPr>
        <p:spPr>
          <a:xfrm>
            <a:off x="3153869" y="1994285"/>
            <a:ext cx="767281"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32</a:t>
            </a:r>
          </a:p>
        </p:txBody>
      </p:sp>
      <p:sp>
        <p:nvSpPr>
          <p:cNvPr id="11" name="TextBox 10"/>
          <p:cNvSpPr txBox="1"/>
          <p:nvPr/>
        </p:nvSpPr>
        <p:spPr>
          <a:xfrm>
            <a:off x="3886200" y="1994286"/>
            <a:ext cx="685800" cy="461665"/>
          </a:xfrm>
          <a:prstGeom prst="rect">
            <a:avLst/>
          </a:prstGeom>
          <a:noFill/>
        </p:spPr>
        <p:txBody>
          <a:bodyPr wrap="square" rtlCol="0">
            <a:spAutoFit/>
          </a:bodyPr>
          <a:lstStyle/>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40</a:t>
            </a:r>
          </a:p>
        </p:txBody>
      </p:sp>
      <p:sp>
        <p:nvSpPr>
          <p:cNvPr id="13" name="TextBox 12"/>
          <p:cNvSpPr txBox="1"/>
          <p:nvPr/>
        </p:nvSpPr>
        <p:spPr>
          <a:xfrm>
            <a:off x="5571147" y="1994286"/>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56</a:t>
            </a:r>
          </a:p>
        </p:txBody>
      </p:sp>
      <p:sp>
        <p:nvSpPr>
          <p:cNvPr id="14" name="TextBox 13"/>
          <p:cNvSpPr txBox="1"/>
          <p:nvPr/>
        </p:nvSpPr>
        <p:spPr>
          <a:xfrm>
            <a:off x="7141453" y="1994285"/>
            <a:ext cx="685800" cy="461665"/>
          </a:xfrm>
          <a:prstGeom prst="rect">
            <a:avLst/>
          </a:prstGeom>
          <a:noFill/>
        </p:spPr>
        <p:txBody>
          <a:bodyPr wrap="square" rtlCol="0">
            <a:spAutoFit/>
          </a:bodyPr>
          <a:lstStyle/>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72</a:t>
            </a:r>
          </a:p>
        </p:txBody>
      </p:sp>
      <p:sp>
        <p:nvSpPr>
          <p:cNvPr id="15" name="TextBox 14"/>
          <p:cNvSpPr txBox="1"/>
          <p:nvPr/>
        </p:nvSpPr>
        <p:spPr>
          <a:xfrm>
            <a:off x="6356300" y="1994286"/>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64</a:t>
            </a:r>
          </a:p>
        </p:txBody>
      </p:sp>
      <p:sp>
        <p:nvSpPr>
          <p:cNvPr id="16" name="Curved Left Arrow 5"/>
          <p:cNvSpPr/>
          <p:nvPr/>
        </p:nvSpPr>
        <p:spPr>
          <a:xfrm rot="5400000" flipV="1">
            <a:off x="1232472" y="239927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059588" y="2890630"/>
            <a:ext cx="1041027" cy="400110"/>
          </a:xfrm>
          <a:prstGeom prst="rect">
            <a:avLst/>
          </a:prstGeom>
          <a:noFill/>
        </p:spPr>
        <p:txBody>
          <a:bodyPr wrap="square" rtlCol="0">
            <a:spAutoFit/>
          </a:bodyPr>
          <a:lstStyle/>
          <a:p>
            <a:r>
              <a:rPr lang="en-US" sz="2000" b="1" dirty="0">
                <a:solidFill>
                  <a:srgbClr val="FF0000"/>
                </a:solidFill>
              </a:rPr>
              <a:t>+ 8</a:t>
            </a:r>
          </a:p>
        </p:txBody>
      </p:sp>
      <p:sp>
        <p:nvSpPr>
          <p:cNvPr id="17" name="Curved Left Arrow 5"/>
          <p:cNvSpPr/>
          <p:nvPr/>
        </p:nvSpPr>
        <p:spPr>
          <a:xfrm rot="5400000" flipV="1">
            <a:off x="2082370" y="2415533"/>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948218" y="2901269"/>
            <a:ext cx="1041027" cy="400110"/>
          </a:xfrm>
          <a:prstGeom prst="rect">
            <a:avLst/>
          </a:prstGeom>
          <a:noFill/>
        </p:spPr>
        <p:txBody>
          <a:bodyPr wrap="square" rtlCol="0">
            <a:spAutoFit/>
          </a:bodyPr>
          <a:lstStyle/>
          <a:p>
            <a:r>
              <a:rPr lang="en-US" sz="2000" b="1" dirty="0">
                <a:solidFill>
                  <a:srgbClr val="FF0000"/>
                </a:solidFill>
              </a:rPr>
              <a:t>+ 8</a:t>
            </a:r>
          </a:p>
        </p:txBody>
      </p:sp>
      <p:sp>
        <p:nvSpPr>
          <p:cNvPr id="36" name="Curved Left Arrow 5"/>
          <p:cNvSpPr/>
          <p:nvPr/>
        </p:nvSpPr>
        <p:spPr>
          <a:xfrm rot="5400000" flipV="1">
            <a:off x="2898315" y="242191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2764163" y="2907652"/>
            <a:ext cx="1041027" cy="400110"/>
          </a:xfrm>
          <a:prstGeom prst="rect">
            <a:avLst/>
          </a:prstGeom>
          <a:noFill/>
        </p:spPr>
        <p:txBody>
          <a:bodyPr wrap="square" rtlCol="0">
            <a:spAutoFit/>
          </a:bodyPr>
          <a:lstStyle/>
          <a:p>
            <a:r>
              <a:rPr lang="en-US" sz="2000" b="1" dirty="0">
                <a:solidFill>
                  <a:srgbClr val="FF0000"/>
                </a:solidFill>
              </a:rPr>
              <a:t>+ 8</a:t>
            </a:r>
          </a:p>
        </p:txBody>
      </p:sp>
      <p:sp>
        <p:nvSpPr>
          <p:cNvPr id="38" name="Curved Left Arrow 5"/>
          <p:cNvSpPr/>
          <p:nvPr/>
        </p:nvSpPr>
        <p:spPr>
          <a:xfrm rot="5400000" flipV="1">
            <a:off x="3672672" y="2429262"/>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3538520" y="2914998"/>
            <a:ext cx="1041027" cy="400110"/>
          </a:xfrm>
          <a:prstGeom prst="rect">
            <a:avLst/>
          </a:prstGeom>
          <a:noFill/>
        </p:spPr>
        <p:txBody>
          <a:bodyPr wrap="square" rtlCol="0">
            <a:spAutoFit/>
          </a:bodyPr>
          <a:lstStyle/>
          <a:p>
            <a:r>
              <a:rPr lang="en-US" sz="2000" b="1" dirty="0">
                <a:solidFill>
                  <a:srgbClr val="FF0000"/>
                </a:solidFill>
              </a:rPr>
              <a:t>+ 8</a:t>
            </a:r>
          </a:p>
        </p:txBody>
      </p:sp>
      <p:sp>
        <p:nvSpPr>
          <p:cNvPr id="40" name="Curved Left Arrow 5"/>
          <p:cNvSpPr/>
          <p:nvPr/>
        </p:nvSpPr>
        <p:spPr>
          <a:xfrm rot="5400000" flipV="1">
            <a:off x="4447029" y="2429262"/>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312877" y="2914998"/>
            <a:ext cx="1041027" cy="400110"/>
          </a:xfrm>
          <a:prstGeom prst="rect">
            <a:avLst/>
          </a:prstGeom>
          <a:noFill/>
        </p:spPr>
        <p:txBody>
          <a:bodyPr wrap="square" rtlCol="0">
            <a:spAutoFit/>
          </a:bodyPr>
          <a:lstStyle/>
          <a:p>
            <a:r>
              <a:rPr lang="en-US" sz="2000" b="1" dirty="0">
                <a:solidFill>
                  <a:srgbClr val="FF0000"/>
                </a:solidFill>
              </a:rPr>
              <a:t>+ 8</a:t>
            </a:r>
          </a:p>
        </p:txBody>
      </p:sp>
      <p:sp>
        <p:nvSpPr>
          <p:cNvPr id="42" name="Curved Left Arrow 5"/>
          <p:cNvSpPr/>
          <p:nvPr/>
        </p:nvSpPr>
        <p:spPr>
          <a:xfrm rot="5400000" flipV="1">
            <a:off x="5262974" y="243839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5128822" y="2924132"/>
            <a:ext cx="1041027" cy="400110"/>
          </a:xfrm>
          <a:prstGeom prst="rect">
            <a:avLst/>
          </a:prstGeom>
          <a:noFill/>
        </p:spPr>
        <p:txBody>
          <a:bodyPr wrap="square" rtlCol="0">
            <a:spAutoFit/>
          </a:bodyPr>
          <a:lstStyle/>
          <a:p>
            <a:r>
              <a:rPr lang="en-US" sz="2000" b="1" dirty="0">
                <a:solidFill>
                  <a:srgbClr val="FF0000"/>
                </a:solidFill>
              </a:rPr>
              <a:t>+ 8</a:t>
            </a:r>
          </a:p>
        </p:txBody>
      </p:sp>
      <p:sp>
        <p:nvSpPr>
          <p:cNvPr id="44" name="Curved Left Arrow 5"/>
          <p:cNvSpPr/>
          <p:nvPr/>
        </p:nvSpPr>
        <p:spPr>
          <a:xfrm rot="5400000" flipV="1">
            <a:off x="6082803" y="243839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5948651" y="2924132"/>
            <a:ext cx="1041027" cy="400110"/>
          </a:xfrm>
          <a:prstGeom prst="rect">
            <a:avLst/>
          </a:prstGeom>
          <a:noFill/>
        </p:spPr>
        <p:txBody>
          <a:bodyPr wrap="square" rtlCol="0">
            <a:spAutoFit/>
          </a:bodyPr>
          <a:lstStyle/>
          <a:p>
            <a:r>
              <a:rPr lang="en-US" sz="2000" b="1" dirty="0">
                <a:solidFill>
                  <a:srgbClr val="FF0000"/>
                </a:solidFill>
              </a:rPr>
              <a:t>+ 8</a:t>
            </a:r>
          </a:p>
        </p:txBody>
      </p:sp>
      <p:sp>
        <p:nvSpPr>
          <p:cNvPr id="46" name="Curved Left Arrow 5"/>
          <p:cNvSpPr/>
          <p:nvPr/>
        </p:nvSpPr>
        <p:spPr>
          <a:xfrm rot="5400000" flipV="1">
            <a:off x="6878775" y="242852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6744623" y="2914260"/>
            <a:ext cx="1041027" cy="400110"/>
          </a:xfrm>
          <a:prstGeom prst="rect">
            <a:avLst/>
          </a:prstGeom>
          <a:noFill/>
        </p:spPr>
        <p:txBody>
          <a:bodyPr wrap="square" rtlCol="0">
            <a:spAutoFit/>
          </a:bodyPr>
          <a:lstStyle/>
          <a:p>
            <a:r>
              <a:rPr lang="en-US" sz="2000" b="1" dirty="0">
                <a:solidFill>
                  <a:srgbClr val="FF0000"/>
                </a:solidFill>
              </a:rPr>
              <a:t>+ 8</a:t>
            </a:r>
          </a:p>
        </p:txBody>
      </p:sp>
      <p:sp>
        <p:nvSpPr>
          <p:cNvPr id="48" name="Curved Left Arrow 5"/>
          <p:cNvSpPr/>
          <p:nvPr/>
        </p:nvSpPr>
        <p:spPr>
          <a:xfrm rot="5400000" flipV="1">
            <a:off x="7674747" y="242852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7540595" y="2914260"/>
            <a:ext cx="1041027" cy="400110"/>
          </a:xfrm>
          <a:prstGeom prst="rect">
            <a:avLst/>
          </a:prstGeom>
          <a:noFill/>
        </p:spPr>
        <p:txBody>
          <a:bodyPr wrap="square" rtlCol="0">
            <a:spAutoFit/>
          </a:bodyPr>
          <a:lstStyle/>
          <a:p>
            <a:r>
              <a:rPr lang="en-US" sz="2000" b="1" dirty="0">
                <a:solidFill>
                  <a:srgbClr val="FF0000"/>
                </a:solidFill>
              </a:rPr>
              <a:t>+ 8</a:t>
            </a:r>
          </a:p>
        </p:txBody>
      </p:sp>
      <p:sp>
        <p:nvSpPr>
          <p:cNvPr id="31" name="TextBox 30">
            <a:extLst>
              <a:ext uri="{FF2B5EF4-FFF2-40B4-BE49-F238E27FC236}">
                <a16:creationId xmlns:a16="http://schemas.microsoft.com/office/drawing/2014/main" id="{2417D699-2FC0-46F6-989E-EA7E61BD1327}"/>
              </a:ext>
            </a:extLst>
          </p:cNvPr>
          <p:cNvSpPr txBox="1"/>
          <p:nvPr/>
        </p:nvSpPr>
        <p:spPr>
          <a:xfrm>
            <a:off x="2302459" y="2009229"/>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24</a:t>
            </a:r>
          </a:p>
        </p:txBody>
      </p:sp>
      <p:sp>
        <p:nvSpPr>
          <p:cNvPr id="32" name="TextBox 31">
            <a:extLst>
              <a:ext uri="{FF2B5EF4-FFF2-40B4-BE49-F238E27FC236}">
                <a16:creationId xmlns:a16="http://schemas.microsoft.com/office/drawing/2014/main" id="{CB8D53B9-C0D8-4103-B550-C79334CFC1A0}"/>
              </a:ext>
            </a:extLst>
          </p:cNvPr>
          <p:cNvSpPr txBox="1"/>
          <p:nvPr/>
        </p:nvSpPr>
        <p:spPr>
          <a:xfrm>
            <a:off x="4734963" y="2009229"/>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48</a:t>
            </a:r>
          </a:p>
        </p:txBody>
      </p:sp>
      <p:sp>
        <p:nvSpPr>
          <p:cNvPr id="33" name="TextBox 32">
            <a:extLst>
              <a:ext uri="{FF2B5EF4-FFF2-40B4-BE49-F238E27FC236}">
                <a16:creationId xmlns:a16="http://schemas.microsoft.com/office/drawing/2014/main" id="{6C273F0D-CF9E-4F22-A466-9B6848E2A6CA}"/>
              </a:ext>
            </a:extLst>
          </p:cNvPr>
          <p:cNvSpPr txBox="1"/>
          <p:nvPr/>
        </p:nvSpPr>
        <p:spPr>
          <a:xfrm>
            <a:off x="7902445" y="1996025"/>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80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1000"/>
                                        <p:tgtEl>
                                          <p:spTgt spid="45"/>
                                        </p:tgtEl>
                                      </p:cBhvr>
                                    </p:animEffect>
                                    <p:anim calcmode="lin" valueType="num">
                                      <p:cBhvr>
                                        <p:cTn id="100" dur="1000" fill="hold"/>
                                        <p:tgtEl>
                                          <p:spTgt spid="45"/>
                                        </p:tgtEl>
                                        <p:attrNameLst>
                                          <p:attrName>ppt_x</p:attrName>
                                        </p:attrNameLst>
                                      </p:cBhvr>
                                      <p:tavLst>
                                        <p:tav tm="0">
                                          <p:val>
                                            <p:strVal val="#ppt_x"/>
                                          </p:val>
                                        </p:tav>
                                        <p:tav tm="100000">
                                          <p:val>
                                            <p:strVal val="#ppt_x"/>
                                          </p:val>
                                        </p:tav>
                                      </p:tavLst>
                                    </p:anim>
                                    <p:anim calcmode="lin" valueType="num">
                                      <p:cBhvr>
                                        <p:cTn id="101" dur="1000" fill="hold"/>
                                        <p:tgtEl>
                                          <p:spTgt spid="45"/>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1000"/>
                                        <p:tgtEl>
                                          <p:spTgt spid="44"/>
                                        </p:tgtEl>
                                      </p:cBhvr>
                                    </p:animEffect>
                                    <p:anim calcmode="lin" valueType="num">
                                      <p:cBhvr>
                                        <p:cTn id="105" dur="1000" fill="hold"/>
                                        <p:tgtEl>
                                          <p:spTgt spid="44"/>
                                        </p:tgtEl>
                                        <p:attrNameLst>
                                          <p:attrName>ppt_x</p:attrName>
                                        </p:attrNameLst>
                                      </p:cBhvr>
                                      <p:tavLst>
                                        <p:tav tm="0">
                                          <p:val>
                                            <p:strVal val="#ppt_x"/>
                                          </p:val>
                                        </p:tav>
                                        <p:tav tm="100000">
                                          <p:val>
                                            <p:strVal val="#ppt_x"/>
                                          </p:val>
                                        </p:tav>
                                      </p:tavLst>
                                    </p:anim>
                                    <p:anim calcmode="lin" valueType="num">
                                      <p:cBhvr>
                                        <p:cTn id="10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1000"/>
                                        <p:tgtEl>
                                          <p:spTgt spid="47"/>
                                        </p:tgtEl>
                                      </p:cBhvr>
                                    </p:animEffect>
                                    <p:anim calcmode="lin" valueType="num">
                                      <p:cBhvr>
                                        <p:cTn id="116" dur="1000" fill="hold"/>
                                        <p:tgtEl>
                                          <p:spTgt spid="47"/>
                                        </p:tgtEl>
                                        <p:attrNameLst>
                                          <p:attrName>ppt_x</p:attrName>
                                        </p:attrNameLst>
                                      </p:cBhvr>
                                      <p:tavLst>
                                        <p:tav tm="0">
                                          <p:val>
                                            <p:strVal val="#ppt_x"/>
                                          </p:val>
                                        </p:tav>
                                        <p:tav tm="100000">
                                          <p:val>
                                            <p:strVal val="#ppt_x"/>
                                          </p:val>
                                        </p:tav>
                                      </p:tavLst>
                                    </p:anim>
                                    <p:anim calcmode="lin" valueType="num">
                                      <p:cBhvr>
                                        <p:cTn id="117" dur="1000" fill="hold"/>
                                        <p:tgtEl>
                                          <p:spTgt spid="47"/>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1000"/>
                                        <p:tgtEl>
                                          <p:spTgt spid="46"/>
                                        </p:tgtEl>
                                      </p:cBhvr>
                                    </p:animEffect>
                                    <p:anim calcmode="lin" valueType="num">
                                      <p:cBhvr>
                                        <p:cTn id="121" dur="1000" fill="hold"/>
                                        <p:tgtEl>
                                          <p:spTgt spid="46"/>
                                        </p:tgtEl>
                                        <p:attrNameLst>
                                          <p:attrName>ppt_x</p:attrName>
                                        </p:attrNameLst>
                                      </p:cBhvr>
                                      <p:tavLst>
                                        <p:tav tm="0">
                                          <p:val>
                                            <p:strVal val="#ppt_x"/>
                                          </p:val>
                                        </p:tav>
                                        <p:tav tm="100000">
                                          <p:val>
                                            <p:strVal val="#ppt_x"/>
                                          </p:val>
                                        </p:tav>
                                      </p:tavLst>
                                    </p:anim>
                                    <p:anim calcmode="lin" valueType="num">
                                      <p:cBhvr>
                                        <p:cTn id="12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1000"/>
                                        <p:tgtEl>
                                          <p:spTgt spid="49"/>
                                        </p:tgtEl>
                                      </p:cBhvr>
                                    </p:animEffect>
                                    <p:anim calcmode="lin" valueType="num">
                                      <p:cBhvr>
                                        <p:cTn id="128" dur="1000" fill="hold"/>
                                        <p:tgtEl>
                                          <p:spTgt spid="49"/>
                                        </p:tgtEl>
                                        <p:attrNameLst>
                                          <p:attrName>ppt_x</p:attrName>
                                        </p:attrNameLst>
                                      </p:cBhvr>
                                      <p:tavLst>
                                        <p:tav tm="0">
                                          <p:val>
                                            <p:strVal val="#ppt_x"/>
                                          </p:val>
                                        </p:tav>
                                        <p:tav tm="100000">
                                          <p:val>
                                            <p:strVal val="#ppt_x"/>
                                          </p:val>
                                        </p:tav>
                                      </p:tavLst>
                                    </p:anim>
                                    <p:anim calcmode="lin" valueType="num">
                                      <p:cBhvr>
                                        <p:cTn id="129" dur="1000" fill="hold"/>
                                        <p:tgtEl>
                                          <p:spTgt spid="49"/>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fade">
                                      <p:cBhvr>
                                        <p:cTn id="132" dur="1000"/>
                                        <p:tgtEl>
                                          <p:spTgt spid="48"/>
                                        </p:tgtEl>
                                      </p:cBhvr>
                                    </p:animEffect>
                                    <p:anim calcmode="lin" valueType="num">
                                      <p:cBhvr>
                                        <p:cTn id="133" dur="1000" fill="hold"/>
                                        <p:tgtEl>
                                          <p:spTgt spid="48"/>
                                        </p:tgtEl>
                                        <p:attrNameLst>
                                          <p:attrName>ppt_x</p:attrName>
                                        </p:attrNameLst>
                                      </p:cBhvr>
                                      <p:tavLst>
                                        <p:tav tm="0">
                                          <p:val>
                                            <p:strVal val="#ppt_x"/>
                                          </p:val>
                                        </p:tav>
                                        <p:tav tm="100000">
                                          <p:val>
                                            <p:strVal val="#ppt_x"/>
                                          </p:val>
                                        </p:tav>
                                      </p:tavLst>
                                    </p:anim>
                                    <p:anim calcmode="lin" valueType="num">
                                      <p:cBhvr>
                                        <p:cTn id="13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fade">
                                      <p:cBhvr>
                                        <p:cTn id="1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animBg="1"/>
      <p:bldP spid="4" grpId="0"/>
      <p:bldP spid="17" grpId="0" animBg="1"/>
      <p:bldP spid="18"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P spid="48" grpId="0" animBg="1"/>
      <p:bldP spid="49"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00" y="0"/>
            <a:ext cx="5039700" cy="1315500"/>
          </a:xfrm>
        </p:spPr>
        <p:txBody>
          <a:bodyPr/>
          <a:lstStyle/>
          <a:p>
            <a:r>
              <a:rPr lang="en-US" b="1" u="sng" dirty="0" err="1">
                <a:latin typeface="Leelawadee UI Semilight" panose="020B0402040204020203" pitchFamily="34" charset="-34"/>
                <a:cs typeface="Leelawadee UI Semilight" panose="020B0402040204020203" pitchFamily="34" charset="-34"/>
              </a:rPr>
              <a:t>Dặn</a:t>
            </a:r>
            <a:r>
              <a:rPr lang="en-US" b="1" u="sng" dirty="0">
                <a:latin typeface="Leelawadee UI Semilight" panose="020B0402040204020203" pitchFamily="34" charset="-34"/>
                <a:cs typeface="Leelawadee UI Semilight" panose="020B0402040204020203" pitchFamily="34" charset="-34"/>
              </a:rPr>
              <a:t> </a:t>
            </a:r>
            <a:r>
              <a:rPr lang="en-US" b="1" u="sng" dirty="0" err="1">
                <a:latin typeface="Leelawadee UI Semilight" panose="020B0402040204020203" pitchFamily="34" charset="-34"/>
                <a:cs typeface="Leelawadee UI Semilight" panose="020B0402040204020203" pitchFamily="34" charset="-34"/>
              </a:rPr>
              <a:t>dò</a:t>
            </a:r>
            <a:endParaRPr lang="en-US" b="1" u="sng" dirty="0">
              <a:latin typeface="Leelawadee UI Semilight" panose="020B0402040204020203" pitchFamily="34" charset="-34"/>
              <a:cs typeface="Leelawadee UI Semilight" panose="020B0402040204020203" pitchFamily="34" charset="-34"/>
            </a:endParaRPr>
          </a:p>
        </p:txBody>
      </p:sp>
      <p:sp>
        <p:nvSpPr>
          <p:cNvPr id="3" name="Subtitle 2"/>
          <p:cNvSpPr>
            <a:spLocks noGrp="1"/>
          </p:cNvSpPr>
          <p:nvPr>
            <p:ph type="subTitle" idx="1"/>
          </p:nvPr>
        </p:nvSpPr>
        <p:spPr>
          <a:xfrm>
            <a:off x="1371600" y="1200150"/>
            <a:ext cx="7543800" cy="822000"/>
          </a:xfrm>
        </p:spPr>
        <p:txBody>
          <a:bodyPr/>
          <a:lstStyle/>
          <a:p>
            <a:pPr>
              <a:lnSpc>
                <a:spcPct val="150000"/>
              </a:lnSpc>
              <a:buFontTx/>
              <a:buChar char="-"/>
            </a:pP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Học</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thuộc</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bảng</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nhân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8</a:t>
            </a:r>
          </a:p>
          <a:p>
            <a:pPr>
              <a:lnSpc>
                <a:spcPct val="150000"/>
              </a:lnSpc>
              <a:buFontTx/>
              <a:buChar char="-"/>
            </a:pP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Hoàn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thành</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bài</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tập</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trong</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vở</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bài</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tập</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Toán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a:t>
            </a:r>
          </a:p>
          <a:p>
            <a:pPr>
              <a:lnSpc>
                <a:spcPct val="150000"/>
              </a:lnSpc>
              <a:buFontTx/>
              <a:buChar char="-"/>
            </a:pP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Chuẩn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bị</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bài</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sau</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Luyện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tập</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2" name="Horizontal Scroll 1"/>
          <p:cNvSpPr/>
          <p:nvPr/>
        </p:nvSpPr>
        <p:spPr>
          <a:xfrm>
            <a:off x="2736289" y="391478"/>
            <a:ext cx="4543469" cy="865823"/>
          </a:xfrm>
          <a:prstGeom prst="horizontalScroll">
            <a:avLst/>
          </a:prstGeom>
          <a:solidFill>
            <a:srgbClr val="FFFF29"/>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342900">
              <a:buClrTx/>
              <a:defRPr/>
            </a:pPr>
            <a:r>
              <a:rPr lang="en-US" sz="2250" b="1" kern="1200" dirty="0">
                <a:ln>
                  <a:solidFill>
                    <a:srgbClr val="C00000"/>
                  </a:solidFill>
                </a:ln>
                <a:solidFill>
                  <a:srgbClr val="C00000"/>
                </a:solidFill>
                <a:latin typeface="Times New Roman" pitchFamily="18" charset="0"/>
                <a:cs typeface="Times New Roman" pitchFamily="18" charset="0"/>
              </a:rPr>
              <a:t>KHỞI ĐỘNG</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778" y1="12426" x2="90222" y2="10651"/>
                        <a14:foregroundMark x1="75556" y1="4734" x2="73333" y2="11834"/>
                        <a14:foregroundMark x1="72889" y1="5030" x2="81556" y2="12722"/>
                        <a14:foregroundMark x1="8889" y1="58580" x2="97333" y2="65976"/>
                        <a14:foregroundMark x1="17333" y1="44083" x2="68000" y2="33432"/>
                        <a14:foregroundMark x1="19778" y1="71006" x2="20667" y2="94379"/>
                        <a14:foregroundMark x1="5778" y1="63905" x2="90222" y2="89349"/>
                        <a14:foregroundMark x1="12667" y1="67751" x2="4000" y2="72781"/>
                        <a14:foregroundMark x1="26889" y1="7692" x2="26667" y2="22189"/>
                        <a14:foregroundMark x1="64444" y1="7101" x2="68889" y2="27515"/>
                        <a14:foregroundMark x1="28444" y1="71598" x2="26222" y2="89941"/>
                        <a14:foregroundMark x1="47111" y1="70118" x2="39556" y2="94379"/>
                      </a14:backgroundRemoval>
                    </a14:imgEffect>
                  </a14:imgLayer>
                </a14:imgProps>
              </a:ext>
              <a:ext uri="{28A0092B-C50C-407E-A947-70E740481C1C}">
                <a14:useLocalDpi xmlns:a14="http://schemas.microsoft.com/office/drawing/2010/main" val="0"/>
              </a:ext>
            </a:extLst>
          </a:blip>
          <a:srcRect/>
          <a:stretch>
            <a:fillRect/>
          </a:stretch>
        </p:blipFill>
        <p:spPr bwMode="auto">
          <a:xfrm>
            <a:off x="1543050" y="1257301"/>
            <a:ext cx="5772150" cy="321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par>
                          <p:cTn id="11" fill="hold">
                            <p:stCondLst>
                              <p:cond delay="500"/>
                            </p:stCondLst>
                            <p:childTnLst>
                              <p:par>
                                <p:cTn id="12" presetID="23" presetClass="entr" presetSubtype="28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strVal val="4/3*#ppt_w"/>
                                          </p:val>
                                        </p:tav>
                                        <p:tav tm="100000">
                                          <p:val>
                                            <p:strVal val="#ppt_w"/>
                                          </p:val>
                                        </p:tav>
                                      </p:tavLst>
                                    </p:anim>
                                    <p:anim calcmode="lin" valueType="num">
                                      <p:cBhvr>
                                        <p:cTn id="15" dur="2000" fill="hold"/>
                                        <p:tgtEl>
                                          <p:spTgt spid="4"/>
                                        </p:tgtEl>
                                        <p:attrNameLst>
                                          <p:attrName>ppt_h</p:attrName>
                                        </p:attrNameLst>
                                      </p:cBhvr>
                                      <p:tavLst>
                                        <p:tav tm="0">
                                          <p:val>
                                            <p:strVal val="4/3*#ppt_h"/>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56250"/>
            <a:ext cx="8271600" cy="1315500"/>
          </a:xfrm>
        </p:spPr>
        <p:txBody>
          <a:bodyPr/>
          <a:lstStyle/>
          <a:p>
            <a:r>
              <a:rPr lang="en-US" sz="5400" dirty="0"/>
              <a:t>Thank you for your attention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eo khẩu trang.mp4">
            <a:hlinkClick r:id="" action="ppaction://media"/>
          </p:cNvPr>
          <p:cNvPicPr>
            <a:picLocks noGrp="1" noChangeAspect="1"/>
          </p:cNvPicPr>
          <p:nvPr>
            <p:ph idx="1"/>
            <a:videoFile r:link="rId1"/>
            <p:extLst>
              <p:ext uri="{DAA4B4D4-6D71-4841-9C94-3DE7FCFB9230}">
                <p14:media xmlns:p14="http://schemas.microsoft.com/office/powerpoint/2010/main" r:embed="rId2">
                  <p14:trim end="6645"/>
                </p14:media>
              </p:ext>
            </p:extLst>
          </p:nvPr>
        </p:nvPicPr>
        <p:blipFill>
          <a:blip r:embed="rId4"/>
          <a:stretch>
            <a:fillRect/>
          </a:stretch>
        </p:blipFill>
        <p:spPr>
          <a:xfrm>
            <a:off x="0" y="12123"/>
            <a:ext cx="9144000" cy="4981319"/>
          </a:xfrm>
        </p:spPr>
      </p:pic>
    </p:spTree>
    <p:extLst>
      <p:ext uri="{BB962C8B-B14F-4D97-AF65-F5344CB8AC3E}">
        <p14:creationId xmlns:p14="http://schemas.microsoft.com/office/powerpoint/2010/main" val="345030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0" r="-72000" b="-21000"/>
          </a:stretch>
        </a:blipFill>
        <a:effectLst/>
      </p:bgPr>
    </p:bg>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10" name="Picture 9">
            <a:hlinkClick r:id="rId8" action="ppaction://hlinksldjump"/>
          </p:cNvPr>
          <p:cNvPicPr>
            <a:picLocks noChangeAspect="1"/>
          </p:cNvPicPr>
          <p:nvPr/>
        </p:nvPicPr>
        <p:blipFill>
          <a:blip r:embed="rId9" cstate="print">
            <a:biLevel thresh="75000"/>
            <a:extLst>
              <a:ext uri="{BEBA8EAE-BF5A-486C-A8C5-ECC9F3942E4B}">
                <a14:imgProps xmlns:a14="http://schemas.microsoft.com/office/drawing/2010/main">
                  <a14:imgLayer r:embed="rId10">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5968" y="717661"/>
            <a:ext cx="1318514" cy="1423996"/>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527" y="3848423"/>
            <a:ext cx="609600" cy="609600"/>
          </a:xfrm>
          <a:prstGeom prst="rect">
            <a:avLst/>
          </a:prstGeom>
        </p:spPr>
      </p:pic>
      <p:sp>
        <p:nvSpPr>
          <p:cNvPr id="19" name="Rounded Rectangle 18"/>
          <p:cNvSpPr/>
          <p:nvPr/>
        </p:nvSpPr>
        <p:spPr>
          <a:xfrm>
            <a:off x="4967149" y="596558"/>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1" name="Rounded Rectangle 20"/>
          <p:cNvSpPr/>
          <p:nvPr/>
        </p:nvSpPr>
        <p:spPr>
          <a:xfrm>
            <a:off x="7336139" y="1620044"/>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prstClr val="black"/>
                </a:solidFill>
                <a:latin typeface="Calibri"/>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7067" y="74894"/>
            <a:ext cx="1676400" cy="1676400"/>
          </a:xfrm>
          <a:prstGeom prst="rect">
            <a:avLst/>
          </a:prstGeom>
        </p:spPr>
      </p:pic>
      <p:sp>
        <p:nvSpPr>
          <p:cNvPr id="26" name="Rounded Rectangle 25"/>
          <p:cNvSpPr/>
          <p:nvPr/>
        </p:nvSpPr>
        <p:spPr>
          <a:xfrm>
            <a:off x="723900" y="1759949"/>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prstClr val="black"/>
                </a:solidFill>
                <a:latin typeface="Calibri"/>
              </a:rPr>
              <a:t>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Notched Right Arrow 17">
            <a:hlinkClick r:id="rId15"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D704A59-B51E-4C08-AA52-2DFBFC3BC805}"/>
              </a:ext>
            </a:extLst>
          </p:cNvPr>
          <p:cNvSpPr txBox="1"/>
          <p:nvPr/>
        </p:nvSpPr>
        <p:spPr>
          <a:xfrm>
            <a:off x="569763" y="4223087"/>
            <a:ext cx="6639284" cy="1015663"/>
          </a:xfrm>
          <a:prstGeom prst="rect">
            <a:avLst/>
          </a:prstGeom>
          <a:noFill/>
        </p:spPr>
        <p:txBody>
          <a:bodyPr wrap="square" rtlCol="0">
            <a:spAutoFit/>
          </a:bodyPr>
          <a:lstStyle/>
          <a:p>
            <a:r>
              <a:rPr lang="en-US" sz="6000" dirty="0"/>
              <a:t>TIÊU DIỆT VIRUS</a:t>
            </a:r>
            <a:endParaRPr lang="vi-VN" sz="6000" dirty="0"/>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4"/>
                                        </p:tgtEl>
                                        <p:attrNameLst>
                                          <p:attrName>r</p:attrName>
                                        </p:attrNameLst>
                                      </p:cBhvr>
                                    </p:animRot>
                                    <p:animRot by="-240000">
                                      <p:cBhvr>
                                        <p:cTn id="15" dur="200" fill="hold">
                                          <p:stCondLst>
                                            <p:cond delay="200"/>
                                          </p:stCondLst>
                                        </p:cTn>
                                        <p:tgtEl>
                                          <p:spTgt spid="24"/>
                                        </p:tgtEl>
                                        <p:attrNameLst>
                                          <p:attrName>r</p:attrName>
                                        </p:attrNameLst>
                                      </p:cBhvr>
                                    </p:animRot>
                                    <p:animRot by="240000">
                                      <p:cBhvr>
                                        <p:cTn id="16" dur="200" fill="hold">
                                          <p:stCondLst>
                                            <p:cond delay="400"/>
                                          </p:stCondLst>
                                        </p:cTn>
                                        <p:tgtEl>
                                          <p:spTgt spid="24"/>
                                        </p:tgtEl>
                                        <p:attrNameLst>
                                          <p:attrName>r</p:attrName>
                                        </p:attrNameLst>
                                      </p:cBhvr>
                                    </p:animRot>
                                    <p:animRot by="-240000">
                                      <p:cBhvr>
                                        <p:cTn id="17" dur="200" fill="hold">
                                          <p:stCondLst>
                                            <p:cond delay="600"/>
                                          </p:stCondLst>
                                        </p:cTn>
                                        <p:tgtEl>
                                          <p:spTgt spid="24"/>
                                        </p:tgtEl>
                                        <p:attrNameLst>
                                          <p:attrName>r</p:attrName>
                                        </p:attrNameLst>
                                      </p:cBhvr>
                                    </p:animRot>
                                    <p:animRot by="120000">
                                      <p:cBhvr>
                                        <p:cTn id="18" dur="200" fill="hold">
                                          <p:stCondLst>
                                            <p:cond delay="800"/>
                                          </p:stCondLst>
                                        </p:cTn>
                                        <p:tgtEl>
                                          <p:spTgt spid="24"/>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withEffect">
                                  <p:stCondLst>
                                    <p:cond delay="0"/>
                                  </p:stCondLst>
                                  <p:childTnLst>
                                    <p:anim calcmode="lin" valueType="num">
                                      <p:cBhvr>
                                        <p:cTn id="29" dur="1000"/>
                                        <p:tgtEl>
                                          <p:spTgt spid="6"/>
                                        </p:tgtEl>
                                        <p:attrNameLst>
                                          <p:attrName>ppt_w</p:attrName>
                                        </p:attrNameLst>
                                      </p:cBhvr>
                                      <p:tavLst>
                                        <p:tav tm="0">
                                          <p:val>
                                            <p:strVal val="ppt_w"/>
                                          </p:val>
                                        </p:tav>
                                        <p:tav tm="100000">
                                          <p:val>
                                            <p:fltVal val="0"/>
                                          </p:val>
                                        </p:tav>
                                      </p:tavLst>
                                    </p:anim>
                                    <p:anim calcmode="lin" valueType="num">
                                      <p:cBhvr>
                                        <p:cTn id="30" dur="1000"/>
                                        <p:tgtEl>
                                          <p:spTgt spid="6"/>
                                        </p:tgtEl>
                                        <p:attrNameLst>
                                          <p:attrName>ppt_h</p:attrName>
                                        </p:attrNameLst>
                                      </p:cBhvr>
                                      <p:tavLst>
                                        <p:tav tm="0">
                                          <p:val>
                                            <p:strVal val="ppt_h"/>
                                          </p:val>
                                        </p:tav>
                                        <p:tav tm="100000">
                                          <p:val>
                                            <p:fltVal val="0"/>
                                          </p:val>
                                        </p:tav>
                                      </p:tavLst>
                                    </p:anim>
                                    <p:anim calcmode="lin" valueType="num">
                                      <p:cBhvr>
                                        <p:cTn id="31" dur="1000"/>
                                        <p:tgtEl>
                                          <p:spTgt spid="6"/>
                                        </p:tgtEl>
                                        <p:attrNameLst>
                                          <p:attrName>style.rotation</p:attrName>
                                        </p:attrNameLst>
                                      </p:cBhvr>
                                      <p:tavLst>
                                        <p:tav tm="0">
                                          <p:val>
                                            <p:fltVal val="0"/>
                                          </p:val>
                                        </p:tav>
                                        <p:tav tm="100000">
                                          <p:val>
                                            <p:fltVal val="90"/>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10"/>
                                        </p:tgtEl>
                                        <p:attrNameLst>
                                          <p:attrName>ppt_w</p:attrName>
                                        </p:attrNameLst>
                                      </p:cBhvr>
                                      <p:tavLst>
                                        <p:tav tm="0">
                                          <p:val>
                                            <p:strVal val="ppt_w"/>
                                          </p:val>
                                        </p:tav>
                                        <p:tav tm="100000">
                                          <p:val>
                                            <p:fltVal val="0"/>
                                          </p:val>
                                        </p:tav>
                                      </p:tavLst>
                                    </p:anim>
                                    <p:anim calcmode="lin" valueType="num">
                                      <p:cBhvr>
                                        <p:cTn id="42" dur="1000"/>
                                        <p:tgtEl>
                                          <p:spTgt spid="10"/>
                                        </p:tgtEl>
                                        <p:attrNameLst>
                                          <p:attrName>ppt_h</p:attrName>
                                        </p:attrNameLst>
                                      </p:cBhvr>
                                      <p:tavLst>
                                        <p:tav tm="0">
                                          <p:val>
                                            <p:strVal val="ppt_h"/>
                                          </p:val>
                                        </p:tav>
                                        <p:tav tm="100000">
                                          <p:val>
                                            <p:fltVal val="0"/>
                                          </p:val>
                                        </p:tav>
                                      </p:tavLst>
                                    </p:anim>
                                    <p:anim calcmode="lin" valueType="num">
                                      <p:cBhvr>
                                        <p:cTn id="43" dur="1000"/>
                                        <p:tgtEl>
                                          <p:spTgt spid="10"/>
                                        </p:tgtEl>
                                        <p:attrNameLst>
                                          <p:attrName>style.rotation</p:attrName>
                                        </p:attrNameLst>
                                      </p:cBhvr>
                                      <p:tavLst>
                                        <p:tav tm="0">
                                          <p:val>
                                            <p:fltVal val="0"/>
                                          </p:val>
                                        </p:tav>
                                        <p:tav tm="100000">
                                          <p:val>
                                            <p:fltVal val="90"/>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7547" numSld="8">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24"/>
                                        </p:tgtEl>
                                        <p:attrNameLst>
                                          <p:attrName>ppt_w</p:attrName>
                                        </p:attrNameLst>
                                      </p:cBhvr>
                                      <p:tavLst>
                                        <p:tav tm="0">
                                          <p:val>
                                            <p:strVal val="ppt_w"/>
                                          </p:val>
                                        </p:tav>
                                        <p:tav tm="100000">
                                          <p:val>
                                            <p:fltVal val="0"/>
                                          </p:val>
                                        </p:tav>
                                      </p:tavLst>
                                    </p:anim>
                                    <p:anim calcmode="lin" valueType="num">
                                      <p:cBhvr>
                                        <p:cTn id="55" dur="1000"/>
                                        <p:tgtEl>
                                          <p:spTgt spid="24"/>
                                        </p:tgtEl>
                                        <p:attrNameLst>
                                          <p:attrName>ppt_h</p:attrName>
                                        </p:attrNameLst>
                                      </p:cBhvr>
                                      <p:tavLst>
                                        <p:tav tm="0">
                                          <p:val>
                                            <p:strVal val="ppt_h"/>
                                          </p:val>
                                        </p:tav>
                                        <p:tav tm="100000">
                                          <p:val>
                                            <p:fltVal val="0"/>
                                          </p:val>
                                        </p:tav>
                                      </p:tavLst>
                                    </p:anim>
                                    <p:anim calcmode="lin" valueType="num">
                                      <p:cBhvr>
                                        <p:cTn id="56" dur="1000"/>
                                        <p:tgtEl>
                                          <p:spTgt spid="24"/>
                                        </p:tgtEl>
                                        <p:attrNameLst>
                                          <p:attrName>style.rotation</p:attrName>
                                        </p:attrNameLst>
                                      </p:cBhvr>
                                      <p:tavLst>
                                        <p:tav tm="0">
                                          <p:val>
                                            <p:fltVal val="0"/>
                                          </p:val>
                                        </p:tav>
                                        <p:tav tm="100000">
                                          <p:val>
                                            <p:fltVal val="90"/>
                                          </p:val>
                                        </p:tav>
                                      </p:tavLst>
                                    </p:anim>
                                    <p:animEffect transition="out" filter="fade">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9" grpId="0" animBg="1"/>
      <p:bldP spid="21"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55917" y="369882"/>
            <a:ext cx="7064827" cy="1096153"/>
            <a:chOff x="1012373" y="354915"/>
            <a:chExt cx="7064827" cy="914400"/>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175655" y="378740"/>
              <a:ext cx="6561721" cy="795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Trong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bảng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nhân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muốn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tìm</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tích</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sau</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ta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làm</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thế</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nào</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lấy</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tích</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trước</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trừ</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đi</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lấy</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số</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trước</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cộng</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thêm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lấy</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tích</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trước</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cộng</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thêm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vị</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biLevel thresh="75000"/>
            <a:extLst>
              <a:ext uri="{BEBA8EAE-BF5A-486C-A8C5-ECC9F3942E4B}">
                <a14:imgProps xmlns:a14="http://schemas.microsoft.com/office/drawing/2010/main">
                  <a14:imgLayer r:embed="rId9">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1026" name="Picture 2" descr="Sá»­ dá»¥ng virus Ebola Äá»... Äiá»u trá» ung thÆ° nÃ£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2092098"/>
            <a:ext cx="981756" cy="654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Ãºm A/B vÃ  tÃ¡c háº¡i cá»§a nÃ³ trong thá»i Äiá»m dá»ch Covid 19 | Medlatec"/>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1111"/>
          <a:stretch/>
        </p:blipFill>
        <p:spPr bwMode="auto">
          <a:xfrm>
            <a:off x="373432" y="2933355"/>
            <a:ext cx="1109242" cy="790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 ÄÆ°á»ng xÃ¢m nháº­p táº¿ bÃ o cá»§a nCoV. - Bá»nh Viá»n Nhi Äá»ng ThÃ nh Phá»"/>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8790" y="3940331"/>
            <a:ext cx="1166175" cy="69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10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250" fill="hold"/>
                                        <p:tgtEl>
                                          <p:spTgt spid="36"/>
                                        </p:tgtEl>
                                        <p:attrNameLst>
                                          <p:attrName>ppt_w</p:attrName>
                                        </p:attrNameLst>
                                      </p:cBhvr>
                                      <p:tavLst>
                                        <p:tav tm="0">
                                          <p:val>
                                            <p:strVal val="4*#ppt_w"/>
                                          </p:val>
                                        </p:tav>
                                        <p:tav tm="100000">
                                          <p:val>
                                            <p:strVal val="#ppt_w"/>
                                          </p:val>
                                        </p:tav>
                                      </p:tavLst>
                                    </p:anim>
                                    <p:anim calcmode="lin" valueType="num">
                                      <p:cBhvr>
                                        <p:cTn id="38"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3" presetClass="entr" presetSubtype="32" fill="hold" nodeType="clickEffect">
                                  <p:stCondLst>
                                    <p:cond delay="1000"/>
                                  </p:stCondLst>
                                  <p:childTnLst>
                                    <p:set>
                                      <p:cBhvr>
                                        <p:cTn id="43" dur="1" fill="hold">
                                          <p:stCondLst>
                                            <p:cond delay="0"/>
                                          </p:stCondLst>
                                        </p:cTn>
                                        <p:tgtEl>
                                          <p:spTgt spid="37"/>
                                        </p:tgtEl>
                                        <p:attrNameLst>
                                          <p:attrName>style.visibility</p:attrName>
                                        </p:attrNameLst>
                                      </p:cBhvr>
                                      <p:to>
                                        <p:strVal val="visible"/>
                                      </p:to>
                                    </p:set>
                                    <p:anim calcmode="lin" valueType="num">
                                      <p:cBhvr>
                                        <p:cTn id="44" dur="250" fill="hold"/>
                                        <p:tgtEl>
                                          <p:spTgt spid="37"/>
                                        </p:tgtEl>
                                        <p:attrNameLst>
                                          <p:attrName>ppt_w</p:attrName>
                                        </p:attrNameLst>
                                      </p:cBhvr>
                                      <p:tavLst>
                                        <p:tav tm="0">
                                          <p:val>
                                            <p:strVal val="4*#ppt_w"/>
                                          </p:val>
                                        </p:tav>
                                        <p:tav tm="100000">
                                          <p:val>
                                            <p:strVal val="#ppt_w"/>
                                          </p:val>
                                        </p:tav>
                                      </p:tavLst>
                                    </p:anim>
                                    <p:anim calcmode="lin" valueType="num">
                                      <p:cBhvr>
                                        <p:cTn id="4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3" presetClass="entr" presetSubtype="32" fill="hold" nodeType="clickEffect">
                                  <p:stCondLst>
                                    <p:cond delay="1000"/>
                                  </p:stCondLst>
                                  <p:childTnLst>
                                    <p:set>
                                      <p:cBhvr>
                                        <p:cTn id="50" dur="1" fill="hold">
                                          <p:stCondLst>
                                            <p:cond delay="0"/>
                                          </p:stCondLst>
                                        </p:cTn>
                                        <p:tgtEl>
                                          <p:spTgt spid="38"/>
                                        </p:tgtEl>
                                        <p:attrNameLst>
                                          <p:attrName>style.visibility</p:attrName>
                                        </p:attrNameLst>
                                      </p:cBhvr>
                                      <p:to>
                                        <p:strVal val="visible"/>
                                      </p:to>
                                    </p:set>
                                    <p:anim calcmode="lin" valueType="num">
                                      <p:cBhvr>
                                        <p:cTn id="51" dur="250" fill="hold"/>
                                        <p:tgtEl>
                                          <p:spTgt spid="38"/>
                                        </p:tgtEl>
                                        <p:attrNameLst>
                                          <p:attrName>ppt_w</p:attrName>
                                        </p:attrNameLst>
                                      </p:cBhvr>
                                      <p:tavLst>
                                        <p:tav tm="0">
                                          <p:val>
                                            <p:strVal val="4*#ppt_w"/>
                                          </p:val>
                                        </p:tav>
                                        <p:tav tm="100000">
                                          <p:val>
                                            <p:strVal val="#ppt_w"/>
                                          </p:val>
                                        </p:tav>
                                      </p:tavLst>
                                    </p:anim>
                                    <p:anim calcmode="lin" valueType="num">
                                      <p:cBhvr>
                                        <p:cTn id="52"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21"/>
                                        </p:tgtEl>
                                        <p:attrNameLst>
                                          <p:attrName>ppt_w</p:attrName>
                                        </p:attrNameLst>
                                      </p:cBhvr>
                                      <p:tavLst>
                                        <p:tav tm="0">
                                          <p:val>
                                            <p:strVal val="ppt_w"/>
                                          </p:val>
                                        </p:tav>
                                        <p:tav tm="100000">
                                          <p:val>
                                            <p:fltVal val="0"/>
                                          </p:val>
                                        </p:tav>
                                      </p:tavLst>
                                    </p:anim>
                                    <p:anim calcmode="lin" valueType="num">
                                      <p:cBhvr>
                                        <p:cTn id="58" dur="1000"/>
                                        <p:tgtEl>
                                          <p:spTgt spid="21"/>
                                        </p:tgtEl>
                                        <p:attrNameLst>
                                          <p:attrName>ppt_h</p:attrName>
                                        </p:attrNameLst>
                                      </p:cBhvr>
                                      <p:tavLst>
                                        <p:tav tm="0">
                                          <p:val>
                                            <p:strVal val="ppt_h"/>
                                          </p:val>
                                        </p:tav>
                                        <p:tav tm="100000">
                                          <p:val>
                                            <p:fltVal val="0"/>
                                          </p:val>
                                        </p:tav>
                                      </p:tavLst>
                                    </p:anim>
                                    <p:anim calcmode="lin" valueType="num">
                                      <p:cBhvr>
                                        <p:cTn id="59" dur="1000"/>
                                        <p:tgtEl>
                                          <p:spTgt spid="21"/>
                                        </p:tgtEl>
                                        <p:attrNameLst>
                                          <p:attrName>style.rotation</p:attrName>
                                        </p:attrNameLst>
                                      </p:cBhvr>
                                      <p:tavLst>
                                        <p:tav tm="0">
                                          <p:val>
                                            <p:fltVal val="0"/>
                                          </p:val>
                                        </p:tav>
                                        <p:tav tm="100000">
                                          <p:val>
                                            <p:fltVal val="90"/>
                                          </p:val>
                                        </p:tav>
                                      </p:tavLst>
                                    </p:anim>
                                    <p:animEffect transition="out" filter="fade">
                                      <p:cBhvr>
                                        <p:cTn id="60" dur="1000"/>
                                        <p:tgtEl>
                                          <p:spTgt spid="21"/>
                                        </p:tgtEl>
                                      </p:cBhvr>
                                    </p:animEffect>
                                    <p:set>
                                      <p:cBhvr>
                                        <p:cTn id="6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4401" y="209551"/>
            <a:ext cx="7162800" cy="10668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395999" y="324324"/>
              <a:ext cx="6553200" cy="715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Trong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bảng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nhân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kết</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quả</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của</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phép</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nhân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kề</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hơn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kém</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nhau</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bao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nhiêu</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đơn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vị</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grpSp>
        <p:nvGrpSpPr>
          <p:cNvPr id="12" name="Group 11"/>
          <p:cNvGrpSpPr/>
          <p:nvPr/>
        </p:nvGrpSpPr>
        <p:grpSpPr>
          <a:xfrm>
            <a:off x="1578427" y="2920549"/>
            <a:ext cx="6553200" cy="72216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80608" y="1862544"/>
              <a:ext cx="6418218" cy="487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a:t>
              </a:r>
              <a:r>
                <a:rPr lang="en-US" sz="2400" b="1" kern="1200" dirty="0" err="1">
                  <a:solidFill>
                    <a:prstClr val="black"/>
                  </a:solidFill>
                  <a:latin typeface="AvantGarde" pitchFamily="2" charset="0"/>
                  <a:ea typeface="AvantGarde" pitchFamily="2" charset="0"/>
                  <a:cs typeface="AvantGarde" pitchFamily="2" charset="0"/>
                </a:rPr>
                <a:t>Hơn</a:t>
              </a:r>
              <a:r>
                <a:rPr lang="en-US" sz="2400" b="1" kern="1200" dirty="0">
                  <a:solidFill>
                    <a:prstClr val="black"/>
                  </a:solidFill>
                  <a:latin typeface="AvantGarde" pitchFamily="2" charset="0"/>
                  <a:ea typeface="AvantGarde" pitchFamily="2" charset="0"/>
                  <a:cs typeface="AvantGarde" pitchFamily="2" charset="0"/>
                </a:rPr>
                <a:t> </a:t>
              </a:r>
              <a:r>
                <a:rPr lang="en-US" sz="2400" b="1" kern="1200" dirty="0" err="1">
                  <a:solidFill>
                    <a:prstClr val="black"/>
                  </a:solidFill>
                  <a:latin typeface="AvantGarde" pitchFamily="2" charset="0"/>
                  <a:ea typeface="AvantGarde" pitchFamily="2" charset="0"/>
                  <a:cs typeface="AvantGarde" pitchFamily="2" charset="0"/>
                </a:rPr>
                <a:t>kém</a:t>
              </a:r>
              <a:r>
                <a:rPr lang="en-US" sz="2400" b="1" kern="1200" dirty="0">
                  <a:solidFill>
                    <a:prstClr val="black"/>
                  </a:solidFill>
                  <a:latin typeface="AvantGarde" pitchFamily="2" charset="0"/>
                  <a:ea typeface="AvantGarde" pitchFamily="2" charset="0"/>
                  <a:cs typeface="AvantGarde" pitchFamily="2" charset="0"/>
                </a:rPr>
                <a:t> </a:t>
              </a:r>
              <a:r>
                <a:rPr lang="en-US" sz="2400" b="1" kern="1200" dirty="0" err="1">
                  <a:solidFill>
                    <a:prstClr val="black"/>
                  </a:solidFill>
                  <a:latin typeface="AvantGarde" pitchFamily="2" charset="0"/>
                  <a:ea typeface="AvantGarde" pitchFamily="2" charset="0"/>
                  <a:cs typeface="AvantGarde" pitchFamily="2" charset="0"/>
                </a:rPr>
                <a:t>nhau</a:t>
              </a:r>
              <a:r>
                <a:rPr lang="en-US" sz="2400" b="1" kern="1200" dirty="0">
                  <a:solidFill>
                    <a:prstClr val="black"/>
                  </a:solidFill>
                  <a:latin typeface="AvantGarde" pitchFamily="2" charset="0"/>
                  <a:ea typeface="AvantGarde" pitchFamily="2" charset="0"/>
                  <a:cs typeface="AvantGarde" pitchFamily="2" charset="0"/>
                </a:rPr>
                <a:t> 8 </a:t>
              </a:r>
              <a:r>
                <a:rPr lang="en-US" sz="2400" b="1" kern="1200" dirty="0" err="1">
                  <a:solidFill>
                    <a:prstClr val="black"/>
                  </a:solidFill>
                  <a:latin typeface="AvantGarde" pitchFamily="2" charset="0"/>
                  <a:ea typeface="AvantGarde" pitchFamily="2" charset="0"/>
                  <a:cs typeface="AvantGarde" pitchFamily="2" charset="0"/>
                </a:rPr>
                <a:t>đơn</a:t>
              </a:r>
              <a:r>
                <a:rPr lang="en-US" sz="2400" b="1" kern="1200" dirty="0">
                  <a:solidFill>
                    <a:prstClr val="black"/>
                  </a:solidFill>
                  <a:latin typeface="AvantGarde" pitchFamily="2" charset="0"/>
                  <a:ea typeface="AvantGarde" pitchFamily="2" charset="0"/>
                  <a:cs typeface="AvantGarde" pitchFamily="2" charset="0"/>
                </a:rPr>
                <a:t> </a:t>
              </a:r>
              <a:r>
                <a:rPr lang="en-US" sz="2400" b="1" kern="1200" dirty="0" err="1">
                  <a:solidFill>
                    <a:prstClr val="black"/>
                  </a:solidFill>
                  <a:latin typeface="AvantGarde" pitchFamily="2" charset="0"/>
                  <a:ea typeface="AvantGarde" pitchFamily="2" charset="0"/>
                  <a:cs typeface="AvantGarde" pitchFamily="2" charset="0"/>
                </a:rPr>
                <a:t>vị</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57744" y="1657350"/>
            <a:ext cx="6553200" cy="805654"/>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601291" y="1829832"/>
              <a:ext cx="6418218" cy="436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Hơn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kém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nhau</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vị</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grpSp>
        <p:nvGrpSpPr>
          <p:cNvPr id="30" name="Group 29"/>
          <p:cNvGrpSpPr/>
          <p:nvPr/>
        </p:nvGrpSpPr>
        <p:grpSpPr>
          <a:xfrm>
            <a:off x="1530981" y="4071366"/>
            <a:ext cx="6589763" cy="722160"/>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21482" y="1769919"/>
              <a:ext cx="6418218" cy="630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Không</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hơn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kém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278" y="1664264"/>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3174" y="408603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287" y="2913437"/>
            <a:ext cx="751113" cy="72216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withEffect">
                                  <p:stCondLst>
                                    <p:cond delay="0"/>
                                  </p:stCondLst>
                                  <p:childTnLst>
                                    <p:anim calcmode="lin" valueType="num">
                                      <p:cBhvr>
                                        <p:cTn id="52" dur="1000"/>
                                        <p:tgtEl>
                                          <p:spTgt spid="22"/>
                                        </p:tgtEl>
                                        <p:attrNameLst>
                                          <p:attrName>ppt_w</p:attrName>
                                        </p:attrNameLst>
                                      </p:cBhvr>
                                      <p:tavLst>
                                        <p:tav tm="0">
                                          <p:val>
                                            <p:strVal val="ppt_w"/>
                                          </p:val>
                                        </p:tav>
                                        <p:tav tm="100000">
                                          <p:val>
                                            <p:fltVal val="0"/>
                                          </p:val>
                                        </p:tav>
                                      </p:tavLst>
                                    </p:anim>
                                    <p:anim calcmode="lin" valueType="num">
                                      <p:cBhvr>
                                        <p:cTn id="53" dur="1000"/>
                                        <p:tgtEl>
                                          <p:spTgt spid="22"/>
                                        </p:tgtEl>
                                        <p:attrNameLst>
                                          <p:attrName>ppt_h</p:attrName>
                                        </p:attrNameLst>
                                      </p:cBhvr>
                                      <p:tavLst>
                                        <p:tav tm="0">
                                          <p:val>
                                            <p:strVal val="ppt_h"/>
                                          </p:val>
                                        </p:tav>
                                        <p:tav tm="100000">
                                          <p:val>
                                            <p:fltVal val="0"/>
                                          </p:val>
                                        </p:tav>
                                      </p:tavLst>
                                    </p:anim>
                                    <p:anim calcmode="lin" valueType="num">
                                      <p:cBhvr>
                                        <p:cTn id="54" dur="1000"/>
                                        <p:tgtEl>
                                          <p:spTgt spid="22"/>
                                        </p:tgtEl>
                                        <p:attrNameLst>
                                          <p:attrName>style.rotation</p:attrName>
                                        </p:attrNameLst>
                                      </p:cBhvr>
                                      <p:tavLst>
                                        <p:tav tm="0">
                                          <p:val>
                                            <p:fltVal val="0"/>
                                          </p:val>
                                        </p:tav>
                                        <p:tav tm="100000">
                                          <p:val>
                                            <p:fltVal val="90"/>
                                          </p:val>
                                        </p:tav>
                                      </p:tavLst>
                                    </p:anim>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0668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395999" y="418053"/>
              <a:ext cx="65532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6 x 8 = … ?</a:t>
              </a: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2491" y="2032583"/>
              <a:ext cx="6418218" cy="3646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a:t>
              </a:r>
              <a:r>
                <a:rPr lang="en-US" sz="2400" b="1" kern="1200" dirty="0">
                  <a:solidFill>
                    <a:prstClr val="black"/>
                  </a:solidFill>
                  <a:latin typeface="AvantGarde" pitchFamily="2" charset="0"/>
                  <a:ea typeface="AvantGarde" pitchFamily="2" charset="0"/>
                  <a:cs typeface="AvantGarde" pitchFamily="2" charset="0"/>
                </a:rPr>
                <a:t>42</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57744" y="1657350"/>
            <a:ext cx="6553200" cy="10668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625238" y="2004251"/>
              <a:ext cx="6418218" cy="329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a:t>
              </a:r>
              <a:r>
                <a:rPr lang="en-US" sz="2400" b="1" kern="1200" dirty="0">
                  <a:solidFill>
                    <a:prstClr val="black"/>
                  </a:solidFill>
                  <a:latin typeface="AvantGarde" pitchFamily="2" charset="0"/>
                  <a:ea typeface="AvantGarde" pitchFamily="2" charset="0"/>
                  <a:cs typeface="AvantGarde" pitchFamily="2" charset="0"/>
                </a:rPr>
                <a:t>48</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1567544" y="4071366"/>
            <a:ext cx="6553200" cy="986862"/>
            <a:chOff x="1558045" y="1690472"/>
            <a:chExt cx="6553200"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95651"/>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54</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8708" y="1770167"/>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5031" y="425965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860" y="3064944"/>
            <a:ext cx="751113" cy="722160"/>
          </a:xfrm>
          <a:prstGeom prst="rect">
            <a:avLst/>
          </a:prstGeom>
        </p:spPr>
      </p:pic>
      <p:pic>
        <p:nvPicPr>
          <p:cNvPr id="1026" name="Picture 2" descr="How to Properly Wear, Store and Clean Face Masksã»Inceptiv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855" t="22665" r="9543" b="37431"/>
          <a:stretch/>
        </p:blipFill>
        <p:spPr bwMode="auto">
          <a:xfrm>
            <a:off x="458883" y="4096740"/>
            <a:ext cx="928255" cy="834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ow to Properly Wear, Store and Clean Face Masksã»Inceptiv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252" t="25051" r="63993" b="37068"/>
          <a:stretch/>
        </p:blipFill>
        <p:spPr bwMode="auto">
          <a:xfrm>
            <a:off x="458883" y="2942541"/>
            <a:ext cx="917705" cy="8343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ow to Properly Wear, Store and Clean Face Masksã»Inceptiv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573" t="22180" r="35371" b="36844"/>
          <a:stretch/>
        </p:blipFill>
        <p:spPr bwMode="auto">
          <a:xfrm>
            <a:off x="426342" y="1747687"/>
            <a:ext cx="976745" cy="886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69826" y="146831"/>
            <a:ext cx="838200" cy="838200"/>
          </a:xfrm>
          <a:prstGeom prst="rect">
            <a:avLst/>
          </a:prstGeom>
        </p:spPr>
      </p:pic>
    </p:spTree>
    <p:extLst>
      <p:ext uri="{BB962C8B-B14F-4D97-AF65-F5344CB8AC3E}">
        <p14:creationId xmlns:p14="http://schemas.microsoft.com/office/powerpoint/2010/main" val="17443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10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250" fill="hold"/>
                                        <p:tgtEl>
                                          <p:spTgt spid="36"/>
                                        </p:tgtEl>
                                        <p:attrNameLst>
                                          <p:attrName>ppt_w</p:attrName>
                                        </p:attrNameLst>
                                      </p:cBhvr>
                                      <p:tavLst>
                                        <p:tav tm="0">
                                          <p:val>
                                            <p:strVal val="4*#ppt_w"/>
                                          </p:val>
                                        </p:tav>
                                        <p:tav tm="100000">
                                          <p:val>
                                            <p:strVal val="#ppt_w"/>
                                          </p:val>
                                        </p:tav>
                                      </p:tavLst>
                                    </p:anim>
                                    <p:anim calcmode="lin" valueType="num">
                                      <p:cBhvr>
                                        <p:cTn id="38"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3" presetClass="entr" presetSubtype="32" fill="hold" nodeType="clickEffect">
                                  <p:stCondLst>
                                    <p:cond delay="1000"/>
                                  </p:stCondLst>
                                  <p:childTnLst>
                                    <p:set>
                                      <p:cBhvr>
                                        <p:cTn id="43" dur="1" fill="hold">
                                          <p:stCondLst>
                                            <p:cond delay="0"/>
                                          </p:stCondLst>
                                        </p:cTn>
                                        <p:tgtEl>
                                          <p:spTgt spid="38"/>
                                        </p:tgtEl>
                                        <p:attrNameLst>
                                          <p:attrName>style.visibility</p:attrName>
                                        </p:attrNameLst>
                                      </p:cBhvr>
                                      <p:to>
                                        <p:strVal val="visible"/>
                                      </p:to>
                                    </p:set>
                                    <p:anim calcmode="lin" valueType="num">
                                      <p:cBhvr>
                                        <p:cTn id="44" dur="250" fill="hold"/>
                                        <p:tgtEl>
                                          <p:spTgt spid="38"/>
                                        </p:tgtEl>
                                        <p:attrNameLst>
                                          <p:attrName>ppt_w</p:attrName>
                                        </p:attrNameLst>
                                      </p:cBhvr>
                                      <p:tavLst>
                                        <p:tav tm="0">
                                          <p:val>
                                            <p:strVal val="4*#ppt_w"/>
                                          </p:val>
                                        </p:tav>
                                        <p:tav tm="100000">
                                          <p:val>
                                            <p:strVal val="#ppt_w"/>
                                          </p:val>
                                        </p:tav>
                                      </p:tavLst>
                                    </p:anim>
                                    <p:anim calcmode="lin" valueType="num">
                                      <p:cBhvr>
                                        <p:cTn id="45"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3" presetClass="entr" presetSubtype="32" fill="hold" nodeType="clickEffect">
                                  <p:stCondLst>
                                    <p:cond delay="1000"/>
                                  </p:stCondLst>
                                  <p:childTnLst>
                                    <p:set>
                                      <p:cBhvr>
                                        <p:cTn id="50" dur="1" fill="hold">
                                          <p:stCondLst>
                                            <p:cond delay="0"/>
                                          </p:stCondLst>
                                        </p:cTn>
                                        <p:tgtEl>
                                          <p:spTgt spid="37"/>
                                        </p:tgtEl>
                                        <p:attrNameLst>
                                          <p:attrName>style.visibility</p:attrName>
                                        </p:attrNameLst>
                                      </p:cBhvr>
                                      <p:to>
                                        <p:strVal val="visible"/>
                                      </p:to>
                                    </p:set>
                                    <p:anim calcmode="lin" valueType="num">
                                      <p:cBhvr>
                                        <p:cTn id="51" dur="250" fill="hold"/>
                                        <p:tgtEl>
                                          <p:spTgt spid="37"/>
                                        </p:tgtEl>
                                        <p:attrNameLst>
                                          <p:attrName>ppt_w</p:attrName>
                                        </p:attrNameLst>
                                      </p:cBhvr>
                                      <p:tavLst>
                                        <p:tav tm="0">
                                          <p:val>
                                            <p:strVal val="4*#ppt_w"/>
                                          </p:val>
                                        </p:tav>
                                        <p:tav tm="100000">
                                          <p:val>
                                            <p:strVal val="#ppt_w"/>
                                          </p:val>
                                        </p:tav>
                                      </p:tavLst>
                                    </p:anim>
                                    <p:anim calcmode="lin" valueType="num">
                                      <p:cBhvr>
                                        <p:cTn id="52"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23"/>
                                        </p:tgtEl>
                                        <p:attrNameLst>
                                          <p:attrName>ppt_w</p:attrName>
                                        </p:attrNameLst>
                                      </p:cBhvr>
                                      <p:tavLst>
                                        <p:tav tm="0">
                                          <p:val>
                                            <p:strVal val="ppt_w"/>
                                          </p:val>
                                        </p:tav>
                                        <p:tav tm="100000">
                                          <p:val>
                                            <p:fltVal val="0"/>
                                          </p:val>
                                        </p:tav>
                                      </p:tavLst>
                                    </p:anim>
                                    <p:anim calcmode="lin" valueType="num">
                                      <p:cBhvr>
                                        <p:cTn id="58" dur="1000"/>
                                        <p:tgtEl>
                                          <p:spTgt spid="23"/>
                                        </p:tgtEl>
                                        <p:attrNameLst>
                                          <p:attrName>ppt_h</p:attrName>
                                        </p:attrNameLst>
                                      </p:cBhvr>
                                      <p:tavLst>
                                        <p:tav tm="0">
                                          <p:val>
                                            <p:strVal val="ppt_h"/>
                                          </p:val>
                                        </p:tav>
                                        <p:tav tm="100000">
                                          <p:val>
                                            <p:fltVal val="0"/>
                                          </p:val>
                                        </p:tav>
                                      </p:tavLst>
                                    </p:anim>
                                    <p:anim calcmode="lin" valueType="num">
                                      <p:cBhvr>
                                        <p:cTn id="59" dur="1000"/>
                                        <p:tgtEl>
                                          <p:spTgt spid="23"/>
                                        </p:tgtEl>
                                        <p:attrNameLst>
                                          <p:attrName>style.rotation</p:attrName>
                                        </p:attrNameLst>
                                      </p:cBhvr>
                                      <p:tavLst>
                                        <p:tav tm="0">
                                          <p:val>
                                            <p:fltVal val="0"/>
                                          </p:val>
                                        </p:tav>
                                        <p:tav tm="100000">
                                          <p:val>
                                            <p:fltVal val="90"/>
                                          </p:val>
                                        </p:tav>
                                      </p:tavLst>
                                    </p:anim>
                                    <p:animEffect transition="out" filter="fade">
                                      <p:cBhvr>
                                        <p:cTn id="60" dur="1000"/>
                                        <p:tgtEl>
                                          <p:spTgt spid="23"/>
                                        </p:tgtEl>
                                      </p:cBhvr>
                                    </p:animEffect>
                                    <p:set>
                                      <p:cBhvr>
                                        <p:cTn id="6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8"/>
          <p:cNvSpPr txBox="1">
            <a:spLocks noGrp="1"/>
          </p:cNvSpPr>
          <p:nvPr>
            <p:ph type="ctrTitle"/>
          </p:nvPr>
        </p:nvSpPr>
        <p:spPr>
          <a:xfrm>
            <a:off x="363682" y="1657350"/>
            <a:ext cx="4267200" cy="29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600" dirty="0">
                <a:solidFill>
                  <a:srgbClr val="6666BC"/>
                </a:solidFill>
                <a:latin typeface="Segoe UI Black" panose="020B0A02040204020203" pitchFamily="34" charset="0"/>
                <a:ea typeface="Segoe UI Black" panose="020B0A02040204020203" pitchFamily="34" charset="0"/>
                <a:cs typeface="Segoe UI Black" panose="020B0A02040204020203" pitchFamily="34" charset="0"/>
              </a:rPr>
              <a:t>Bảng </a:t>
            </a:r>
            <a:r>
              <a:rPr lang="en-GB" sz="6600" dirty="0" err="1">
                <a:solidFill>
                  <a:srgbClr val="6666BC"/>
                </a:solidFill>
                <a:latin typeface="Segoe UI Black" panose="020B0A02040204020203" pitchFamily="34" charset="0"/>
                <a:ea typeface="Segoe UI Black" panose="020B0A02040204020203" pitchFamily="34" charset="0"/>
                <a:cs typeface="Segoe UI Black" panose="020B0A02040204020203" pitchFamily="34" charset="0"/>
              </a:rPr>
              <a:t>nhân</a:t>
            </a:r>
            <a:r>
              <a:rPr lang="en-GB" sz="6600" dirty="0">
                <a:solidFill>
                  <a:srgbClr val="6666BC"/>
                </a:solidFill>
                <a:latin typeface="Segoe UI Black" panose="020B0A02040204020203" pitchFamily="34" charset="0"/>
                <a:ea typeface="Segoe UI Black" panose="020B0A02040204020203" pitchFamily="34" charset="0"/>
                <a:cs typeface="Segoe UI Black" panose="020B0A02040204020203" pitchFamily="34" charset="0"/>
              </a:rPr>
              <a:t> 8</a:t>
            </a:r>
            <a:endParaRPr sz="66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43" name="Google Shape;143;p28"/>
          <p:cNvPicPr preferRelativeResize="0"/>
          <p:nvPr/>
        </p:nvPicPr>
        <p:blipFill>
          <a:blip r:embed="rId3"/>
          <a:stretch>
            <a:fillRect/>
          </a:stretch>
        </p:blipFill>
        <p:spPr>
          <a:xfrm flipH="1">
            <a:off x="4213022" y="378900"/>
            <a:ext cx="4395603" cy="4336377"/>
          </a:xfrm>
          <a:prstGeom prst="rect">
            <a:avLst/>
          </a:prstGeom>
          <a:noFill/>
          <a:ln>
            <a:noFill/>
          </a:ln>
        </p:spPr>
      </p:pic>
      <p:sp>
        <p:nvSpPr>
          <p:cNvPr id="7" name="Google Shape;141;p28"/>
          <p:cNvSpPr txBox="1"/>
          <p:nvPr/>
        </p:nvSpPr>
        <p:spPr>
          <a:xfrm>
            <a:off x="356754" y="666750"/>
            <a:ext cx="4267200" cy="1600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200"/>
              <a:buFont typeface="Londrina Solid" panose="00000500000000000000"/>
              <a:buNone/>
              <a:defRPr sz="8000" b="1"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US" dirty="0" err="1">
                <a:solidFill>
                  <a:schemeClr val="accent3"/>
                </a:solidFill>
              </a:rPr>
              <a:t>TOÁN</a:t>
            </a:r>
            <a:r>
              <a:rPr lang="en-US" dirty="0"/>
              <a:t> </a:t>
            </a:r>
            <a:endParaRPr lang="en-US" sz="66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141"/>
                                        </p:tgtEl>
                                        <p:attrNameLst>
                                          <p:attrName>style.visibility</p:attrName>
                                        </p:attrNameLst>
                                      </p:cBhvr>
                                      <p:to>
                                        <p:strVal val="visible"/>
                                      </p:to>
                                    </p:set>
                                    <p:anim calcmode="lin" valueType="num">
                                      <p:cBhvr additive="base">
                                        <p:cTn id="11" dur="1250" fill="hold"/>
                                        <p:tgtEl>
                                          <p:spTgt spid="141"/>
                                        </p:tgtEl>
                                        <p:attrNameLst>
                                          <p:attrName>ppt_x</p:attrName>
                                        </p:attrNameLst>
                                      </p:cBhvr>
                                      <p:tavLst>
                                        <p:tav tm="0">
                                          <p:val>
                                            <p:strVal val="0-#ppt_w/2"/>
                                          </p:val>
                                        </p:tav>
                                        <p:tav tm="100000">
                                          <p:val>
                                            <p:strVal val="#ppt_x"/>
                                          </p:val>
                                        </p:tav>
                                      </p:tavLst>
                                    </p:anim>
                                    <p:anim calcmode="lin" valueType="num">
                                      <p:cBhvr additive="base">
                                        <p:cTn id="12" dur="1250" fill="hold"/>
                                        <p:tgtEl>
                                          <p:spTgt spid="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23" name="矩形 7">
            <a:extLst>
              <a:ext uri="{FF2B5EF4-FFF2-40B4-BE49-F238E27FC236}">
                <a16:creationId xmlns:a16="http://schemas.microsoft.com/office/drawing/2014/main" id="{B8AA3D69-97A1-4ABC-A929-FA638C401DA9}"/>
              </a:ext>
            </a:extLst>
          </p:cNvPr>
          <p:cNvSpPr/>
          <p:nvPr/>
        </p:nvSpPr>
        <p:spPr>
          <a:xfrm>
            <a:off x="1314450" y="1600200"/>
            <a:ext cx="6400800" cy="267029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3375" b="1" kern="1200" dirty="0">
              <a:solidFill>
                <a:srgbClr val="E7E6E6">
                  <a:lumMod val="75000"/>
                </a:srgbClr>
              </a:solidFill>
              <a:latin typeface="Calibri" panose="020F0502020204030204"/>
              <a:ea typeface="宋体" panose="02010600030101010101" pitchFamily="2" charset="-122"/>
            </a:endParaRPr>
          </a:p>
        </p:txBody>
      </p:sp>
      <p:sp>
        <p:nvSpPr>
          <p:cNvPr id="16" name="AutoShape 8" descr="Quận Đống Đa Archives - Trang 5 trên 6 - Thông tin các trường mầm ..."/>
          <p:cNvSpPr>
            <a:spLocks noChangeAspect="1" noChangeArrowheads="1"/>
          </p:cNvSpPr>
          <p:nvPr/>
        </p:nvSpPr>
        <p:spPr bwMode="auto">
          <a:xfrm>
            <a:off x="2069187" y="906065"/>
            <a:ext cx="171450"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endParaRPr lang="en-US" altLang="en-US" sz="1013" kern="1200">
              <a:solidFill>
                <a:prstClr val="black"/>
              </a:solidFill>
              <a:ea typeface="+mn-ea"/>
              <a:cs typeface="+mn-cs"/>
            </a:endParaRPr>
          </a:p>
        </p:txBody>
      </p:sp>
      <p:sp>
        <p:nvSpPr>
          <p:cNvPr id="17" name="AutoShape 10" descr="Quận Đống Đa Archives - Trang 5 trên 6 - Thông tin các trường mầm ..."/>
          <p:cNvSpPr>
            <a:spLocks noChangeAspect="1" noChangeArrowheads="1"/>
          </p:cNvSpPr>
          <p:nvPr/>
        </p:nvSpPr>
        <p:spPr bwMode="auto">
          <a:xfrm>
            <a:off x="2004417" y="1463897"/>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endParaRPr lang="en-US" altLang="en-US" sz="1013" kern="1200">
              <a:solidFill>
                <a:prstClr val="black"/>
              </a:solidFill>
              <a:ea typeface="+mn-ea"/>
              <a:cs typeface="+mn-cs"/>
            </a:endParaRPr>
          </a:p>
        </p:txBody>
      </p:sp>
      <p:sp>
        <p:nvSpPr>
          <p:cNvPr id="18" name="TextBox 3"/>
          <p:cNvSpPr txBox="1">
            <a:spLocks noChangeArrowheads="1"/>
          </p:cNvSpPr>
          <p:nvPr/>
        </p:nvSpPr>
        <p:spPr bwMode="auto">
          <a:xfrm>
            <a:off x="4174332" y="37025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buClrTx/>
            </a:pPr>
            <a:endParaRPr lang="en-US" altLang="en-US" sz="1350" kern="1200">
              <a:solidFill>
                <a:prstClr val="black"/>
              </a:solidFill>
              <a:ea typeface="+mn-ea"/>
              <a:cs typeface="+mn-cs"/>
            </a:endParaRPr>
          </a:p>
        </p:txBody>
      </p:sp>
      <p:pic>
        <p:nvPicPr>
          <p:cNvPr id="19" name="Picture 9"/>
          <p:cNvPicPr>
            <a:picLocks noChangeAspect="1"/>
          </p:cNvPicPr>
          <p:nvPr/>
        </p:nvPicPr>
        <p:blipFill rotWithShape="1">
          <a:blip r:embed="rId4">
            <a:extLst>
              <a:ext uri="{28A0092B-C50C-407E-A947-70E740481C1C}">
                <a14:useLocalDpi xmlns:a14="http://schemas.microsoft.com/office/drawing/2010/main" val="0"/>
              </a:ext>
            </a:extLst>
          </a:blip>
          <a:srcRect l="20357" t="25186" r="37095" b="39284"/>
          <a:stretch/>
        </p:blipFill>
        <p:spPr bwMode="auto">
          <a:xfrm>
            <a:off x="1521619" y="1702319"/>
            <a:ext cx="5943600" cy="2568179"/>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a:spLocks noChangeArrowheads="1"/>
          </p:cNvSpPr>
          <p:nvPr/>
        </p:nvSpPr>
        <p:spPr bwMode="auto">
          <a:xfrm>
            <a:off x="1959098" y="1903361"/>
            <a:ext cx="5266185"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Thứ</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ba</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ngày</a:t>
            </a:r>
            <a:r>
              <a:rPr lang="en-US" altLang="en-US" sz="2400" b="1" kern="1200" dirty="0">
                <a:solidFill>
                  <a:srgbClr val="000000"/>
                </a:solidFill>
                <a:latin typeface="HP001 4H" panose="020B0603050302020204" pitchFamily="34" charset="0"/>
                <a:ea typeface="+mn-ea"/>
                <a:cs typeface="Calibri" panose="020F0502020204030204" pitchFamily="34" charset="0"/>
              </a:rPr>
              <a:t> 16 </a:t>
            </a:r>
            <a:r>
              <a:rPr lang="en-US" altLang="en-US" sz="2400" b="1" kern="1200" dirty="0" err="1">
                <a:solidFill>
                  <a:srgbClr val="000000"/>
                </a:solidFill>
                <a:latin typeface="HP001 4H" panose="020B0603050302020204" pitchFamily="34" charset="0"/>
                <a:ea typeface="+mn-ea"/>
                <a:cs typeface="Calibri" panose="020F0502020204030204" pitchFamily="34" charset="0"/>
              </a:rPr>
              <a:t>tháng</a:t>
            </a:r>
            <a:r>
              <a:rPr lang="en-US" altLang="en-US" sz="2400" b="1" kern="1200" dirty="0">
                <a:solidFill>
                  <a:srgbClr val="000000"/>
                </a:solidFill>
                <a:latin typeface="HP001 4H" panose="020B0603050302020204" pitchFamily="34" charset="0"/>
                <a:ea typeface="+mn-ea"/>
                <a:cs typeface="Calibri" panose="020F0502020204030204" pitchFamily="34" charset="0"/>
              </a:rPr>
              <a:t> 11 </a:t>
            </a:r>
            <a:r>
              <a:rPr lang="en-US" altLang="en-US" sz="2400" b="1" kern="1200" dirty="0" err="1">
                <a:solidFill>
                  <a:srgbClr val="000000"/>
                </a:solidFill>
                <a:latin typeface="HP001 4H" panose="020B0603050302020204" pitchFamily="34" charset="0"/>
                <a:ea typeface="+mn-ea"/>
                <a:cs typeface="Calibri" panose="020F0502020204030204" pitchFamily="34" charset="0"/>
              </a:rPr>
              <a:t>năm</a:t>
            </a:r>
            <a:r>
              <a:rPr lang="en-US" altLang="en-US" sz="2400" b="1" kern="1200" dirty="0">
                <a:solidFill>
                  <a:srgbClr val="000000"/>
                </a:solidFill>
                <a:latin typeface="HP001 4H" panose="020B0603050302020204" pitchFamily="34" charset="0"/>
                <a:ea typeface="+mn-ea"/>
                <a:cs typeface="Calibri" panose="020F0502020204030204" pitchFamily="34" charset="0"/>
              </a:rPr>
              <a:t> 2021</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sp>
        <p:nvSpPr>
          <p:cNvPr id="21" name="Rectangle 12"/>
          <p:cNvSpPr>
            <a:spLocks noChangeArrowheads="1"/>
          </p:cNvSpPr>
          <p:nvPr/>
        </p:nvSpPr>
        <p:spPr bwMode="auto">
          <a:xfrm>
            <a:off x="3571372" y="2407319"/>
            <a:ext cx="922047"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Toán</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sp>
        <p:nvSpPr>
          <p:cNvPr id="22" name="Rectangle 13"/>
          <p:cNvSpPr>
            <a:spLocks noChangeArrowheads="1"/>
          </p:cNvSpPr>
          <p:nvPr/>
        </p:nvSpPr>
        <p:spPr bwMode="auto">
          <a:xfrm>
            <a:off x="3099398" y="2883717"/>
            <a:ext cx="2193229"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Bảng</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nhân</a:t>
            </a:r>
            <a:r>
              <a:rPr lang="en-US" altLang="en-US" sz="2400" b="1" kern="1200" dirty="0">
                <a:solidFill>
                  <a:srgbClr val="000000"/>
                </a:solidFill>
                <a:latin typeface="HP001 4H" panose="020B0603050302020204" pitchFamily="34" charset="0"/>
                <a:ea typeface="+mn-ea"/>
                <a:cs typeface="Calibri" panose="020F0502020204030204" pitchFamily="34" charset="0"/>
              </a:rPr>
              <a:t> 8</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pic>
        <p:nvPicPr>
          <p:cNvPr id="2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030" y="483085"/>
            <a:ext cx="6701314" cy="1237523"/>
          </a:xfrm>
          <a:prstGeom prst="rect">
            <a:avLst/>
          </a:prstGeom>
        </p:spPr>
      </p:pic>
    </p:spTree>
    <p:extLst>
      <p:ext uri="{BB962C8B-B14F-4D97-AF65-F5344CB8AC3E}">
        <p14:creationId xmlns:p14="http://schemas.microsoft.com/office/powerpoint/2010/main" val="22689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0" fill="hold"/>
                                        <p:tgtEl>
                                          <p:spTgt spid="26"/>
                                        </p:tgtEl>
                                        <p:attrNameLst>
                                          <p:attrName>ppt_w</p:attrName>
                                        </p:attrNameLst>
                                      </p:cBhvr>
                                      <p:tavLst>
                                        <p:tav tm="0">
                                          <p:val>
                                            <p:strVal val="4/3*#ppt_w"/>
                                          </p:val>
                                        </p:tav>
                                        <p:tav tm="100000">
                                          <p:val>
                                            <p:strVal val="#ppt_w"/>
                                          </p:val>
                                        </p:tav>
                                      </p:tavLst>
                                    </p:anim>
                                    <p:anim calcmode="lin" valueType="num">
                                      <p:cBhvr>
                                        <p:cTn id="8" dur="2000" fill="hold"/>
                                        <p:tgtEl>
                                          <p:spTgt spid="26"/>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000"/>
                                        <p:tgtEl>
                                          <p:spTgt spid="26"/>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3250" fill="hold"/>
                                        <p:tgtEl>
                                          <p:spTgt spid="27"/>
                                        </p:tgtEl>
                                        <p:attrNameLst>
                                          <p:attrName>ppt_w</p:attrName>
                                        </p:attrNameLst>
                                      </p:cBhvr>
                                      <p:tavLst>
                                        <p:tav tm="0">
                                          <p:val>
                                            <p:fltVal val="0"/>
                                          </p:val>
                                        </p:tav>
                                        <p:tav tm="100000">
                                          <p:val>
                                            <p:strVal val="#ppt_w"/>
                                          </p:val>
                                        </p:tav>
                                      </p:tavLst>
                                    </p:anim>
                                    <p:anim calcmode="lin" valueType="num">
                                      <p:cBhvr>
                                        <p:cTn id="15" dur="3250" fill="hold"/>
                                        <p:tgtEl>
                                          <p:spTgt spid="27"/>
                                        </p:tgtEl>
                                        <p:attrNameLst>
                                          <p:attrName>ppt_h</p:attrName>
                                        </p:attrNameLst>
                                      </p:cBhvr>
                                      <p:tavLst>
                                        <p:tav tm="0">
                                          <p:val>
                                            <p:fltVal val="0"/>
                                          </p:val>
                                        </p:tav>
                                        <p:tav tm="100000">
                                          <p:val>
                                            <p:strVal val="#ppt_h"/>
                                          </p:val>
                                        </p:tav>
                                      </p:tavLst>
                                    </p:anim>
                                    <p:animEffect transition="in" filter="fade">
                                      <p:cBhvr>
                                        <p:cTn id="16" dur="3250"/>
                                        <p:tgtEl>
                                          <p:spTgt spid="27"/>
                                        </p:tgtEl>
                                      </p:cBhvr>
                                    </p:animEffect>
                                    <p:anim calcmode="lin" valueType="num">
                                      <p:cBhvr>
                                        <p:cTn id="17" dur="3250" fill="hold"/>
                                        <p:tgtEl>
                                          <p:spTgt spid="27"/>
                                        </p:tgtEl>
                                        <p:attrNameLst>
                                          <p:attrName>ppt_x</p:attrName>
                                        </p:attrNameLst>
                                      </p:cBhvr>
                                      <p:tavLst>
                                        <p:tav tm="0">
                                          <p:val>
                                            <p:fltVal val="0.5"/>
                                          </p:val>
                                        </p:tav>
                                        <p:tav tm="100000">
                                          <p:val>
                                            <p:strVal val="#ppt_x"/>
                                          </p:val>
                                        </p:tav>
                                      </p:tavLst>
                                    </p:anim>
                                    <p:anim calcmode="lin" valueType="num">
                                      <p:cBhvr>
                                        <p:cTn id="18" dur="325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07296951"/>
</p:tagLst>
</file>

<file path=ppt/theme/theme1.xml><?xml version="1.0" encoding="utf-8"?>
<a:theme xmlns:a="http://schemas.openxmlformats.org/drawingml/2006/main" name="Clase Seño Loli by Slidesgo">
  <a:themeElements>
    <a:clrScheme name="Simple Light">
      <a:dk1>
        <a:srgbClr val="4D4D95"/>
      </a:dk1>
      <a:lt1>
        <a:srgbClr val="FFFFFF"/>
      </a:lt1>
      <a:dk2>
        <a:srgbClr val="FFD26D"/>
      </a:dk2>
      <a:lt2>
        <a:srgbClr val="FB5760"/>
      </a:lt2>
      <a:accent1>
        <a:srgbClr val="47C5A3"/>
      </a:accent1>
      <a:accent2>
        <a:srgbClr val="6666BC"/>
      </a:accent2>
      <a:accent3>
        <a:srgbClr val="FF8163"/>
      </a:accent3>
      <a:accent4>
        <a:srgbClr val="FB5760"/>
      </a:accent4>
      <a:accent5>
        <a:srgbClr val="FFD26D"/>
      </a:accent5>
      <a:accent6>
        <a:srgbClr val="47C5A3"/>
      </a:accent6>
      <a:hlink>
        <a:srgbClr val="4D4D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lase Seño Loli by Slidesgo">
  <a:themeElements>
    <a:clrScheme name="Simple Light">
      <a:dk1>
        <a:srgbClr val="4D4D95"/>
      </a:dk1>
      <a:lt1>
        <a:srgbClr val="FFFFFF"/>
      </a:lt1>
      <a:dk2>
        <a:srgbClr val="FFD26D"/>
      </a:dk2>
      <a:lt2>
        <a:srgbClr val="FB5760"/>
      </a:lt2>
      <a:accent1>
        <a:srgbClr val="47C5A3"/>
      </a:accent1>
      <a:accent2>
        <a:srgbClr val="6666BC"/>
      </a:accent2>
      <a:accent3>
        <a:srgbClr val="FF8163"/>
      </a:accent3>
      <a:accent4>
        <a:srgbClr val="FB5760"/>
      </a:accent4>
      <a:accent5>
        <a:srgbClr val="FFD26D"/>
      </a:accent5>
      <a:accent6>
        <a:srgbClr val="47C5A3"/>
      </a:accent6>
      <a:hlink>
        <a:srgbClr val="4D4D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726</Words>
  <Application>Microsoft Office PowerPoint</Application>
  <PresentationFormat>On-screen Show (16:9)</PresentationFormat>
  <Paragraphs>176</Paragraphs>
  <Slides>20</Slides>
  <Notes>11</Notes>
  <HiddenSlides>0</HiddenSlides>
  <MMClips>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20</vt:i4>
      </vt:variant>
    </vt:vector>
  </HeadingPairs>
  <TitlesOfParts>
    <vt:vector size="40" baseType="lpstr">
      <vt:lpstr>Bahnschrift Light Condensed</vt:lpstr>
      <vt:lpstr>HP001 4H</vt:lpstr>
      <vt:lpstr>Calibri Light</vt:lpstr>
      <vt:lpstr>AvantGarde</vt:lpstr>
      <vt:lpstr>Calibri</vt:lpstr>
      <vt:lpstr>Century Schoolbook</vt:lpstr>
      <vt:lpstr>Arial</vt:lpstr>
      <vt:lpstr>Cambria Math</vt:lpstr>
      <vt:lpstr>Times New Roman</vt:lpstr>
      <vt:lpstr>宋体</vt:lpstr>
      <vt:lpstr>Tahoma</vt:lpstr>
      <vt:lpstr>Londrina Solid</vt:lpstr>
      <vt:lpstr>Segoe UI Black</vt:lpstr>
      <vt:lpstr>HP001 4 hàng</vt:lpstr>
      <vt:lpstr>Leelawadee UI Semilight</vt:lpstr>
      <vt:lpstr>Quicksand</vt:lpstr>
      <vt:lpstr>Clase Seño Loli by Slidesgo</vt:lpstr>
      <vt:lpstr>2_Office Theme</vt:lpstr>
      <vt:lpstr>3_Office Theme</vt:lpstr>
      <vt:lpstr>1_Clase Seño Loli by Slidesgo</vt:lpstr>
      <vt:lpstr>Chào mừng các con đến với tiết học trực tuyến môn Toán</vt:lpstr>
      <vt:lpstr>PowerPoint Presentation</vt:lpstr>
      <vt:lpstr>PowerPoint Presentation</vt:lpstr>
      <vt:lpstr>PowerPoint Presentation</vt:lpstr>
      <vt:lpstr>PowerPoint Presentation</vt:lpstr>
      <vt:lpstr>PowerPoint Presentation</vt:lpstr>
      <vt:lpstr>PowerPoint Presentation</vt:lpstr>
      <vt:lpstr>Bảng nhân 8</vt:lpstr>
      <vt:lpstr>PowerPoint Presentation</vt:lpstr>
      <vt:lpstr>PowerPoint Presentation</vt:lpstr>
      <vt:lpstr>Lập  bảng nhân 8</vt:lpstr>
      <vt:lpstr>Lập bảng nhân 8</vt:lpstr>
      <vt:lpstr>Lập bảng nhân 8</vt:lpstr>
      <vt:lpstr>Bảng nhân 8</vt:lpstr>
      <vt:lpstr>Thực hành Luyện tập</vt:lpstr>
      <vt:lpstr>Tính nhẩm</vt:lpstr>
      <vt:lpstr>PowerPoint Presentation</vt:lpstr>
      <vt:lpstr>PowerPoint Presentation</vt:lpstr>
      <vt:lpstr>Dặn dò</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6</dc:title>
  <dc:creator>Ha_KHQS</dc:creator>
  <cp:lastModifiedBy>Admin</cp:lastModifiedBy>
  <cp:revision>40</cp:revision>
  <dcterms:created xsi:type="dcterms:W3CDTF">2021-10-15T07:23:44Z</dcterms:created>
  <dcterms:modified xsi:type="dcterms:W3CDTF">2021-11-10T07:15:30Z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BCB3027652E1473C95CA16927E8B47E5</vt:lpwstr>
  </property>
  <property fmtid="{D5CDD505-2E9C-101B-9397-08002B2CF9AE}" pid="3" name="KSOProductBuildVer">
    <vt:lpwstr>1033-11.2.0.10323</vt:lpwstr>
  </property>
</Properties>
</file>