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703" r:id="rId3"/>
    <p:sldMasterId id="2147483716" r:id="rId4"/>
    <p:sldMasterId id="2147483728" r:id="rId5"/>
    <p:sldMasterId id="2147483741" r:id="rId6"/>
    <p:sldMasterId id="2147483753" r:id="rId7"/>
    <p:sldMasterId id="2147483781" r:id="rId8"/>
  </p:sldMasterIdLst>
  <p:notesMasterIdLst>
    <p:notesMasterId r:id="rId29"/>
  </p:notesMasterIdLst>
  <p:sldIdLst>
    <p:sldId id="257" r:id="rId9"/>
    <p:sldId id="278" r:id="rId10"/>
    <p:sldId id="274" r:id="rId11"/>
    <p:sldId id="280" r:id="rId12"/>
    <p:sldId id="282" r:id="rId13"/>
    <p:sldId id="314" r:id="rId14"/>
    <p:sldId id="284" r:id="rId15"/>
    <p:sldId id="326" r:id="rId16"/>
    <p:sldId id="344" r:id="rId17"/>
    <p:sldId id="315" r:id="rId18"/>
    <p:sldId id="325" r:id="rId19"/>
    <p:sldId id="319" r:id="rId20"/>
    <p:sldId id="324" r:id="rId21"/>
    <p:sldId id="377" r:id="rId22"/>
    <p:sldId id="328" r:id="rId23"/>
    <p:sldId id="327" r:id="rId24"/>
    <p:sldId id="279" r:id="rId25"/>
    <p:sldId id="329" r:id="rId26"/>
    <p:sldId id="376" r:id="rId27"/>
    <p:sldId id="33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4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3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0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50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B3F24-B618-4465-805C-DAACBFBBDE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78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08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2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4E690-35EE-4D7E-A8ED-D7AC71E0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8D5CF-DEE5-41EE-A0EC-63E0D0B981C0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FA74C-C927-48FF-973D-7ECB1492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EC956-B70F-4459-B7DD-B834C8EF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14496-0536-4402-9A91-EC00A6309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92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81240-0CA3-48C3-8EEB-AEA208DC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1AB9D-36EE-4252-BC8C-6ABEF501B8A4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B94E8-589E-4822-9789-CF1816A8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A24CF-3366-4E27-A476-BFD064A6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15926-3DD6-4025-831C-A2F8EEC8E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496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B4A6-449F-4604-9E6B-74EC4F89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2B5B-D6CC-4339-8445-410536988ADB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EE169-59E1-41E2-BA00-0A076151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DBF50-2A78-4E28-B8E1-3C3CA2D2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F2BDA-1C4E-47FA-B71B-09E2699D5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580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B6DCCE-C465-44F8-B457-4B69A3A1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E4267-391B-40FA-B776-04DF78D4A849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66AE81-D1C4-4A80-B1A6-DB5AFA34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AAA6AA-24C7-4A37-AA83-4CA5A2F0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03674-78B4-49AA-94C2-A2F14EE5F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3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207ECC-73A0-4FE7-8E86-1DD2F1A29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3A85E-5CC9-4812-B2E5-ECE631BE7CD3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498743-136D-4DFB-B956-2D3BECA6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4A0BC8-347F-48AA-9DFE-2283D5A4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C20CC-730F-486A-8A03-71710BD39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40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AC2A595-1651-440F-A056-B4F2F0CC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F5CE0-81FE-4E98-8CAF-048F901D69F5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24B3F0-5351-4614-B6FE-EC3E6AFD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A3777A-3DA2-4B36-91AA-DE721FB9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2C9AD-18A3-4E25-B8D4-CFA66BA54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340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298AA3-64D1-4C06-BBC4-E9786C5A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8377B-11B5-472C-81EC-C3EDF00C86DB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2BD24F-77C0-41F5-95C4-D955CD96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30F496-897F-4E3B-8E11-3667C87F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0E730-14CC-4DA9-B1F7-270650FC8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248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2EE503-CEAB-4C45-9335-96C89DB6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EB62-B5F0-497D-81D3-2E8EDD3277AD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085341-6B05-4F40-B56E-DACB41EEF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E1ABBF-90D2-4628-A4A4-9A8DD67C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73DF1-9CAE-45E5-9896-9337FCF1E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15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95E332-545A-4334-AE91-9DE56010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624B-213C-419B-85BC-99C3097EA8B7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DB1E62-B254-4CCD-8E0B-D0314172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FC2405-BE10-4146-B366-40DB97B6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D2636-EBDF-4D0A-B267-85A0DFC4D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022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E847A-8730-4EFE-8C35-7CF55B4A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C184-AE9B-46D7-8354-565EC53F5F48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4566-34F1-4F80-AF59-8091D576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8648E-4F97-4040-93F7-237DBCA6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13FA6-34E4-44E8-ACFC-5E5DA4891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59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2597-FAA4-406B-A805-C39848AC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8FCF-9416-4819-961B-16EF43BAFF4A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31E8-94D2-478C-90AC-9EFD0EEF8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8ABCC-67FE-4F4F-83A6-B1E17413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CC461-44A5-4261-922A-5B688E3E0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299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3" r="44471" b="20907"/>
          <a:stretch/>
        </p:blipFill>
        <p:spPr>
          <a:xfrm>
            <a:off x="9246965" y="2685392"/>
            <a:ext cx="2788152" cy="13846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3" r="26186" b="20907"/>
          <a:stretch/>
        </p:blipFill>
        <p:spPr>
          <a:xfrm>
            <a:off x="91426" y="441267"/>
            <a:ext cx="5068390" cy="13846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308946" y="2881519"/>
            <a:ext cx="12470256" cy="39764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74" y="1022565"/>
            <a:ext cx="942617" cy="1606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5" y="365854"/>
            <a:ext cx="385271" cy="6567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4" t="63523" r="44471" b="20907"/>
          <a:stretch/>
        </p:blipFill>
        <p:spPr>
          <a:xfrm>
            <a:off x="-26126" y="2325213"/>
            <a:ext cx="1791274" cy="13846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04" y="-207074"/>
            <a:ext cx="8917133" cy="44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23" y="1454220"/>
            <a:ext cx="452706" cy="7716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308946" y="2881519"/>
            <a:ext cx="12470256" cy="3976481"/>
          </a:xfrm>
          <a:prstGeom prst="rect">
            <a:avLst/>
          </a:prstGeom>
        </p:spPr>
      </p:pic>
      <p:pic>
        <p:nvPicPr>
          <p:cNvPr id="9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6" y="235780"/>
            <a:ext cx="1324883" cy="117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64" y="198804"/>
            <a:ext cx="862028" cy="146936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03031" y="2910625"/>
            <a:ext cx="12295031" cy="39473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1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94060"/>
      </p:ext>
    </p:extLst>
  </p:cSld>
  <p:clrMapOvr>
    <a:masterClrMapping/>
  </p:clrMapOvr>
  <p:transition spd="slow"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92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4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96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14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87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0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45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708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29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02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3552225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52871073"/>
      </p:ext>
    </p:extLst>
  </p:cSld>
  <p:clrMapOvr>
    <a:masterClrMapping/>
  </p:clrMapOvr>
  <p:transition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675567"/>
      </p:ext>
    </p:extLst>
  </p:cSld>
  <p:clrMapOvr>
    <a:masterClrMapping/>
  </p:clrMapOvr>
  <p:transition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7777655"/>
      </p:ext>
    </p:extLst>
  </p:cSld>
  <p:clrMapOvr>
    <a:masterClrMapping/>
  </p:clrMapOvr>
  <p:transition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3380365"/>
      </p:ext>
    </p:extLst>
  </p:cSld>
  <p:clrMapOvr>
    <a:masterClrMapping/>
  </p:clrMapOvr>
  <p:transition advClick="0" advTm="300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5892469"/>
      </p:ext>
    </p:extLst>
  </p:cSld>
  <p:clrMapOvr>
    <a:masterClrMapping/>
  </p:clrMapOvr>
  <p:transition advClick="0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994149"/>
      </p:ext>
    </p:extLst>
  </p:cSld>
  <p:clrMapOvr>
    <a:masterClrMapping/>
  </p:clrMapOvr>
  <p:transition advClick="0" advTm="300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1743560"/>
      </p:ext>
    </p:extLst>
  </p:cSld>
  <p:clrMapOvr>
    <a:masterClrMapping/>
  </p:clrMapOvr>
  <p:transition advClick="0"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9227186"/>
      </p:ext>
    </p:extLst>
  </p:cSld>
  <p:clrMapOvr>
    <a:masterClrMapping/>
  </p:clrMapOvr>
  <p:transition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8760112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7260558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9420010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37BEAF-02D9-409D-B4C6-9C2BB9DB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D2F9BB-3C76-45B2-9EE5-4226617E2E50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2CFD18-CEBF-4F98-B37A-F41D64E3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20B088-4DE7-4A57-8391-4BFF0693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AC4F-BF25-48FF-8A7E-7260D2592A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26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5946F3-E283-4ECD-A48C-D42A8C70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C7E85B-2238-440E-8F04-A3A6330F5132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3615F-3F80-4FD4-9FBE-5CB79195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5FA81-3306-4D73-BB28-B0CAF5BF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FC16-8BC6-4BCE-97AA-EC15694AB1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548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A61DB6-FC99-401E-8190-B8C5DC02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9E9D49-F432-496E-807E-2E63B33E1707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2F4937-049F-4DA1-A548-A487275E2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9C8F0E-1007-4878-B8AD-8CE05D4D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0AD71-6ABB-4909-AC90-6BDA270E7B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237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BFC0D1-227C-4FF4-A354-CF38ED1C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7A371A-7D58-44DF-987B-E77C5D029C2B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88D0A6-0CC6-4DF8-8DBC-B8E5BEC4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CCF589-B131-4D3E-97F1-914B7964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075CD-C45E-4516-9A94-94C0C4238F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5788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7F3FE4-C406-498A-A902-5A3DFF9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2914F8-B93F-419D-8426-ACC4E1EB6571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81154-2546-4458-82D9-AA8AC480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011E53-E4AE-4E5A-8803-DF9846E3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FE277-44CC-444F-8F39-040A61C0A5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71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807291-DB25-4E65-B43C-D917B5C4C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C64995-FB19-440E-99A8-0991B46F0BA2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F640158-5A01-4D52-AA46-4B153247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D2AD38-B126-4DF9-965A-E5F112D8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49ADC-CD7E-4AD2-A7B7-8B78A434A2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517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C05003-C2F7-4B54-8105-70CCA3004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A98345-2808-41D7-BFBB-D21EE2916EC5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C6EB37-ECC2-4C0C-8C76-F9B1FB8A0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8A8823-6AED-425D-8310-D8A62582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8A6B-AED5-41EE-8E8A-38E7962904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4869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645633-E95B-4E97-BA38-DC5D4F26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ACA2588-2262-4F7F-A8D0-39B171C72D88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DBADB6-9AE9-4B77-B4AC-597BBE47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5D7091-AE10-411D-852F-BC843C2B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791B8-72DF-4E96-BE7D-044F9EEA0F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7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D550B1-2E49-4B2F-9B79-EB800610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779D3F-56F8-4314-958D-4955761BCC9D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6BB5C7-5E9A-4C2D-BB29-2D3E70E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FAC17E-5977-4BAF-9DF8-4AF202B8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52BA-23E3-4AF3-96DD-19908C0225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711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3F9694-8A6F-4047-89DE-284438E1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8A0B112-C444-4F77-8663-0B30DB2E9C3B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0C2CE-AE15-4C26-9A77-6E90563F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0890FA-B98C-4768-A4C6-7DD12F1C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FB3A-0647-4963-A447-F90DEA9165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696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73845C-426B-4175-9F80-099AA4A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A98A2C-668C-4A8C-A2B9-FCB134ED333F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963693-1313-4766-9646-78A97B26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3CEC7-91F7-4262-85BA-9C92CD9C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59747-0188-4112-A1A8-0138EA79B7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3E7B420-FA9E-4714-883E-374D740522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D2D9C6-AC14-4985-8EB2-1BAD06B156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41F3A-AED7-43F6-AD03-B2B31FFF2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BC9EC0-3617-4613-8B73-2D621A0823CB}" type="datetimeFigureOut">
              <a:rPr lang="en-US"/>
              <a:pPr>
                <a:defRPr/>
              </a:pPr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E89D-711D-4665-A88A-79AC86A6D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36699-9702-42C7-9E62-2B66814BE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D8489DB-E710-4DA6-A223-ED4FAA58C8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90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A7B3-A8CA-4829-BBD7-29CD8EA1C2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1B390E-610E-427D-A0AB-AB7A898592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41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7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6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73E34283-3A12-417C-A99C-936E708DC9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E8E9BC0A-28E5-4B63-A3FA-72124BF90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6E515-4BEE-401A-BF92-F38ED0BC9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0CFD5E5-E22A-4A5C-A627-C71BC233D237}" type="datetimeFigureOut">
              <a:rPr lang="zh-CN" altLang="en-US"/>
              <a:pPr>
                <a:defRPr/>
              </a:pPr>
              <a:t>2021/9/12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DE3B94-7FC3-4F74-88C3-EF2923D4B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B986D8-3929-466A-BF9D-BEC05C73B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15EEEB-8830-4D32-A2B0-FA3527D900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99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5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5.wmf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5.wmf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15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480873" y="1329838"/>
            <a:ext cx="106029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CHÀO</a:t>
            </a:r>
            <a:r>
              <a:rPr kumimoji="0" lang="en-US" altLang="zh-CN" sz="54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MỪNG CÁC EM ĐẾN VỚI MÔN </a:t>
            </a: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TÂP</a:t>
            </a:r>
            <a:r>
              <a:rPr kumimoji="0" lang="en-US" altLang="zh-CN" sz="5400" b="1" i="0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LÀM VĂN</a:t>
            </a:r>
            <a:endParaRPr kumimoji="0" lang="en-US" altLang="zh-CN" sz="54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0461" y="1981200"/>
            <a:ext cx="8206154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en-US" sz="5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15450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0">
            <a:extLst>
              <a:ext uri="{FF2B5EF4-FFF2-40B4-BE49-F238E27FC236}">
                <a16:creationId xmlns:a16="http://schemas.microsoft.com/office/drawing/2014/main" id="{EB8D2D34-B56D-417F-B7F8-C729DF402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266" y="4905836"/>
            <a:ext cx="2450893" cy="195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49E01-A194-4BA0-9DD4-813ACC3B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32" y="1427369"/>
            <a:ext cx="6771776" cy="5128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19D9E-69E4-4A88-A13F-23EA1D3209BE}"/>
              </a:ext>
            </a:extLst>
          </p:cNvPr>
          <p:cNvSpPr txBox="1"/>
          <p:nvPr/>
        </p:nvSpPr>
        <p:spPr>
          <a:xfrm>
            <a:off x="662609" y="302039"/>
            <a:ext cx="107342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7070" y="187108"/>
            <a:ext cx="567013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đơn phải trình bày theo mẫu: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 đơn phải viết tên Đội (Đội Thiếu niên Tiền phong Hồ Chí Minh). 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Địa điểm, ngày, tháng, năm viết đơn.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Tên của đơn: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Tên người hoặc tổ chức nhận đơn. .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Họ tên và ngày, tháng, năm sinh của người viết đơn; người viết là 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lớp nào... </a:t>
            </a:r>
          </a:p>
          <a:p>
            <a:pPr marL="457200" indent="-457200" eaLnBrk="1" hangingPunct="1">
              <a:spcBef>
                <a:spcPts val="600"/>
              </a:spcBef>
              <a:defRPr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Trình bày lí do viết đơn. 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Lời hứa của người viết đơn khi đạt được nguyện vọng. 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Chữ kí và họ, tên của người viết lá đơn.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CF052-9657-415B-8418-BD5254989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50" y="526473"/>
            <a:ext cx="5780282" cy="617212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E33129-0EC6-4D3D-AE32-C455E8925387}"/>
              </a:ext>
            </a:extLst>
          </p:cNvPr>
          <p:cNvCxnSpPr>
            <a:cxnSpLocks/>
          </p:cNvCxnSpPr>
          <p:nvPr/>
        </p:nvCxnSpPr>
        <p:spPr>
          <a:xfrm flipH="1" flipV="1">
            <a:off x="3283527" y="886691"/>
            <a:ext cx="3186546" cy="180110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F549DC-3A8C-4A01-BFCC-F12234E59423}"/>
              </a:ext>
            </a:extLst>
          </p:cNvPr>
          <p:cNvCxnSpPr>
            <a:cxnSpLocks/>
          </p:cNvCxnSpPr>
          <p:nvPr/>
        </p:nvCxnSpPr>
        <p:spPr>
          <a:xfrm flipH="1" flipV="1">
            <a:off x="5306291" y="1427019"/>
            <a:ext cx="1440873" cy="339365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2DE2F2-08A8-486D-8A20-65239A5DAFF5}"/>
              </a:ext>
            </a:extLst>
          </p:cNvPr>
          <p:cNvCxnSpPr>
            <a:cxnSpLocks/>
          </p:cNvCxnSpPr>
          <p:nvPr/>
        </p:nvCxnSpPr>
        <p:spPr>
          <a:xfrm flipH="1" flipV="1">
            <a:off x="3283527" y="1801021"/>
            <a:ext cx="3463637" cy="325581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845B22-7AC0-49F9-A2E4-99D95CB1ABC6}"/>
              </a:ext>
            </a:extLst>
          </p:cNvPr>
          <p:cNvCxnSpPr>
            <a:cxnSpLocks/>
          </p:cNvCxnSpPr>
          <p:nvPr/>
        </p:nvCxnSpPr>
        <p:spPr>
          <a:xfrm flipH="1" flipV="1">
            <a:off x="5080998" y="2356528"/>
            <a:ext cx="1666166" cy="169682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A72D10-EBD3-405D-BE32-CC92147B359B}"/>
              </a:ext>
            </a:extLst>
          </p:cNvPr>
          <p:cNvCxnSpPr>
            <a:cxnSpLocks/>
          </p:cNvCxnSpPr>
          <p:nvPr/>
        </p:nvCxnSpPr>
        <p:spPr>
          <a:xfrm flipH="1">
            <a:off x="3948545" y="2990206"/>
            <a:ext cx="2673928" cy="16089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352E76-4E4E-4B59-88ED-A77E187B0673}"/>
              </a:ext>
            </a:extLst>
          </p:cNvPr>
          <p:cNvCxnSpPr>
            <a:cxnSpLocks/>
          </p:cNvCxnSpPr>
          <p:nvPr/>
        </p:nvCxnSpPr>
        <p:spPr>
          <a:xfrm flipH="1">
            <a:off x="5332191" y="3612537"/>
            <a:ext cx="1290282" cy="38161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1D7B64-2C46-4AC3-B92D-3AEF1C65E69A}"/>
              </a:ext>
            </a:extLst>
          </p:cNvPr>
          <p:cNvCxnSpPr>
            <a:cxnSpLocks/>
          </p:cNvCxnSpPr>
          <p:nvPr/>
        </p:nvCxnSpPr>
        <p:spPr>
          <a:xfrm flipH="1">
            <a:off x="4043717" y="3965321"/>
            <a:ext cx="2426356" cy="395244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0C75FB-9712-4400-B49D-33487C94E3AF}"/>
              </a:ext>
            </a:extLst>
          </p:cNvPr>
          <p:cNvCxnSpPr>
            <a:cxnSpLocks/>
          </p:cNvCxnSpPr>
          <p:nvPr/>
        </p:nvCxnSpPr>
        <p:spPr>
          <a:xfrm flipH="1">
            <a:off x="4994882" y="4803760"/>
            <a:ext cx="1617359" cy="795772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6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597236" y="0"/>
            <a:ext cx="6594764" cy="634789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900" dirty="0">
                <a:latin typeface="+mj-lt"/>
              </a:rPr>
              <a:t>  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THIẾU NIÊN TIỀN PHONG HỒ CHÍ MINH</a:t>
            </a:r>
          </a:p>
          <a:p>
            <a:pPr algn="ctr"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9 năm 202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defRPr/>
            </a:pPr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XIN VÀO ĐỘI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Kính gửi: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Tổng phụ trách Đội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Ban chỉ huy Liên đội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tên là: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………………………………..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ngày: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lớp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lâu em đã mơ ước đứng vào hàng ngũ Đội Thiếu niên Tiền phong 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ồ Chí Minh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được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vai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chiếc khăn quàng đỏ thắm. Thời gian qua, em đã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Điều lệ Đội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Đội là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rất tốt giúp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vậy, em viết đơn này đề nghị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chỉ huy Liên đội xét cho em được vào Đội, được thực hiện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mình.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Đội, em xin hứa sẽ thực hiện tốt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lệ Đội,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gắng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trân trọng cảm ơn.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  </a:t>
            </a:r>
            <a:r>
              <a:rPr lang="en-US" alt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altLang="vi-V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DDF3D-981F-4194-9511-DDDA686FB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723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0">
            <a:extLst>
              <a:ext uri="{FF2B5EF4-FFF2-40B4-BE49-F238E27FC236}">
                <a16:creationId xmlns:a16="http://schemas.microsoft.com/office/drawing/2014/main" id="{EB8D2D34-B56D-417F-B7F8-C729DF402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266" y="4905836"/>
            <a:ext cx="2450893" cy="1952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19D9E-69E4-4A88-A13F-23EA1D3209BE}"/>
              </a:ext>
            </a:extLst>
          </p:cNvPr>
          <p:cNvSpPr txBox="1"/>
          <p:nvPr/>
        </p:nvSpPr>
        <p:spPr>
          <a:xfrm>
            <a:off x="662609" y="302039"/>
            <a:ext cx="107342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7A181-FCAD-4209-8704-F55296814161}"/>
              </a:ext>
            </a:extLst>
          </p:cNvPr>
          <p:cNvSpPr txBox="1"/>
          <p:nvPr/>
        </p:nvSpPr>
        <p:spPr>
          <a:xfrm>
            <a:off x="1236066" y="2047819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lí do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mẫu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lí do,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140">
            <a:extLst>
              <a:ext uri="{FF2B5EF4-FFF2-40B4-BE49-F238E27FC236}">
                <a16:creationId xmlns:a16="http://schemas.microsoft.com/office/drawing/2014/main" id="{481C70EF-556E-4D8A-9666-BDB5B449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5836"/>
            <a:ext cx="2450893" cy="19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40106F1-0FCC-4C5D-B817-F16138A0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5B123E26-DE73-434A-8013-FB7280A8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 dirty="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713593C5-C2B5-4BAB-952F-025AF9DA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3">
            <a:extLst>
              <a:ext uri="{FF2B5EF4-FFF2-40B4-BE49-F238E27FC236}">
                <a16:creationId xmlns:a16="http://schemas.microsoft.com/office/drawing/2014/main" id="{651F9177-51F4-4A86-927A-C2B15D99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6" y="892314"/>
            <a:ext cx="4684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CC6B-DD7D-4F5D-BBC0-D6B3AE75E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499" y="3171032"/>
            <a:ext cx="8505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đầu viết được đơn xin vào Đội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 Chí Minh dựa theo mẫu đơn của bài Đơn xin vào Đội (SGK)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93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182" y="2890129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6">
            <a:extLst>
              <a:ext uri="{FF2B5EF4-FFF2-40B4-BE49-F238E27FC236}">
                <a16:creationId xmlns:a16="http://schemas.microsoft.com/office/drawing/2014/main" id="{273370E1-0FF3-4CB5-B603-A887E1B1A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1F59A-4D9C-43B9-9BC6-1E756B029B7F}"/>
              </a:ext>
            </a:extLst>
          </p:cNvPr>
          <p:cNvSpPr/>
          <p:nvPr/>
        </p:nvSpPr>
        <p:spPr>
          <a:xfrm>
            <a:off x="2506185" y="2133600"/>
            <a:ext cx="72779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Học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sinh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viết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đơn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 </a:t>
            </a:r>
          </a:p>
        </p:txBody>
      </p:sp>
      <p:pic>
        <p:nvPicPr>
          <p:cNvPr id="7172" name="Picture 8" descr="ac.gif">
            <a:extLst>
              <a:ext uri="{FF2B5EF4-FFF2-40B4-BE49-F238E27FC236}">
                <a16:creationId xmlns:a16="http://schemas.microsoft.com/office/drawing/2014/main" id="{A9658FA0-A778-4A4B-BBA3-E8174916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C90218-E378-4FD6-AD7D-FBED5463CCE3}"/>
              </a:ext>
            </a:extLst>
          </p:cNvPr>
          <p:cNvSpPr/>
          <p:nvPr/>
        </p:nvSpPr>
        <p:spPr>
          <a:xfrm>
            <a:off x="1714500" y="190500"/>
            <a:ext cx="8763000" cy="6477000"/>
          </a:xfrm>
          <a:prstGeom prst="rect">
            <a:avLst/>
          </a:prstGeom>
          <a:noFill/>
          <a:ln w="762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9932" y="2818692"/>
            <a:ext cx="5171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30166" y="749145"/>
            <a:ext cx="8638927" cy="48768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0502" flipH="1">
            <a:off x="9040533" y="766897"/>
            <a:ext cx="1381615" cy="854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4525033"/>
            <a:ext cx="1645408" cy="1881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9408" y="2951946"/>
            <a:ext cx="551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buFontTx/>
              <a:buChar char="-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8590A-CACC-48C9-8A63-008757086D48}"/>
              </a:ext>
            </a:extLst>
          </p:cNvPr>
          <p:cNvSpPr txBox="1"/>
          <p:nvPr/>
        </p:nvSpPr>
        <p:spPr>
          <a:xfrm>
            <a:off x="3854304" y="189160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224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40106F1-0FCC-4C5D-B817-F16138A0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5B123E26-DE73-434A-8013-FB7280A8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 dirty="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713593C5-C2B5-4BAB-952F-025AF9DA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3">
            <a:extLst>
              <a:ext uri="{FF2B5EF4-FFF2-40B4-BE49-F238E27FC236}">
                <a16:creationId xmlns:a16="http://schemas.microsoft.com/office/drawing/2014/main" id="{651F9177-51F4-4A86-927A-C2B15D996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838201"/>
            <a:ext cx="4684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4FCC6B-DD7D-4F5D-BBC0-D6B3AE75E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499" y="3171032"/>
            <a:ext cx="8505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đầu viết được đơn xin vào Đội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dựa theo mẫu đơn của bài Đơn xin vào Đội (SGK)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36970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182" y="2890129"/>
            <a:ext cx="3430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1495578" y="2374776"/>
            <a:ext cx="9531264" cy="2554545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AI NHANH HƠN “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44444E-6 L -1.66667E-6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136017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67437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28617" y="3467267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15/5/1941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Cao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0035" y="1906210"/>
            <a:ext cx="80705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Thiếu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Tiền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176022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10744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622155" y="4124031"/>
            <a:ext cx="11097904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Dền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Lý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Lý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Mỳ, Lý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Xậu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4215" y="2299658"/>
            <a:ext cx="62433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480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1076858" y="2998958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30/ 01/ 1970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4615" y="1837306"/>
            <a:ext cx="92945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182" y="2890129"/>
            <a:ext cx="3400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7028"/>
          <a:stretch/>
        </p:blipFill>
        <p:spPr>
          <a:xfrm>
            <a:off x="2751909" y="840812"/>
            <a:ext cx="7916092" cy="517898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1524000" y="1444536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501141" y="3706171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515835" y="4271139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17470" y="4836107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497874" y="5401076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488076" y="5975841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524000" y="3146098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515835" y="2549983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524000" y="2025959"/>
            <a:ext cx="1312818" cy="97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82825" y="966014"/>
            <a:ext cx="6210483" cy="710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65000"/>
              </a:lnSpc>
              <a:defRPr/>
            </a:pP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19 </a:t>
            </a: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 </a:t>
            </a: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08094" y="1510406"/>
            <a:ext cx="2359941" cy="710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65000"/>
              </a:lnSpc>
              <a:defRPr/>
            </a:pP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văn</a:t>
            </a:r>
            <a:endParaRPr lang="en-US" sz="27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66229" y="2054797"/>
            <a:ext cx="2090637" cy="710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65000"/>
              </a:lnSpc>
              <a:defRPr/>
            </a:pP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7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(18)</a:t>
            </a:r>
          </a:p>
        </p:txBody>
      </p:sp>
      <p:pic>
        <p:nvPicPr>
          <p:cNvPr id="20" name="图片 140">
            <a:extLst>
              <a:ext uri="{FF2B5EF4-FFF2-40B4-BE49-F238E27FC236}">
                <a16:creationId xmlns:a16="http://schemas.microsoft.com/office/drawing/2014/main" id="{7E345C57-1DD2-4365-A205-8CE52BB52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481" y="4202572"/>
            <a:ext cx="2623220" cy="20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1481283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742</Words>
  <Application>Microsoft Office PowerPoint</Application>
  <PresentationFormat>Widescreen</PresentationFormat>
  <Paragraphs>117</Paragraphs>
  <Slides>20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等线 Light</vt:lpstr>
      <vt:lpstr>.VnBlack</vt:lpstr>
      <vt:lpstr>Arial</vt:lpstr>
      <vt:lpstr>Calibri</vt:lpstr>
      <vt:lpstr>HP001 4 hàng</vt:lpstr>
      <vt:lpstr>Tahoma</vt:lpstr>
      <vt:lpstr>Times New Roman</vt:lpstr>
      <vt:lpstr>方正卡通简体</vt:lpstr>
      <vt:lpstr>1_Office Theme</vt:lpstr>
      <vt:lpstr>1_Tema de Office</vt:lpstr>
      <vt:lpstr>2_Office 主题​​</vt:lpstr>
      <vt:lpstr>Office Theme</vt:lpstr>
      <vt:lpstr>Office 主题​​</vt:lpstr>
      <vt:lpstr>5_Office Theme</vt:lpstr>
      <vt:lpstr>3_默认设计模板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41</cp:revision>
  <dcterms:created xsi:type="dcterms:W3CDTF">2021-05-06T10:30:00Z</dcterms:created>
  <dcterms:modified xsi:type="dcterms:W3CDTF">2021-09-12T12:50:57Z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