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12" r:id="rId3"/>
    <p:sldMasterId id="2147483753" r:id="rId4"/>
    <p:sldMasterId id="2147483765" r:id="rId5"/>
    <p:sldMasterId id="2147483825" r:id="rId6"/>
    <p:sldMasterId id="2147483837" r:id="rId7"/>
    <p:sldMasterId id="2147483850" r:id="rId8"/>
    <p:sldMasterId id="2147483874" r:id="rId9"/>
  </p:sldMasterIdLst>
  <p:notesMasterIdLst>
    <p:notesMasterId r:id="rId52"/>
  </p:notesMasterIdLst>
  <p:sldIdLst>
    <p:sldId id="343" r:id="rId10"/>
    <p:sldId id="353" r:id="rId11"/>
    <p:sldId id="262" r:id="rId12"/>
    <p:sldId id="466" r:id="rId13"/>
    <p:sldId id="493" r:id="rId14"/>
    <p:sldId id="456" r:id="rId15"/>
    <p:sldId id="263" r:id="rId16"/>
    <p:sldId id="266" r:id="rId17"/>
    <p:sldId id="470" r:id="rId18"/>
    <p:sldId id="471" r:id="rId19"/>
    <p:sldId id="472" r:id="rId20"/>
    <p:sldId id="473" r:id="rId21"/>
    <p:sldId id="474" r:id="rId22"/>
    <p:sldId id="460" r:id="rId23"/>
    <p:sldId id="475" r:id="rId24"/>
    <p:sldId id="476" r:id="rId25"/>
    <p:sldId id="477" r:id="rId26"/>
    <p:sldId id="479" r:id="rId27"/>
    <p:sldId id="468" r:id="rId28"/>
    <p:sldId id="492" r:id="rId29"/>
    <p:sldId id="469" r:id="rId30"/>
    <p:sldId id="317" r:id="rId31"/>
    <p:sldId id="275" r:id="rId32"/>
    <p:sldId id="256" r:id="rId33"/>
    <p:sldId id="299" r:id="rId34"/>
    <p:sldId id="286" r:id="rId35"/>
    <p:sldId id="480" r:id="rId36"/>
    <p:sldId id="322" r:id="rId37"/>
    <p:sldId id="481" r:id="rId38"/>
    <p:sldId id="270" r:id="rId39"/>
    <p:sldId id="491" r:id="rId40"/>
    <p:sldId id="257" r:id="rId41"/>
    <p:sldId id="292" r:id="rId42"/>
    <p:sldId id="487" r:id="rId43"/>
    <p:sldId id="488" r:id="rId44"/>
    <p:sldId id="489" r:id="rId45"/>
    <p:sldId id="490" r:id="rId46"/>
    <p:sldId id="494" r:id="rId47"/>
    <p:sldId id="484" r:id="rId48"/>
    <p:sldId id="483" r:id="rId49"/>
    <p:sldId id="485" r:id="rId50"/>
    <p:sldId id="48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6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15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AA451-E1C0-46D5-9BD2-FD9698A249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267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5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56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B6AE9-8BE9-4CE8-BE56-6E5CCBAF5B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25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012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64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图片占位符 5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55101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14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9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22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0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8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80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4705737" y="1438849"/>
            <a:ext cx="7024171" cy="5005494"/>
            <a:chOff x="4705737" y="1250164"/>
            <a:chExt cx="7024171" cy="5005494"/>
          </a:xfrm>
        </p:grpSpPr>
        <p:grpSp>
          <p:nvGrpSpPr>
            <p:cNvPr id="7" name="组合 6"/>
            <p:cNvGrpSpPr/>
            <p:nvPr/>
          </p:nvGrpSpPr>
          <p:grpSpPr>
            <a:xfrm>
              <a:off x="5134263" y="1766020"/>
              <a:ext cx="6167120" cy="4489638"/>
              <a:chOff x="5134263" y="1766020"/>
              <a:chExt cx="6167120" cy="4489638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9814123" y="1766020"/>
                <a:ext cx="1487260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301383" y="1770743"/>
                <a:ext cx="0" cy="4484915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5134263" y="1770743"/>
                <a:ext cx="0" cy="4441372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5152571" y="1766024"/>
                <a:ext cx="4664574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" name="椭圆 7"/>
            <p:cNvSpPr/>
            <p:nvPr/>
          </p:nvSpPr>
          <p:spPr>
            <a:xfrm flipV="1">
              <a:off x="8093723" y="1391911"/>
              <a:ext cx="248201" cy="248201"/>
            </a:xfrm>
            <a:prstGeom prst="ellipse">
              <a:avLst/>
            </a:prstGeom>
            <a:noFill/>
            <a:ln w="476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9" name="直接连接符 8"/>
            <p:cNvCxnSpPr>
              <a:endCxn id="17" idx="0"/>
            </p:cNvCxnSpPr>
            <p:nvPr/>
          </p:nvCxnSpPr>
          <p:spPr>
            <a:xfrm flipV="1">
              <a:off x="11117718" y="1251634"/>
              <a:ext cx="237758" cy="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0591671" y="1250180"/>
              <a:ext cx="328439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接连接符 10"/>
            <p:cNvCxnSpPr>
              <a:endCxn id="15" idx="0"/>
            </p:cNvCxnSpPr>
            <p:nvPr/>
          </p:nvCxnSpPr>
          <p:spPr>
            <a:xfrm flipV="1">
              <a:off x="4706270" y="1624596"/>
              <a:ext cx="920" cy="26145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/>
            <p:cNvCxnSpPr>
              <a:stCxn id="15" idx="2"/>
            </p:cNvCxnSpPr>
            <p:nvPr/>
          </p:nvCxnSpPr>
          <p:spPr>
            <a:xfrm>
              <a:off x="5051966" y="1250180"/>
              <a:ext cx="5360358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4706272" y="2101948"/>
              <a:ext cx="0" cy="46917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4706272" y="3607442"/>
              <a:ext cx="0" cy="263370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弧形 14"/>
            <p:cNvSpPr/>
            <p:nvPr/>
          </p:nvSpPr>
          <p:spPr>
            <a:xfrm rot="10800000">
              <a:off x="4705737" y="1250164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" name="直接连接符 15"/>
            <p:cNvCxnSpPr>
              <a:stCxn id="17" idx="2"/>
            </p:cNvCxnSpPr>
            <p:nvPr/>
          </p:nvCxnSpPr>
          <p:spPr>
            <a:xfrm>
              <a:off x="11729892" y="1596409"/>
              <a:ext cx="0" cy="4586676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弧形 16"/>
            <p:cNvSpPr/>
            <p:nvPr/>
          </p:nvSpPr>
          <p:spPr>
            <a:xfrm rot="16200000">
              <a:off x="11044108" y="1250180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4706272" y="281060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4706272" y="320684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图片占位符 24"/>
          <p:cNvSpPr>
            <a:spLocks noGrp="1"/>
          </p:cNvSpPr>
          <p:nvPr>
            <p:ph type="pic" sz="quarter" idx="10"/>
          </p:nvPr>
        </p:nvSpPr>
        <p:spPr>
          <a:xfrm>
            <a:off x="5118100" y="1955800"/>
            <a:ext cx="6197600" cy="45466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85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2757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/>
          <p:cNvSpPr>
            <a:spLocks noGrp="1"/>
          </p:cNvSpPr>
          <p:nvPr>
            <p:ph type="pic" sz="quarter" idx="11"/>
          </p:nvPr>
        </p:nvSpPr>
        <p:spPr>
          <a:xfrm>
            <a:off x="935232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7" name="图片占位符 66"/>
          <p:cNvSpPr>
            <a:spLocks noGrp="1"/>
          </p:cNvSpPr>
          <p:nvPr>
            <p:ph type="pic" sz="quarter" idx="12"/>
          </p:nvPr>
        </p:nvSpPr>
        <p:spPr>
          <a:xfrm>
            <a:off x="5084692" y="2652484"/>
            <a:ext cx="1846944" cy="1846944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0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图片占位符 90"/>
          <p:cNvSpPr>
            <a:spLocks noGrp="1"/>
          </p:cNvSpPr>
          <p:nvPr>
            <p:ph type="pic" sz="quarter" idx="10"/>
          </p:nvPr>
        </p:nvSpPr>
        <p:spPr>
          <a:xfrm>
            <a:off x="-4488" y="1"/>
            <a:ext cx="12196489" cy="5055743"/>
          </a:xfrm>
          <a:custGeom>
            <a:avLst/>
            <a:gdLst>
              <a:gd name="connsiteX0" fmla="*/ 4264735 w 12196489"/>
              <a:gd name="connsiteY0" fmla="*/ 4124000 h 5055743"/>
              <a:gd name="connsiteX1" fmla="*/ 4234776 w 12196489"/>
              <a:gd name="connsiteY1" fmla="*/ 4160311 h 5055743"/>
              <a:gd name="connsiteX2" fmla="*/ 4264640 w 12196489"/>
              <a:gd name="connsiteY2" fmla="*/ 4169581 h 5055743"/>
              <a:gd name="connsiteX3" fmla="*/ 4399371 w 12196489"/>
              <a:gd name="connsiteY3" fmla="*/ 4318182 h 5055743"/>
              <a:gd name="connsiteX4" fmla="*/ 4401215 w 12196489"/>
              <a:gd name="connsiteY4" fmla="*/ 4330370 h 5055743"/>
              <a:gd name="connsiteX5" fmla="*/ 4428953 w 12196489"/>
              <a:gd name="connsiteY5" fmla="*/ 4296747 h 5055743"/>
              <a:gd name="connsiteX6" fmla="*/ 4472187 w 12196489"/>
              <a:gd name="connsiteY6" fmla="*/ 4261079 h 5055743"/>
              <a:gd name="connsiteX7" fmla="*/ 4486318 w 12196489"/>
              <a:gd name="connsiteY7" fmla="*/ 4253407 h 5055743"/>
              <a:gd name="connsiteX8" fmla="*/ 4449630 w 12196489"/>
              <a:gd name="connsiteY8" fmla="*/ 4249708 h 5055743"/>
              <a:gd name="connsiteX9" fmla="*/ 4266288 w 12196489"/>
              <a:gd name="connsiteY9" fmla="*/ 4126859 h 5055743"/>
              <a:gd name="connsiteX10" fmla="*/ 3561257 w 12196489"/>
              <a:gd name="connsiteY10" fmla="*/ 4103842 h 5055743"/>
              <a:gd name="connsiteX11" fmla="*/ 3558720 w 12196489"/>
              <a:gd name="connsiteY11" fmla="*/ 4129003 h 5055743"/>
              <a:gd name="connsiteX12" fmla="*/ 3554158 w 12196489"/>
              <a:gd name="connsiteY12" fmla="*/ 4144358 h 5055743"/>
              <a:gd name="connsiteX13" fmla="*/ 3572245 w 12196489"/>
              <a:gd name="connsiteY13" fmla="*/ 4146181 h 5055743"/>
              <a:gd name="connsiteX14" fmla="*/ 3601814 w 12196489"/>
              <a:gd name="connsiteY14" fmla="*/ 4155360 h 5055743"/>
              <a:gd name="connsiteX15" fmla="*/ 3568066 w 12196489"/>
              <a:gd name="connsiteY15" fmla="*/ 4116392 h 5055743"/>
              <a:gd name="connsiteX16" fmla="*/ 1467199 w 12196489"/>
              <a:gd name="connsiteY16" fmla="*/ 4103243 h 5055743"/>
              <a:gd name="connsiteX17" fmla="*/ 1470219 w 12196489"/>
              <a:gd name="connsiteY17" fmla="*/ 4118197 h 5055743"/>
              <a:gd name="connsiteX18" fmla="*/ 1473238 w 12196489"/>
              <a:gd name="connsiteY18" fmla="*/ 4103243 h 5055743"/>
              <a:gd name="connsiteX19" fmla="*/ 1159656 w 12196489"/>
              <a:gd name="connsiteY19" fmla="*/ 3963543 h 5055743"/>
              <a:gd name="connsiteX20" fmla="*/ 1171575 w 12196489"/>
              <a:gd name="connsiteY20" fmla="*/ 3981220 h 5055743"/>
              <a:gd name="connsiteX21" fmla="*/ 1171574 w 12196489"/>
              <a:gd name="connsiteY21" fmla="*/ 3963543 h 5055743"/>
              <a:gd name="connsiteX22" fmla="*/ 4489 w 12196489"/>
              <a:gd name="connsiteY22" fmla="*/ 0 h 5055743"/>
              <a:gd name="connsiteX23" fmla="*/ 12196489 w 12196489"/>
              <a:gd name="connsiteY23" fmla="*/ 0 h 5055743"/>
              <a:gd name="connsiteX24" fmla="*/ 12196489 w 12196489"/>
              <a:gd name="connsiteY24" fmla="*/ 3923071 h 5055743"/>
              <a:gd name="connsiteX25" fmla="*/ 12191997 w 12196489"/>
              <a:gd name="connsiteY25" fmla="*/ 3923071 h 5055743"/>
              <a:gd name="connsiteX26" fmla="*/ 12191997 w 12196489"/>
              <a:gd name="connsiteY26" fmla="*/ 3963543 h 5055743"/>
              <a:gd name="connsiteX27" fmla="*/ 12047810 w 12196489"/>
              <a:gd name="connsiteY27" fmla="*/ 3963542 h 5055743"/>
              <a:gd name="connsiteX28" fmla="*/ 12052298 w 12196489"/>
              <a:gd name="connsiteY28" fmla="*/ 3985768 h 5055743"/>
              <a:gd name="connsiteX29" fmla="*/ 11747498 w 12196489"/>
              <a:gd name="connsiteY29" fmla="*/ 4290568 h 5055743"/>
              <a:gd name="connsiteX30" fmla="*/ 11466650 w 12196489"/>
              <a:gd name="connsiteY30" fmla="*/ 4104409 h 5055743"/>
              <a:gd name="connsiteX31" fmla="*/ 11454338 w 12196489"/>
              <a:gd name="connsiteY31" fmla="*/ 4043428 h 5055743"/>
              <a:gd name="connsiteX32" fmla="*/ 11423436 w 12196489"/>
              <a:gd name="connsiteY32" fmla="*/ 4068925 h 5055743"/>
              <a:gd name="connsiteX33" fmla="*/ 11290298 w 12196489"/>
              <a:gd name="connsiteY33" fmla="*/ 4109593 h 5055743"/>
              <a:gd name="connsiteX34" fmla="*/ 11242307 w 12196489"/>
              <a:gd name="connsiteY34" fmla="*/ 4104755 h 5055743"/>
              <a:gd name="connsiteX35" fmla="*/ 11199819 w 12196489"/>
              <a:gd name="connsiteY35" fmla="*/ 4091566 h 5055743"/>
              <a:gd name="connsiteX36" fmla="*/ 11192211 w 12196489"/>
              <a:gd name="connsiteY36" fmla="*/ 4129257 h 5055743"/>
              <a:gd name="connsiteX37" fmla="*/ 10972799 w 12196489"/>
              <a:gd name="connsiteY37" fmla="*/ 4274693 h 5055743"/>
              <a:gd name="connsiteX38" fmla="*/ 10880110 w 12196489"/>
              <a:gd name="connsiteY38" fmla="*/ 4255980 h 5055743"/>
              <a:gd name="connsiteX39" fmla="*/ 10862087 w 12196489"/>
              <a:gd name="connsiteY39" fmla="*/ 4246198 h 5055743"/>
              <a:gd name="connsiteX40" fmla="*/ 10859945 w 12196489"/>
              <a:gd name="connsiteY40" fmla="*/ 4256809 h 5055743"/>
              <a:gd name="connsiteX41" fmla="*/ 10579097 w 12196489"/>
              <a:gd name="connsiteY41" fmla="*/ 4442968 h 5055743"/>
              <a:gd name="connsiteX42" fmla="*/ 10298250 w 12196489"/>
              <a:gd name="connsiteY42" fmla="*/ 4256810 h 5055743"/>
              <a:gd name="connsiteX43" fmla="*/ 10285938 w 12196489"/>
              <a:gd name="connsiteY43" fmla="*/ 4195829 h 5055743"/>
              <a:gd name="connsiteX44" fmla="*/ 10255036 w 12196489"/>
              <a:gd name="connsiteY44" fmla="*/ 4221325 h 5055743"/>
              <a:gd name="connsiteX45" fmla="*/ 10121899 w 12196489"/>
              <a:gd name="connsiteY45" fmla="*/ 4261993 h 5055743"/>
              <a:gd name="connsiteX46" fmla="*/ 9883773 w 12196489"/>
              <a:gd name="connsiteY46" fmla="*/ 4023867 h 5055743"/>
              <a:gd name="connsiteX47" fmla="*/ 9895952 w 12196489"/>
              <a:gd name="connsiteY47" fmla="*/ 3963543 h 5055743"/>
              <a:gd name="connsiteX48" fmla="*/ 9278449 w 12196489"/>
              <a:gd name="connsiteY48" fmla="*/ 3963543 h 5055743"/>
              <a:gd name="connsiteX49" fmla="*/ 9296397 w 12196489"/>
              <a:gd name="connsiteY49" fmla="*/ 4052443 h 5055743"/>
              <a:gd name="connsiteX50" fmla="*/ 9022603 w 12196489"/>
              <a:gd name="connsiteY50" fmla="*/ 4388377 h 5055743"/>
              <a:gd name="connsiteX51" fmla="*/ 9010849 w 12196489"/>
              <a:gd name="connsiteY51" fmla="*/ 4389561 h 5055743"/>
              <a:gd name="connsiteX52" fmla="*/ 9026210 w 12196489"/>
              <a:gd name="connsiteY52" fmla="*/ 4439050 h 5055743"/>
              <a:gd name="connsiteX53" fmla="*/ 9036047 w 12196489"/>
              <a:gd name="connsiteY53" fmla="*/ 4536629 h 5055743"/>
              <a:gd name="connsiteX54" fmla="*/ 8551860 w 12196489"/>
              <a:gd name="connsiteY54" fmla="*/ 5020816 h 5055743"/>
              <a:gd name="connsiteX55" fmla="*/ 8077511 w 12196489"/>
              <a:gd name="connsiteY55" fmla="*/ 4634210 h 5055743"/>
              <a:gd name="connsiteX56" fmla="*/ 8069643 w 12196489"/>
              <a:gd name="connsiteY56" fmla="*/ 4556169 h 5055743"/>
              <a:gd name="connsiteX57" fmla="*/ 8064620 w 12196489"/>
              <a:gd name="connsiteY57" fmla="*/ 4558896 h 5055743"/>
              <a:gd name="connsiteX58" fmla="*/ 7931148 w 12196489"/>
              <a:gd name="connsiteY58" fmla="*/ 4585843 h 5055743"/>
              <a:gd name="connsiteX59" fmla="*/ 7588248 w 12196489"/>
              <a:gd name="connsiteY59" fmla="*/ 4242942 h 5055743"/>
              <a:gd name="connsiteX60" fmla="*/ 7592276 w 12196489"/>
              <a:gd name="connsiteY60" fmla="*/ 4222993 h 5055743"/>
              <a:gd name="connsiteX61" fmla="*/ 7584708 w 12196489"/>
              <a:gd name="connsiteY61" fmla="*/ 4222230 h 5055743"/>
              <a:gd name="connsiteX62" fmla="*/ 7540009 w 12196489"/>
              <a:gd name="connsiteY62" fmla="*/ 4208355 h 5055743"/>
              <a:gd name="connsiteX63" fmla="*/ 7537708 w 12196489"/>
              <a:gd name="connsiteY63" fmla="*/ 4207105 h 5055743"/>
              <a:gd name="connsiteX64" fmla="*/ 7489928 w 12196489"/>
              <a:gd name="connsiteY64" fmla="*/ 4277973 h 5055743"/>
              <a:gd name="connsiteX65" fmla="*/ 7321549 w 12196489"/>
              <a:gd name="connsiteY65" fmla="*/ 4347718 h 5055743"/>
              <a:gd name="connsiteX66" fmla="*/ 7153169 w 12196489"/>
              <a:gd name="connsiteY66" fmla="*/ 4277973 h 5055743"/>
              <a:gd name="connsiteX67" fmla="*/ 7151640 w 12196489"/>
              <a:gd name="connsiteY67" fmla="*/ 4275706 h 5055743"/>
              <a:gd name="connsiteX68" fmla="*/ 7148541 w 12196489"/>
              <a:gd name="connsiteY68" fmla="*/ 4285692 h 5055743"/>
              <a:gd name="connsiteX69" fmla="*/ 7085060 w 12196489"/>
              <a:gd name="connsiteY69" fmla="*/ 4390322 h 5055743"/>
              <a:gd name="connsiteX70" fmla="*/ 7009156 w 12196489"/>
              <a:gd name="connsiteY70" fmla="*/ 4459292 h 5055743"/>
              <a:gd name="connsiteX71" fmla="*/ 7020029 w 12196489"/>
              <a:gd name="connsiteY71" fmla="*/ 4468263 h 5055743"/>
              <a:gd name="connsiteX72" fmla="*/ 7071060 w 12196489"/>
              <a:gd name="connsiteY72" fmla="*/ 4543954 h 5055743"/>
              <a:gd name="connsiteX73" fmla="*/ 7074052 w 12196489"/>
              <a:gd name="connsiteY73" fmla="*/ 4558772 h 5055743"/>
              <a:gd name="connsiteX74" fmla="*/ 7093322 w 12196489"/>
              <a:gd name="connsiteY74" fmla="*/ 4535417 h 5055743"/>
              <a:gd name="connsiteX75" fmla="*/ 7308847 w 12196489"/>
              <a:gd name="connsiteY75" fmla="*/ 4446143 h 5055743"/>
              <a:gd name="connsiteX76" fmla="*/ 7613647 w 12196489"/>
              <a:gd name="connsiteY76" fmla="*/ 4750943 h 5055743"/>
              <a:gd name="connsiteX77" fmla="*/ 7308848 w 12196489"/>
              <a:gd name="connsiteY77" fmla="*/ 5055743 h 5055743"/>
              <a:gd name="connsiteX78" fmla="*/ 7028000 w 12196489"/>
              <a:gd name="connsiteY78" fmla="*/ 4869585 h 5055743"/>
              <a:gd name="connsiteX79" fmla="*/ 7015688 w 12196489"/>
              <a:gd name="connsiteY79" fmla="*/ 4808603 h 5055743"/>
              <a:gd name="connsiteX80" fmla="*/ 6984787 w 12196489"/>
              <a:gd name="connsiteY80" fmla="*/ 4834099 h 5055743"/>
              <a:gd name="connsiteX81" fmla="*/ 6851650 w 12196489"/>
              <a:gd name="connsiteY81" fmla="*/ 4874768 h 5055743"/>
              <a:gd name="connsiteX82" fmla="*/ 6613525 w 12196489"/>
              <a:gd name="connsiteY82" fmla="*/ 4636643 h 5055743"/>
              <a:gd name="connsiteX83" fmla="*/ 6632236 w 12196489"/>
              <a:gd name="connsiteY83" fmla="*/ 4543953 h 5055743"/>
              <a:gd name="connsiteX84" fmla="*/ 6643674 w 12196489"/>
              <a:gd name="connsiteY84" fmla="*/ 4526990 h 5055743"/>
              <a:gd name="connsiteX85" fmla="*/ 6593000 w 12196489"/>
              <a:gd name="connsiteY85" fmla="*/ 4511260 h 5055743"/>
              <a:gd name="connsiteX86" fmla="*/ 6488372 w 12196489"/>
              <a:gd name="connsiteY86" fmla="*/ 4447779 h 5055743"/>
              <a:gd name="connsiteX87" fmla="*/ 6407522 w 12196489"/>
              <a:gd name="connsiteY87" fmla="*/ 4358802 h 5055743"/>
              <a:gd name="connsiteX88" fmla="*/ 6372125 w 12196489"/>
              <a:gd name="connsiteY88" fmla="*/ 4472833 h 5055743"/>
              <a:gd name="connsiteX89" fmla="*/ 5775325 w 12196489"/>
              <a:gd name="connsiteY89" fmla="*/ 4868419 h 5055743"/>
              <a:gd name="connsiteX90" fmla="*/ 5127625 w 12196489"/>
              <a:gd name="connsiteY90" fmla="*/ 4220719 h 5055743"/>
              <a:gd name="connsiteX91" fmla="*/ 5127842 w 12196489"/>
              <a:gd name="connsiteY91" fmla="*/ 4218580 h 5055743"/>
              <a:gd name="connsiteX92" fmla="*/ 5092701 w 12196489"/>
              <a:gd name="connsiteY92" fmla="*/ 4223893 h 5055743"/>
              <a:gd name="connsiteX93" fmla="*/ 4823557 w 12196489"/>
              <a:gd name="connsiteY93" fmla="*/ 4045491 h 5055743"/>
              <a:gd name="connsiteX94" fmla="*/ 4807010 w 12196489"/>
              <a:gd name="connsiteY94" fmla="*/ 3963543 h 5055743"/>
              <a:gd name="connsiteX95" fmla="*/ 4800601 w 12196489"/>
              <a:gd name="connsiteY95" fmla="*/ 3963543 h 5055743"/>
              <a:gd name="connsiteX96" fmla="*/ 4671817 w 12196489"/>
              <a:gd name="connsiteY96" fmla="*/ 4205757 h 5055743"/>
              <a:gd name="connsiteX97" fmla="*/ 4657682 w 12196489"/>
              <a:gd name="connsiteY97" fmla="*/ 4213429 h 5055743"/>
              <a:gd name="connsiteX98" fmla="*/ 4694367 w 12196489"/>
              <a:gd name="connsiteY98" fmla="*/ 4217127 h 5055743"/>
              <a:gd name="connsiteX99" fmla="*/ 4927600 w 12196489"/>
              <a:gd name="connsiteY99" fmla="*/ 4503293 h 5055743"/>
              <a:gd name="connsiteX100" fmla="*/ 4635501 w 12196489"/>
              <a:gd name="connsiteY100" fmla="*/ 4795393 h 5055743"/>
              <a:gd name="connsiteX101" fmla="*/ 4366354 w 12196489"/>
              <a:gd name="connsiteY101" fmla="*/ 4616991 h 5055743"/>
              <a:gd name="connsiteX102" fmla="*/ 4351094 w 12196489"/>
              <a:gd name="connsiteY102" fmla="*/ 4541408 h 5055743"/>
              <a:gd name="connsiteX103" fmla="*/ 4340334 w 12196489"/>
              <a:gd name="connsiteY103" fmla="*/ 4557373 h 5055743"/>
              <a:gd name="connsiteX104" fmla="*/ 4171950 w 12196489"/>
              <a:gd name="connsiteY104" fmla="*/ 4627117 h 5055743"/>
              <a:gd name="connsiteX105" fmla="*/ 3933828 w 12196489"/>
              <a:gd name="connsiteY105" fmla="*/ 4388993 h 5055743"/>
              <a:gd name="connsiteX106" fmla="*/ 3951792 w 12196489"/>
              <a:gd name="connsiteY106" fmla="*/ 4300018 h 5055743"/>
              <a:gd name="connsiteX107" fmla="*/ 3919541 w 12196489"/>
              <a:gd name="connsiteY107" fmla="*/ 4303269 h 5055743"/>
              <a:gd name="connsiteX108" fmla="*/ 3813611 w 12196489"/>
              <a:gd name="connsiteY108" fmla="*/ 4289924 h 5055743"/>
              <a:gd name="connsiteX109" fmla="*/ 3721299 w 12196489"/>
              <a:gd name="connsiteY109" fmla="*/ 4253604 h 5055743"/>
              <a:gd name="connsiteX110" fmla="*/ 3743666 w 12196489"/>
              <a:gd name="connsiteY110" fmla="*/ 4286779 h 5055743"/>
              <a:gd name="connsiteX111" fmla="*/ 3762378 w 12196489"/>
              <a:gd name="connsiteY111" fmla="*/ 4379468 h 5055743"/>
              <a:gd name="connsiteX112" fmla="*/ 3524255 w 12196489"/>
              <a:gd name="connsiteY112" fmla="*/ 4617593 h 5055743"/>
              <a:gd name="connsiteX113" fmla="*/ 3355873 w 12196489"/>
              <a:gd name="connsiteY113" fmla="*/ 4547848 h 5055743"/>
              <a:gd name="connsiteX114" fmla="*/ 3326818 w 12196489"/>
              <a:gd name="connsiteY114" fmla="*/ 4504752 h 5055743"/>
              <a:gd name="connsiteX115" fmla="*/ 3246576 w 12196489"/>
              <a:gd name="connsiteY115" fmla="*/ 4560356 h 5055743"/>
              <a:gd name="connsiteX116" fmla="*/ 2924180 w 12196489"/>
              <a:gd name="connsiteY116" fmla="*/ 4646169 h 5055743"/>
              <a:gd name="connsiteX117" fmla="*/ 2387096 w 12196489"/>
              <a:gd name="connsiteY117" fmla="*/ 4360605 h 5055743"/>
              <a:gd name="connsiteX118" fmla="*/ 2336987 w 12196489"/>
              <a:gd name="connsiteY118" fmla="*/ 4268286 h 5055743"/>
              <a:gd name="connsiteX119" fmla="*/ 2328420 w 12196489"/>
              <a:gd name="connsiteY119" fmla="*/ 4275354 h 5055743"/>
              <a:gd name="connsiteX120" fmla="*/ 2148684 w 12196489"/>
              <a:gd name="connsiteY120" fmla="*/ 4330256 h 5055743"/>
              <a:gd name="connsiteX121" fmla="*/ 2083898 w 12196489"/>
              <a:gd name="connsiteY121" fmla="*/ 4323725 h 5055743"/>
              <a:gd name="connsiteX122" fmla="*/ 2072384 w 12196489"/>
              <a:gd name="connsiteY122" fmla="*/ 4320151 h 5055743"/>
              <a:gd name="connsiteX123" fmla="*/ 2070240 w 12196489"/>
              <a:gd name="connsiteY123" fmla="*/ 4330767 h 5055743"/>
              <a:gd name="connsiteX124" fmla="*/ 1774034 w 12196489"/>
              <a:gd name="connsiteY124" fmla="*/ 4527106 h 5055743"/>
              <a:gd name="connsiteX125" fmla="*/ 1477828 w 12196489"/>
              <a:gd name="connsiteY125" fmla="*/ 4330767 h 5055743"/>
              <a:gd name="connsiteX126" fmla="*/ 1461941 w 12196489"/>
              <a:gd name="connsiteY126" fmla="*/ 4252075 h 5055743"/>
              <a:gd name="connsiteX127" fmla="*/ 1426042 w 12196489"/>
              <a:gd name="connsiteY127" fmla="*/ 4305319 h 5055743"/>
              <a:gd name="connsiteX128" fmla="*/ 1293021 w 12196489"/>
              <a:gd name="connsiteY128" fmla="*/ 4360418 h 5055743"/>
              <a:gd name="connsiteX129" fmla="*/ 1160001 w 12196489"/>
              <a:gd name="connsiteY129" fmla="*/ 4305319 h 5055743"/>
              <a:gd name="connsiteX130" fmla="*/ 1124475 w 12196489"/>
              <a:gd name="connsiteY130" fmla="*/ 4252627 h 5055743"/>
              <a:gd name="connsiteX131" fmla="*/ 1099546 w 12196489"/>
              <a:gd name="connsiteY131" fmla="*/ 4269435 h 5055743"/>
              <a:gd name="connsiteX132" fmla="*/ 1026321 w 12196489"/>
              <a:gd name="connsiteY132" fmla="*/ 4284218 h 5055743"/>
              <a:gd name="connsiteX133" fmla="*/ 893300 w 12196489"/>
              <a:gd name="connsiteY133" fmla="*/ 4229119 h 5055743"/>
              <a:gd name="connsiteX134" fmla="*/ 857209 w 12196489"/>
              <a:gd name="connsiteY134" fmla="*/ 4175588 h 5055743"/>
              <a:gd name="connsiteX135" fmla="*/ 850186 w 12196489"/>
              <a:gd name="connsiteY135" fmla="*/ 4186004 h 5055743"/>
              <a:gd name="connsiteX136" fmla="*/ 648130 w 12196489"/>
              <a:gd name="connsiteY136" fmla="*/ 4269698 h 5055743"/>
              <a:gd name="connsiteX137" fmla="*/ 362380 w 12196489"/>
              <a:gd name="connsiteY137" fmla="*/ 3983948 h 5055743"/>
              <a:gd name="connsiteX138" fmla="*/ 366500 w 12196489"/>
              <a:gd name="connsiteY138" fmla="*/ 3963543 h 5055743"/>
              <a:gd name="connsiteX139" fmla="*/ 361892 w 12196489"/>
              <a:gd name="connsiteY139" fmla="*/ 3963543 h 5055743"/>
              <a:gd name="connsiteX140" fmla="*/ 353831 w 12196489"/>
              <a:gd name="connsiteY140" fmla="*/ 4003472 h 5055743"/>
              <a:gd name="connsiteX141" fmla="*/ 184152 w 12196489"/>
              <a:gd name="connsiteY141" fmla="*/ 4115943 h 5055743"/>
              <a:gd name="connsiteX142" fmla="*/ 14474 w 12196489"/>
              <a:gd name="connsiteY142" fmla="*/ 4003472 h 5055743"/>
              <a:gd name="connsiteX143" fmla="*/ 6412 w 12196489"/>
              <a:gd name="connsiteY143" fmla="*/ 3963543 h 5055743"/>
              <a:gd name="connsiteX144" fmla="*/ 0 w 12196489"/>
              <a:gd name="connsiteY144" fmla="*/ 3963543 h 5055743"/>
              <a:gd name="connsiteX145" fmla="*/ 0 w 12196489"/>
              <a:gd name="connsiteY145" fmla="*/ 3798442 h 5055743"/>
              <a:gd name="connsiteX146" fmla="*/ 4489 w 12196489"/>
              <a:gd name="connsiteY146" fmla="*/ 3798442 h 50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2196489" h="5055743">
                <a:moveTo>
                  <a:pt x="4264735" y="4124000"/>
                </a:moveTo>
                <a:lnTo>
                  <a:pt x="4234776" y="4160311"/>
                </a:lnTo>
                <a:lnTo>
                  <a:pt x="4264640" y="4169581"/>
                </a:lnTo>
                <a:cubicBezTo>
                  <a:pt x="4328741" y="4196693"/>
                  <a:pt x="4378498" y="4251074"/>
                  <a:pt x="4399371" y="4318182"/>
                </a:cubicBezTo>
                <a:lnTo>
                  <a:pt x="4401215" y="4330370"/>
                </a:lnTo>
                <a:lnTo>
                  <a:pt x="4428953" y="4296747"/>
                </a:lnTo>
                <a:cubicBezTo>
                  <a:pt x="4442167" y="4283532"/>
                  <a:pt x="4456643" y="4271578"/>
                  <a:pt x="4472187" y="4261079"/>
                </a:cubicBezTo>
                <a:lnTo>
                  <a:pt x="4486318" y="4253407"/>
                </a:lnTo>
                <a:lnTo>
                  <a:pt x="4449630" y="4249708"/>
                </a:lnTo>
                <a:cubicBezTo>
                  <a:pt x="4373573" y="4234145"/>
                  <a:pt x="4308280" y="4189018"/>
                  <a:pt x="4266288" y="4126859"/>
                </a:cubicBezTo>
                <a:close/>
                <a:moveTo>
                  <a:pt x="3561257" y="4103842"/>
                </a:moveTo>
                <a:lnTo>
                  <a:pt x="3558720" y="4129003"/>
                </a:lnTo>
                <a:lnTo>
                  <a:pt x="3554158" y="4144358"/>
                </a:lnTo>
                <a:lnTo>
                  <a:pt x="3572245" y="4146181"/>
                </a:lnTo>
                <a:lnTo>
                  <a:pt x="3601814" y="4155360"/>
                </a:lnTo>
                <a:lnTo>
                  <a:pt x="3568066" y="4116392"/>
                </a:lnTo>
                <a:close/>
                <a:moveTo>
                  <a:pt x="1467199" y="4103243"/>
                </a:moveTo>
                <a:lnTo>
                  <a:pt x="1470219" y="4118197"/>
                </a:lnTo>
                <a:lnTo>
                  <a:pt x="1473238" y="4103243"/>
                </a:lnTo>
                <a:close/>
                <a:moveTo>
                  <a:pt x="1159656" y="3963543"/>
                </a:moveTo>
                <a:lnTo>
                  <a:pt x="1171575" y="3981220"/>
                </a:lnTo>
                <a:lnTo>
                  <a:pt x="1171574" y="3963543"/>
                </a:lnTo>
                <a:close/>
                <a:moveTo>
                  <a:pt x="4489" y="0"/>
                </a:moveTo>
                <a:lnTo>
                  <a:pt x="12196489" y="0"/>
                </a:lnTo>
                <a:lnTo>
                  <a:pt x="12196489" y="3923071"/>
                </a:lnTo>
                <a:lnTo>
                  <a:pt x="12191997" y="3923071"/>
                </a:lnTo>
                <a:lnTo>
                  <a:pt x="12191997" y="3963543"/>
                </a:lnTo>
                <a:lnTo>
                  <a:pt x="12047810" y="3963542"/>
                </a:lnTo>
                <a:lnTo>
                  <a:pt x="12052298" y="3985768"/>
                </a:lnTo>
                <a:cubicBezTo>
                  <a:pt x="12052297" y="4154104"/>
                  <a:pt x="11915833" y="4290568"/>
                  <a:pt x="11747498" y="4290568"/>
                </a:cubicBezTo>
                <a:cubicBezTo>
                  <a:pt x="11621245" y="4290568"/>
                  <a:pt x="11512921" y="4213807"/>
                  <a:pt x="11466650" y="4104409"/>
                </a:cubicBezTo>
                <a:lnTo>
                  <a:pt x="11454338" y="4043428"/>
                </a:lnTo>
                <a:lnTo>
                  <a:pt x="11423436" y="4068925"/>
                </a:lnTo>
                <a:cubicBezTo>
                  <a:pt x="11385432" y="4094601"/>
                  <a:pt x="11339616" y="4109593"/>
                  <a:pt x="11290298" y="4109593"/>
                </a:cubicBezTo>
                <a:cubicBezTo>
                  <a:pt x="11273859" y="4109593"/>
                  <a:pt x="11257809" y="4107927"/>
                  <a:pt x="11242307" y="4104755"/>
                </a:cubicBezTo>
                <a:lnTo>
                  <a:pt x="11199819" y="4091566"/>
                </a:lnTo>
                <a:lnTo>
                  <a:pt x="11192211" y="4129257"/>
                </a:lnTo>
                <a:cubicBezTo>
                  <a:pt x="11156061" y="4214724"/>
                  <a:pt x="11071433" y="4274693"/>
                  <a:pt x="10972799" y="4274693"/>
                </a:cubicBezTo>
                <a:cubicBezTo>
                  <a:pt x="10939921" y="4274693"/>
                  <a:pt x="10908599" y="4268030"/>
                  <a:pt x="10880110" y="4255980"/>
                </a:cubicBezTo>
                <a:lnTo>
                  <a:pt x="10862087" y="4246198"/>
                </a:lnTo>
                <a:lnTo>
                  <a:pt x="10859945" y="4256809"/>
                </a:lnTo>
                <a:cubicBezTo>
                  <a:pt x="10813673" y="4366207"/>
                  <a:pt x="10705350" y="4442968"/>
                  <a:pt x="10579097" y="4442968"/>
                </a:cubicBezTo>
                <a:cubicBezTo>
                  <a:pt x="10452845" y="4442968"/>
                  <a:pt x="10344522" y="4366207"/>
                  <a:pt x="10298250" y="4256810"/>
                </a:cubicBezTo>
                <a:lnTo>
                  <a:pt x="10285938" y="4195829"/>
                </a:lnTo>
                <a:lnTo>
                  <a:pt x="10255036" y="4221325"/>
                </a:lnTo>
                <a:cubicBezTo>
                  <a:pt x="10217031" y="4247000"/>
                  <a:pt x="10171215" y="4261993"/>
                  <a:pt x="10121899" y="4261993"/>
                </a:cubicBezTo>
                <a:cubicBezTo>
                  <a:pt x="9990385" y="4261993"/>
                  <a:pt x="9883773" y="4155381"/>
                  <a:pt x="9883773" y="4023867"/>
                </a:cubicBezTo>
                <a:lnTo>
                  <a:pt x="9895952" y="3963543"/>
                </a:lnTo>
                <a:lnTo>
                  <a:pt x="9278449" y="3963543"/>
                </a:lnTo>
                <a:lnTo>
                  <a:pt x="9296397" y="4052443"/>
                </a:lnTo>
                <a:cubicBezTo>
                  <a:pt x="9296397" y="4218149"/>
                  <a:pt x="9178857" y="4356402"/>
                  <a:pt x="9022603" y="4388377"/>
                </a:cubicBezTo>
                <a:lnTo>
                  <a:pt x="9010849" y="4389561"/>
                </a:lnTo>
                <a:lnTo>
                  <a:pt x="9026210" y="4439050"/>
                </a:lnTo>
                <a:cubicBezTo>
                  <a:pt x="9032660" y="4470568"/>
                  <a:pt x="9036047" y="4503204"/>
                  <a:pt x="9036047" y="4536629"/>
                </a:cubicBezTo>
                <a:cubicBezTo>
                  <a:pt x="9036048" y="4804039"/>
                  <a:pt x="8819269" y="5020817"/>
                  <a:pt x="8551860" y="5020816"/>
                </a:cubicBezTo>
                <a:cubicBezTo>
                  <a:pt x="8317878" y="5020817"/>
                  <a:pt x="8122659" y="4854846"/>
                  <a:pt x="8077511" y="4634210"/>
                </a:cubicBezTo>
                <a:lnTo>
                  <a:pt x="8069643" y="4556169"/>
                </a:lnTo>
                <a:lnTo>
                  <a:pt x="8064620" y="4558896"/>
                </a:lnTo>
                <a:cubicBezTo>
                  <a:pt x="8023596" y="4576248"/>
                  <a:pt x="7978492" y="4585843"/>
                  <a:pt x="7931148" y="4585843"/>
                </a:cubicBezTo>
                <a:cubicBezTo>
                  <a:pt x="7741770" y="4585843"/>
                  <a:pt x="7588247" y="4432320"/>
                  <a:pt x="7588248" y="4242942"/>
                </a:cubicBezTo>
                <a:lnTo>
                  <a:pt x="7592276" y="4222993"/>
                </a:lnTo>
                <a:lnTo>
                  <a:pt x="7584708" y="4222230"/>
                </a:lnTo>
                <a:cubicBezTo>
                  <a:pt x="7569207" y="4219058"/>
                  <a:pt x="7554254" y="4214380"/>
                  <a:pt x="7540009" y="4208355"/>
                </a:cubicBezTo>
                <a:lnTo>
                  <a:pt x="7537708" y="4207105"/>
                </a:lnTo>
                <a:lnTo>
                  <a:pt x="7489928" y="4277973"/>
                </a:lnTo>
                <a:cubicBezTo>
                  <a:pt x="7446837" y="4321065"/>
                  <a:pt x="7387305" y="4347718"/>
                  <a:pt x="7321549" y="4347718"/>
                </a:cubicBezTo>
                <a:cubicBezTo>
                  <a:pt x="7255792" y="4347718"/>
                  <a:pt x="7196261" y="4321065"/>
                  <a:pt x="7153169" y="4277973"/>
                </a:cubicBezTo>
                <a:lnTo>
                  <a:pt x="7151640" y="4275706"/>
                </a:lnTo>
                <a:lnTo>
                  <a:pt x="7148541" y="4285692"/>
                </a:lnTo>
                <a:cubicBezTo>
                  <a:pt x="7132454" y="4323726"/>
                  <a:pt x="7110975" y="4358922"/>
                  <a:pt x="7085060" y="4390322"/>
                </a:cubicBezTo>
                <a:lnTo>
                  <a:pt x="7009156" y="4459292"/>
                </a:lnTo>
                <a:lnTo>
                  <a:pt x="7020029" y="4468263"/>
                </a:lnTo>
                <a:cubicBezTo>
                  <a:pt x="7041575" y="4489810"/>
                  <a:pt x="7059011" y="4515465"/>
                  <a:pt x="7071060" y="4543954"/>
                </a:cubicBezTo>
                <a:lnTo>
                  <a:pt x="7074052" y="4558772"/>
                </a:lnTo>
                <a:lnTo>
                  <a:pt x="7093322" y="4535417"/>
                </a:lnTo>
                <a:cubicBezTo>
                  <a:pt x="7148480" y="4480259"/>
                  <a:pt x="7224679" y="4446143"/>
                  <a:pt x="7308847" y="4446143"/>
                </a:cubicBezTo>
                <a:cubicBezTo>
                  <a:pt x="7477184" y="4446143"/>
                  <a:pt x="7613648" y="4582607"/>
                  <a:pt x="7613647" y="4750943"/>
                </a:cubicBezTo>
                <a:cubicBezTo>
                  <a:pt x="7613647" y="4919279"/>
                  <a:pt x="7477183" y="5055742"/>
                  <a:pt x="7308848" y="5055743"/>
                </a:cubicBezTo>
                <a:cubicBezTo>
                  <a:pt x="7182595" y="5055743"/>
                  <a:pt x="7074272" y="4978982"/>
                  <a:pt x="7028000" y="4869585"/>
                </a:cubicBezTo>
                <a:lnTo>
                  <a:pt x="7015688" y="4808603"/>
                </a:lnTo>
                <a:lnTo>
                  <a:pt x="6984787" y="4834099"/>
                </a:lnTo>
                <a:cubicBezTo>
                  <a:pt x="6946781" y="4859776"/>
                  <a:pt x="6900966" y="4874768"/>
                  <a:pt x="6851650" y="4874768"/>
                </a:cubicBezTo>
                <a:cubicBezTo>
                  <a:pt x="6720137" y="4874768"/>
                  <a:pt x="6613524" y="4768156"/>
                  <a:pt x="6613525" y="4636643"/>
                </a:cubicBezTo>
                <a:cubicBezTo>
                  <a:pt x="6613525" y="4603765"/>
                  <a:pt x="6620187" y="4572443"/>
                  <a:pt x="6632236" y="4543953"/>
                </a:cubicBezTo>
                <a:lnTo>
                  <a:pt x="6643674" y="4526990"/>
                </a:lnTo>
                <a:lnTo>
                  <a:pt x="6593000" y="4511260"/>
                </a:lnTo>
                <a:cubicBezTo>
                  <a:pt x="6554968" y="4495173"/>
                  <a:pt x="6519771" y="4473693"/>
                  <a:pt x="6488372" y="4447779"/>
                </a:cubicBezTo>
                <a:lnTo>
                  <a:pt x="6407522" y="4358802"/>
                </a:lnTo>
                <a:lnTo>
                  <a:pt x="6372125" y="4472833"/>
                </a:lnTo>
                <a:cubicBezTo>
                  <a:pt x="6273799" y="4705302"/>
                  <a:pt x="6043613" y="4868419"/>
                  <a:pt x="5775325" y="4868419"/>
                </a:cubicBezTo>
                <a:cubicBezTo>
                  <a:pt x="5417612" y="4868419"/>
                  <a:pt x="5127624" y="4578434"/>
                  <a:pt x="5127625" y="4220719"/>
                </a:cubicBezTo>
                <a:lnTo>
                  <a:pt x="5127842" y="4218580"/>
                </a:lnTo>
                <a:lnTo>
                  <a:pt x="5092701" y="4223893"/>
                </a:lnTo>
                <a:cubicBezTo>
                  <a:pt x="4971708" y="4223893"/>
                  <a:pt x="4867899" y="4150330"/>
                  <a:pt x="4823557" y="4045491"/>
                </a:cubicBezTo>
                <a:lnTo>
                  <a:pt x="4807010" y="3963543"/>
                </a:lnTo>
                <a:lnTo>
                  <a:pt x="4800601" y="3963543"/>
                </a:lnTo>
                <a:cubicBezTo>
                  <a:pt x="4800601" y="4064369"/>
                  <a:pt x="4749517" y="4153264"/>
                  <a:pt x="4671817" y="4205757"/>
                </a:cubicBezTo>
                <a:lnTo>
                  <a:pt x="4657682" y="4213429"/>
                </a:lnTo>
                <a:lnTo>
                  <a:pt x="4694367" y="4217127"/>
                </a:lnTo>
                <a:cubicBezTo>
                  <a:pt x="4827474" y="4244365"/>
                  <a:pt x="4927600" y="4362136"/>
                  <a:pt x="4927600" y="4503293"/>
                </a:cubicBezTo>
                <a:cubicBezTo>
                  <a:pt x="4927600" y="4664615"/>
                  <a:pt x="4796824" y="4795393"/>
                  <a:pt x="4635501" y="4795393"/>
                </a:cubicBezTo>
                <a:cubicBezTo>
                  <a:pt x="4514510" y="4795393"/>
                  <a:pt x="4410701" y="4721831"/>
                  <a:pt x="4366354" y="4616991"/>
                </a:cubicBezTo>
                <a:lnTo>
                  <a:pt x="4351094" y="4541408"/>
                </a:lnTo>
                <a:lnTo>
                  <a:pt x="4340334" y="4557373"/>
                </a:lnTo>
                <a:cubicBezTo>
                  <a:pt x="4297239" y="4600465"/>
                  <a:pt x="4237707" y="4627118"/>
                  <a:pt x="4171950" y="4627117"/>
                </a:cubicBezTo>
                <a:cubicBezTo>
                  <a:pt x="4040441" y="4627118"/>
                  <a:pt x="3933830" y="4520506"/>
                  <a:pt x="3933828" y="4388993"/>
                </a:cubicBezTo>
                <a:lnTo>
                  <a:pt x="3951792" y="4300018"/>
                </a:lnTo>
                <a:lnTo>
                  <a:pt x="3919541" y="4303269"/>
                </a:lnTo>
                <a:cubicBezTo>
                  <a:pt x="3882965" y="4303269"/>
                  <a:pt x="3847469" y="4298636"/>
                  <a:pt x="3813611" y="4289924"/>
                </a:cubicBezTo>
                <a:lnTo>
                  <a:pt x="3721299" y="4253604"/>
                </a:lnTo>
                <a:lnTo>
                  <a:pt x="3743666" y="4286779"/>
                </a:lnTo>
                <a:cubicBezTo>
                  <a:pt x="3755715" y="4315268"/>
                  <a:pt x="3762378" y="4346590"/>
                  <a:pt x="3762378" y="4379468"/>
                </a:cubicBezTo>
                <a:cubicBezTo>
                  <a:pt x="3762378" y="4510981"/>
                  <a:pt x="3655765" y="4617593"/>
                  <a:pt x="3524255" y="4617593"/>
                </a:cubicBezTo>
                <a:cubicBezTo>
                  <a:pt x="3458497" y="4617593"/>
                  <a:pt x="3398966" y="4590940"/>
                  <a:pt x="3355873" y="4547848"/>
                </a:cubicBezTo>
                <a:lnTo>
                  <a:pt x="3326818" y="4504752"/>
                </a:lnTo>
                <a:lnTo>
                  <a:pt x="3246576" y="4560356"/>
                </a:lnTo>
                <a:cubicBezTo>
                  <a:pt x="3151637" y="4614948"/>
                  <a:pt x="3041554" y="4646169"/>
                  <a:pt x="2924180" y="4646169"/>
                </a:cubicBezTo>
                <a:cubicBezTo>
                  <a:pt x="2700607" y="4646169"/>
                  <a:pt x="2503492" y="4532893"/>
                  <a:pt x="2387096" y="4360605"/>
                </a:cubicBezTo>
                <a:lnTo>
                  <a:pt x="2336987" y="4268286"/>
                </a:lnTo>
                <a:lnTo>
                  <a:pt x="2328420" y="4275354"/>
                </a:lnTo>
                <a:cubicBezTo>
                  <a:pt x="2277114" y="4310017"/>
                  <a:pt x="2215264" y="4330256"/>
                  <a:pt x="2148684" y="4330256"/>
                </a:cubicBezTo>
                <a:cubicBezTo>
                  <a:pt x="2126493" y="4330256"/>
                  <a:pt x="2104823" y="4328007"/>
                  <a:pt x="2083898" y="4323725"/>
                </a:cubicBezTo>
                <a:lnTo>
                  <a:pt x="2072384" y="4320151"/>
                </a:lnTo>
                <a:lnTo>
                  <a:pt x="2070240" y="4330767"/>
                </a:lnTo>
                <a:cubicBezTo>
                  <a:pt x="2021440" y="4446147"/>
                  <a:pt x="1907191" y="4527106"/>
                  <a:pt x="1774034" y="4527106"/>
                </a:cubicBezTo>
                <a:cubicBezTo>
                  <a:pt x="1640878" y="4527106"/>
                  <a:pt x="1526631" y="4446147"/>
                  <a:pt x="1477828" y="4330767"/>
                </a:cubicBezTo>
                <a:lnTo>
                  <a:pt x="1461941" y="4252075"/>
                </a:lnTo>
                <a:lnTo>
                  <a:pt x="1426042" y="4305319"/>
                </a:lnTo>
                <a:cubicBezTo>
                  <a:pt x="1392000" y="4339362"/>
                  <a:pt x="1344969" y="4360418"/>
                  <a:pt x="1293021" y="4360418"/>
                </a:cubicBezTo>
                <a:cubicBezTo>
                  <a:pt x="1241074" y="4360418"/>
                  <a:pt x="1194044" y="4339363"/>
                  <a:pt x="1160001" y="4305319"/>
                </a:cubicBezTo>
                <a:lnTo>
                  <a:pt x="1124475" y="4252627"/>
                </a:lnTo>
                <a:lnTo>
                  <a:pt x="1099546" y="4269435"/>
                </a:lnTo>
                <a:cubicBezTo>
                  <a:pt x="1077040" y="4278954"/>
                  <a:pt x="1052295" y="4284218"/>
                  <a:pt x="1026321" y="4284218"/>
                </a:cubicBezTo>
                <a:cubicBezTo>
                  <a:pt x="974373" y="4284218"/>
                  <a:pt x="927343" y="4263162"/>
                  <a:pt x="893300" y="4229119"/>
                </a:cubicBezTo>
                <a:lnTo>
                  <a:pt x="857209" y="4175588"/>
                </a:lnTo>
                <a:lnTo>
                  <a:pt x="850186" y="4186004"/>
                </a:lnTo>
                <a:cubicBezTo>
                  <a:pt x="798475" y="4237715"/>
                  <a:pt x="727038" y="4269698"/>
                  <a:pt x="648130" y="4269698"/>
                </a:cubicBezTo>
                <a:cubicBezTo>
                  <a:pt x="490315" y="4269698"/>
                  <a:pt x="362380" y="4141763"/>
                  <a:pt x="362380" y="3983948"/>
                </a:cubicBezTo>
                <a:lnTo>
                  <a:pt x="366500" y="3963543"/>
                </a:lnTo>
                <a:lnTo>
                  <a:pt x="361892" y="3963543"/>
                </a:lnTo>
                <a:lnTo>
                  <a:pt x="353831" y="4003472"/>
                </a:lnTo>
                <a:cubicBezTo>
                  <a:pt x="325875" y="4069567"/>
                  <a:pt x="260429" y="4115943"/>
                  <a:pt x="184152" y="4115943"/>
                </a:cubicBezTo>
                <a:cubicBezTo>
                  <a:pt x="107875" y="4115943"/>
                  <a:pt x="42429" y="4069567"/>
                  <a:pt x="14474" y="4003472"/>
                </a:cubicBezTo>
                <a:lnTo>
                  <a:pt x="6412" y="3963543"/>
                </a:lnTo>
                <a:lnTo>
                  <a:pt x="0" y="3963543"/>
                </a:lnTo>
                <a:lnTo>
                  <a:pt x="0" y="3798442"/>
                </a:lnTo>
                <a:lnTo>
                  <a:pt x="4489" y="3798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2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图片占位符 29"/>
          <p:cNvSpPr>
            <a:spLocks noGrp="1"/>
          </p:cNvSpPr>
          <p:nvPr>
            <p:ph type="pic" sz="quarter" idx="10"/>
          </p:nvPr>
        </p:nvSpPr>
        <p:spPr>
          <a:xfrm>
            <a:off x="7117080" y="1463040"/>
            <a:ext cx="4191000" cy="4922520"/>
          </a:xfrm>
          <a:custGeom>
            <a:avLst/>
            <a:gdLst>
              <a:gd name="connsiteX0" fmla="*/ 0 w 4191000"/>
              <a:gd name="connsiteY0" fmla="*/ 0 h 4922520"/>
              <a:gd name="connsiteX1" fmla="*/ 4191000 w 4191000"/>
              <a:gd name="connsiteY1" fmla="*/ 0 h 4922520"/>
              <a:gd name="connsiteX2" fmla="*/ 4191000 w 4191000"/>
              <a:gd name="connsiteY2" fmla="*/ 4922520 h 4922520"/>
              <a:gd name="connsiteX3" fmla="*/ 0 w 4191000"/>
              <a:gd name="connsiteY3" fmla="*/ 4922520 h 49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4922520">
                <a:moveTo>
                  <a:pt x="0" y="0"/>
                </a:moveTo>
                <a:lnTo>
                  <a:pt x="4191000" y="0"/>
                </a:lnTo>
                <a:lnTo>
                  <a:pt x="4191000" y="4922520"/>
                </a:lnTo>
                <a:lnTo>
                  <a:pt x="0" y="4922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2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97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607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52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40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92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2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02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44471" b="20907"/>
          <a:stretch/>
        </p:blipFill>
        <p:spPr>
          <a:xfrm>
            <a:off x="9246965" y="2685392"/>
            <a:ext cx="2788152" cy="1384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26186" b="20907"/>
          <a:stretch/>
        </p:blipFill>
        <p:spPr>
          <a:xfrm>
            <a:off x="91426" y="441267"/>
            <a:ext cx="5068390" cy="13846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74" y="1022565"/>
            <a:ext cx="942617" cy="1606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365854"/>
            <a:ext cx="385271" cy="6567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63523" r="44471" b="20907"/>
          <a:stretch/>
        </p:blipFill>
        <p:spPr>
          <a:xfrm>
            <a:off x="-26126" y="2325213"/>
            <a:ext cx="1791274" cy="13846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04" y="-207074"/>
            <a:ext cx="8917133" cy="44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23" y="1454220"/>
            <a:ext cx="452706" cy="7716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6" y="235780"/>
            <a:ext cx="1324883" cy="11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64" y="198804"/>
            <a:ext cx="862028" cy="146936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03031" y="2910625"/>
            <a:ext cx="12295031" cy="39473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6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0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169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38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29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20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49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9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5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89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8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50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71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292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F9A9A-BB5E-437E-8999-26523E506C3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2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4.wav"/><Relationship Id="rId12" Type="http://schemas.openxmlformats.org/officeDocument/2006/relationships/image" Target="../media/image32.gif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"/>
            <a:ext cx="1206539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2858" y="2170581"/>
            <a:ext cx="520628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B79D91-E8BA-448F-BDAA-DB89BEB65ECB}"/>
              </a:ext>
            </a:extLst>
          </p:cNvPr>
          <p:cNvSpPr txBox="1"/>
          <p:nvPr/>
        </p:nvSpPr>
        <p:spPr>
          <a:xfrm>
            <a:off x="4632139" y="2611176"/>
            <a:ext cx="3408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(29) </a:t>
            </a:r>
          </a:p>
        </p:txBody>
      </p:sp>
    </p:spTree>
    <p:extLst>
      <p:ext uri="{BB962C8B-B14F-4D97-AF65-F5344CB8AC3E}">
        <p14:creationId xmlns:p14="http://schemas.microsoft.com/office/powerpoint/2010/main" val="6458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8B6AB8-4C8F-4804-9399-8C1FFE4B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518" y="1553945"/>
            <a:ext cx="8208962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0DC786D-CB33-4F97-80FF-27592EEC5DF1}"/>
              </a:ext>
            </a:extLst>
          </p:cNvPr>
          <p:cNvCxnSpPr/>
          <p:nvPr/>
        </p:nvCxnSpPr>
        <p:spPr>
          <a:xfrm flipH="1">
            <a:off x="7212971" y="1553945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BA2681C-9512-45E8-AA3A-34AAEC96FC99}"/>
              </a:ext>
            </a:extLst>
          </p:cNvPr>
          <p:cNvCxnSpPr/>
          <p:nvPr/>
        </p:nvCxnSpPr>
        <p:spPr>
          <a:xfrm flipH="1">
            <a:off x="4899262" y="2030998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61A5C8-2A1D-4C37-973E-593E91809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962" y="3036175"/>
            <a:ext cx="8208962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đuổi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9E40FCC-EDF3-4EB9-9E40-F6F2CFEA2620}"/>
              </a:ext>
            </a:extLst>
          </p:cNvPr>
          <p:cNvCxnSpPr/>
          <p:nvPr/>
        </p:nvCxnSpPr>
        <p:spPr>
          <a:xfrm flipH="1">
            <a:off x="5328760" y="3036175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346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D10CA698-769E-4E1F-916F-B50D0CF5DF1D}"/>
              </a:ext>
            </a:extLst>
          </p:cNvPr>
          <p:cNvSpPr txBox="1"/>
          <p:nvPr/>
        </p:nvSpPr>
        <p:spPr>
          <a:xfrm>
            <a:off x="2667000" y="455802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8EF695-4F22-47C3-9050-208E6167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81" y="2054522"/>
            <a:ext cx="7930981" cy="26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79F819-6C6A-49CE-B85F-9EAB75F0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77" y="2575451"/>
            <a:ext cx="7192909" cy="27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2800A72-39EF-4E12-B83A-B26391335FD1}"/>
              </a:ext>
            </a:extLst>
          </p:cNvPr>
          <p:cNvSpPr txBox="1"/>
          <p:nvPr/>
        </p:nvSpPr>
        <p:spPr>
          <a:xfrm>
            <a:off x="2667000" y="694953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9B704E-1F74-4110-9074-34A48E14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94" y="2196693"/>
            <a:ext cx="6705116" cy="22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F42E602C-B9DD-4485-B232-DC61CB81669C}"/>
              </a:ext>
            </a:extLst>
          </p:cNvPr>
          <p:cNvSpPr txBox="1"/>
          <p:nvPr/>
        </p:nvSpPr>
        <p:spPr>
          <a:xfrm>
            <a:off x="2667000" y="18851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E3E010-8D5D-4DF5-9DAF-F2581529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039" y="1181543"/>
            <a:ext cx="7288904" cy="343203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9C6BD22-9061-462D-86FB-A1E13FF42950}"/>
              </a:ext>
            </a:extLst>
          </p:cNvPr>
          <p:cNvCxnSpPr>
            <a:cxnSpLocks/>
          </p:cNvCxnSpPr>
          <p:nvPr/>
        </p:nvCxnSpPr>
        <p:spPr>
          <a:xfrm>
            <a:off x="7994072" y="1873013"/>
            <a:ext cx="130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8C9AC4-A420-4575-972D-A039F2DBA4C1}"/>
              </a:ext>
            </a:extLst>
          </p:cNvPr>
          <p:cNvSpPr txBox="1"/>
          <p:nvPr/>
        </p:nvSpPr>
        <p:spPr>
          <a:xfrm>
            <a:off x="1835729" y="4959267"/>
            <a:ext cx="750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4530B5D-58E1-4467-87D7-1E458B4C7016}"/>
              </a:ext>
            </a:extLst>
          </p:cNvPr>
          <p:cNvCxnSpPr>
            <a:cxnSpLocks/>
          </p:cNvCxnSpPr>
          <p:nvPr/>
        </p:nvCxnSpPr>
        <p:spPr>
          <a:xfrm>
            <a:off x="5233525" y="2308194"/>
            <a:ext cx="74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E41F19-F676-494E-BF3E-F17271CE282C}"/>
              </a:ext>
            </a:extLst>
          </p:cNvPr>
          <p:cNvSpPr txBox="1"/>
          <p:nvPr/>
        </p:nvSpPr>
        <p:spPr>
          <a:xfrm>
            <a:off x="1849932" y="5441893"/>
            <a:ext cx="750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chợp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CC8245-FC6B-43C1-A7F8-0642B1426DC8}"/>
              </a:ext>
            </a:extLst>
          </p:cNvPr>
          <p:cNvCxnSpPr>
            <a:cxnSpLocks/>
          </p:cNvCxnSpPr>
          <p:nvPr/>
        </p:nvCxnSpPr>
        <p:spPr>
          <a:xfrm>
            <a:off x="4152522" y="4028284"/>
            <a:ext cx="10810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3693B2-E5ED-4ABB-8B3F-7BBC4DF10D98}"/>
              </a:ext>
            </a:extLst>
          </p:cNvPr>
          <p:cNvSpPr txBox="1"/>
          <p:nvPr/>
        </p:nvSpPr>
        <p:spPr>
          <a:xfrm>
            <a:off x="1835729" y="5998201"/>
            <a:ext cx="956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2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7AFE467-4F70-4FFD-BF5B-7B1D0C0E51F8}"/>
              </a:ext>
            </a:extLst>
          </p:cNvPr>
          <p:cNvSpPr txBox="1"/>
          <p:nvPr/>
        </p:nvSpPr>
        <p:spPr>
          <a:xfrm>
            <a:off x="2667000" y="680887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272E0D-D048-43D9-9804-80DE93C6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82" y="2279607"/>
            <a:ext cx="7324528" cy="26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18DDE2EA-12EF-42D9-9FF7-BD5EE026743B}"/>
              </a:ext>
            </a:extLst>
          </p:cNvPr>
          <p:cNvSpPr txBox="1"/>
          <p:nvPr/>
        </p:nvSpPr>
        <p:spPr>
          <a:xfrm>
            <a:off x="2638864" y="301058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36F0EB-AC58-46EB-960A-B3F126F6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64" y="1872068"/>
            <a:ext cx="7192909" cy="27016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EABCA0D-8BF9-4814-B2EF-27F559755AEA}"/>
              </a:ext>
            </a:extLst>
          </p:cNvPr>
          <p:cNvCxnSpPr>
            <a:cxnSpLocks/>
          </p:cNvCxnSpPr>
          <p:nvPr/>
        </p:nvCxnSpPr>
        <p:spPr>
          <a:xfrm>
            <a:off x="6067864" y="3728472"/>
            <a:ext cx="678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2AB119-4D68-4F6B-92AA-4330ADA60FA8}"/>
              </a:ext>
            </a:extLst>
          </p:cNvPr>
          <p:cNvSpPr txBox="1"/>
          <p:nvPr/>
        </p:nvSpPr>
        <p:spPr>
          <a:xfrm>
            <a:off x="2199009" y="5503514"/>
            <a:ext cx="750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41949D5-C77C-43C4-BA34-932B29A09138}"/>
              </a:ext>
            </a:extLst>
          </p:cNvPr>
          <p:cNvSpPr txBox="1"/>
          <p:nvPr/>
        </p:nvSpPr>
        <p:spPr>
          <a:xfrm>
            <a:off x="2667000" y="1285795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A7BA92-5CDF-471D-8E07-F8C5581B8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94" y="2787535"/>
            <a:ext cx="6705116" cy="22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6" y="594872"/>
            <a:ext cx="4779094" cy="5444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6063DA-2482-4E43-A642-629890144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68703"/>
            <a:ext cx="56864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531697" y="2390820"/>
            <a:ext cx="623437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altLang="zh-CN" sz="72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 </a:t>
            </a:r>
            <a:r>
              <a:rPr lang="en-US" altLang="zh-CN" sz="7200" b="1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Khởi</a:t>
            </a:r>
            <a:r>
              <a:rPr lang="en-US" altLang="zh-CN" sz="72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7200" b="1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động</a:t>
            </a:r>
            <a:endParaRPr lang="en-US" altLang="zh-CN" sz="72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5488" y="171915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4FAF63-D4C8-42BD-9405-612C3F38A403}"/>
              </a:ext>
            </a:extLst>
          </p:cNvPr>
          <p:cNvSpPr/>
          <p:nvPr/>
        </p:nvSpPr>
        <p:spPr>
          <a:xfrm>
            <a:off x="1828800" y="854412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45823"/>
            <a:ext cx="8534400" cy="6198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5F9CF3-44B9-48B9-86B3-85D506589E93}"/>
              </a:ext>
            </a:extLst>
          </p:cNvPr>
          <p:cNvSpPr/>
          <p:nvPr/>
        </p:nvSpPr>
        <p:spPr>
          <a:xfrm>
            <a:off x="1828800" y="2528449"/>
            <a:ext cx="8534399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D28351-44B3-431D-A6C0-AD0B0B60B8AD}"/>
              </a:ext>
            </a:extLst>
          </p:cNvPr>
          <p:cNvSpPr/>
          <p:nvPr/>
        </p:nvSpPr>
        <p:spPr>
          <a:xfrm>
            <a:off x="1856509" y="4137527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pic>
        <p:nvPicPr>
          <p:cNvPr id="102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CA53A55A-5025-4600-80AD-321E1D50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60" y="919321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4AE15B77-FFAD-4D9F-AB62-46FB981E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1" y="2286487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C16B04E-929B-4684-98EE-AA38577E052A}"/>
              </a:ext>
            </a:extLst>
          </p:cNvPr>
          <p:cNvSpPr/>
          <p:nvPr/>
        </p:nvSpPr>
        <p:spPr>
          <a:xfrm>
            <a:off x="1828798" y="5567436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468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3EE0447E-6B17-4030-9CC3-142F4DA75694}"/>
              </a:ext>
            </a:extLst>
          </p:cNvPr>
          <p:cNvSpPr txBox="1"/>
          <p:nvPr/>
        </p:nvSpPr>
        <p:spPr>
          <a:xfrm>
            <a:off x="3048001" y="241333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25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25"/>
            <a:ext cx="2793726" cy="1893433"/>
          </a:xfrm>
          <a:prstGeom prst="rect">
            <a:avLst/>
          </a:prstGeom>
        </p:spPr>
      </p:pic>
      <p:sp>
        <p:nvSpPr>
          <p:cNvPr id="15" name="AutoShape 3">
            <a:extLst>
              <a:ext uri="{FF2B5EF4-FFF2-40B4-BE49-F238E27FC236}">
                <a16:creationId xmlns:a16="http://schemas.microsoft.com/office/drawing/2014/main" xmlns="" id="{2D8881FF-8995-420A-8E2F-C06CE9299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394" y="1456375"/>
            <a:ext cx="7398327" cy="61242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EE126A5-90B0-4589-A681-9D954D20076C}"/>
              </a:ext>
            </a:extLst>
          </p:cNvPr>
          <p:cNvSpPr txBox="1"/>
          <p:nvPr/>
        </p:nvSpPr>
        <p:spPr>
          <a:xfrm>
            <a:off x="1205570" y="2973316"/>
            <a:ext cx="10403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35" t="26655" r="35002" b="-4921"/>
          <a:stretch/>
        </p:blipFill>
        <p:spPr>
          <a:xfrm>
            <a:off x="6028643" y="951471"/>
            <a:ext cx="5876874" cy="5566598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8EE671E7-10FF-404F-A087-DBCE80D26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736" y="197022"/>
            <a:ext cx="9548527" cy="61242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Người mẹ đã làm gì để bụi gai chỉ đường cho mình</a:t>
            </a: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2BDC79DA-20BB-4AAA-82F5-85A3E1400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83" y="1856307"/>
            <a:ext cx="5268351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Bà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mẹ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chấp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nhận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yêu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cầu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bụi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gai: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Ôm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ghì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bụi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gai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vào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lòng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để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sưởi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ẩm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nó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làm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nó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đâm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chồi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nảy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lộc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nở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giữa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mùa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đông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buốt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990000"/>
                </a:solidFill>
                <a:latin typeface="Times New Roman" pitchFamily="18" charset="0"/>
              </a:rPr>
              <a:t>giá</a:t>
            </a:r>
            <a:r>
              <a:rPr lang="en-US" sz="3200" dirty="0">
                <a:solidFill>
                  <a:srgbClr val="99000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74" y="270508"/>
            <a:ext cx="9693480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818" y="1155704"/>
            <a:ext cx="3353091" cy="2621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136" y="1104532"/>
            <a:ext cx="3353091" cy="2672679"/>
          </a:xfrm>
          <a:prstGeom prst="rect">
            <a:avLst/>
          </a:prstGeom>
        </p:spPr>
      </p:pic>
      <p:grpSp>
        <p:nvGrpSpPr>
          <p:cNvPr id="13" name="Google Shape;962;p45"/>
          <p:cNvGrpSpPr/>
          <p:nvPr/>
        </p:nvGrpSpPr>
        <p:grpSpPr>
          <a:xfrm>
            <a:off x="152338" y="4315001"/>
            <a:ext cx="12084908" cy="1558094"/>
            <a:chOff x="1061987" y="3336412"/>
            <a:chExt cx="9890493" cy="3087115"/>
          </a:xfrm>
        </p:grpSpPr>
        <p:sp>
          <p:nvSpPr>
            <p:cNvPr id="14" name="Google Shape;963;p45"/>
            <p:cNvSpPr/>
            <p:nvPr/>
          </p:nvSpPr>
          <p:spPr>
            <a:xfrm>
              <a:off x="1117600" y="3387315"/>
              <a:ext cx="9773919" cy="2972846"/>
            </a:xfrm>
            <a:prstGeom prst="roundRect">
              <a:avLst>
                <a:gd name="adj" fmla="val 11362"/>
              </a:avLst>
            </a:prstGeom>
            <a:solidFill>
              <a:schemeClr val="lt1"/>
            </a:solidFill>
            <a:ln w="25400" cap="flat" cmpd="sng">
              <a:solidFill>
                <a:srgbClr val="5BB3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64;p45"/>
            <p:cNvSpPr/>
            <p:nvPr/>
          </p:nvSpPr>
          <p:spPr>
            <a:xfrm>
              <a:off x="1061987" y="3336412"/>
              <a:ext cx="9890493" cy="3087115"/>
            </a:xfrm>
            <a:prstGeom prst="roundRect">
              <a:avLst>
                <a:gd name="adj" fmla="val 12729"/>
              </a:avLst>
            </a:prstGeom>
            <a:noFill/>
            <a:ln w="76200" cap="flat" cmpd="sng">
              <a:solidFill>
                <a:srgbClr val="C1E2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4382" y="4490737"/>
            <a:ext cx="11574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8874" y="1440950"/>
            <a:ext cx="8728755" cy="82707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Chọn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đúng nhất nói lên nội dung câu chuyện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41709" y="0"/>
            <a:ext cx="316638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E1B2EFD-AE95-44B4-8CD9-1A30897B963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848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0DE931E-1279-4867-B030-5D2EFB7DBA7F}"/>
                </a:ext>
              </a:extLst>
            </p:cNvPr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27503" y="3006723"/>
            <a:ext cx="6332292" cy="76041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mẹ là người rất dũng cảm.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5" y="3236117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0" y="301069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622" y="308054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26215" y="317343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27503" y="4042566"/>
            <a:ext cx="6320306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mẹ không sợ Thần Chết.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5" y="432603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5" y="407790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622" y="416235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41591" y="428699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5" y="5402892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6" y="514439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10456" y="522724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39023" y="538900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77420" y="4811309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2070100" y="1735138"/>
            <a:ext cx="652462" cy="4476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9851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WordArt 30"/>
          <p:cNvSpPr>
            <a:spLocks noChangeArrowheads="1" noChangeShapeType="1" noTextEdit="1"/>
          </p:cNvSpPr>
          <p:nvPr/>
        </p:nvSpPr>
        <p:spPr bwMode="auto">
          <a:xfrm>
            <a:off x="3856038" y="1270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 panose="020BE200000000000000" pitchFamily="34" charset="0"/>
                <a:ea typeface="+mn-ea"/>
                <a:cs typeface="+mn-cs"/>
              </a:rPr>
              <a:t>AI NHANH AI ĐÚNG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BahamasBH" panose="020BE200000000000000" pitchFamily="34" charset="0"/>
              <a:ea typeface="+mn-ea"/>
              <a:cs typeface="+mn-cs"/>
            </a:endParaRPr>
          </a:p>
        </p:txBody>
      </p:sp>
      <p:pic>
        <p:nvPicPr>
          <p:cNvPr id="184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2" y="-16079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/>
          <p:cNvSpPr>
            <a:spLocks noChangeArrowheads="1" noChangeShapeType="1" noTextEdit="1"/>
          </p:cNvSpPr>
          <p:nvPr/>
        </p:nvSpPr>
        <p:spPr bwMode="auto">
          <a:xfrm>
            <a:off x="10334656" y="483953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10174877" y="48189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10322958" y="47906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10335814" y="481130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10321800" y="48312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10379978" y="48162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10395686" y="482120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10411394" y="48253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10424142" y="483536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10411394" y="4856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10321800" y="48285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853096" y="4305380"/>
            <a:ext cx="1752600" cy="1524000"/>
            <a:chOff x="2539" y="3192"/>
            <a:chExt cx="1104" cy="1104"/>
          </a:xfrm>
        </p:grpSpPr>
        <p:sp>
          <p:nvSpPr>
            <p:cNvPr id="18481" name="AutoShape 50"/>
            <p:cNvSpPr>
              <a:spLocks noChangeArrowheads="1"/>
            </p:cNvSpPr>
            <p:nvPr/>
          </p:nvSpPr>
          <p:spPr bwMode="auto">
            <a:xfrm>
              <a:off x="2539" y="3192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848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2755" y="3456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圆角矩形 1"/>
          <p:cNvSpPr/>
          <p:nvPr/>
        </p:nvSpPr>
        <p:spPr>
          <a:xfrm>
            <a:off x="2539592" y="5144397"/>
            <a:ext cx="6332292" cy="760414"/>
          </a:xfrm>
          <a:prstGeom prst="roundRect">
            <a:avLst/>
          </a:prstGeom>
          <a:solidFill>
            <a:srgbClr val="7030A0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Người mẹ</a:t>
            </a:r>
            <a:r>
              <a:rPr kumimoji="0" lang="vi-VN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có thể hi sinh tất cả vì con.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9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13" grpId="0" animBg="1"/>
      <p:bldP spid="10267" grpId="0" animBg="1"/>
      <p:bldP spid="10267" grpId="1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xmlns="" id="{BCE36506-43CF-4B88-91E6-44A5BAB1697A}"/>
              </a:ext>
            </a:extLst>
          </p:cNvPr>
          <p:cNvSpPr/>
          <p:nvPr/>
        </p:nvSpPr>
        <p:spPr>
          <a:xfrm>
            <a:off x="2006578" y="2499679"/>
            <a:ext cx="7951667" cy="2578010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con.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con,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tất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7735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0"/>
            <a:ext cx="258233" cy="258233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3" y="787400"/>
            <a:ext cx="313894" cy="313894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>
            <a:off x="7213548" y="787400"/>
            <a:ext cx="0" cy="3175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2" y="787400"/>
            <a:ext cx="135164" cy="135164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7671" y="572225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7" y="1813437"/>
            <a:ext cx="283826" cy="283826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630011" y="5635170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8" name="圆角矩形 297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圆角矩形 298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6800" y="63500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500" y="9588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50" y="10922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椭圆 307"/>
          <p:cNvSpPr/>
          <p:nvPr/>
        </p:nvSpPr>
        <p:spPr>
          <a:xfrm flipV="1">
            <a:off x="10896600" y="43688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4" y="30162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椭圆 316"/>
          <p:cNvSpPr/>
          <p:nvPr/>
        </p:nvSpPr>
        <p:spPr>
          <a:xfrm>
            <a:off x="11108600" y="36766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2574200" y="56959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7763" cy="167763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初春飾利 - 副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71550" y="-1504950"/>
            <a:ext cx="609600" cy="609600"/>
          </a:xfrm>
          <a:prstGeom prst="rect">
            <a:avLst/>
          </a:prstGeom>
        </p:spPr>
      </p:pic>
      <p:pic>
        <p:nvPicPr>
          <p:cNvPr id="118" name="video-1597669527">
            <a:hlinkClick r:id="" action="ppaction://media"/>
            <a:extLst>
              <a:ext uri="{FF2B5EF4-FFF2-40B4-BE49-F238E27FC236}">
                <a16:creationId xmlns:a16="http://schemas.microsoft.com/office/drawing/2014/main" xmlns="" id="{C1A92F9F-C038-4086-AC4C-BCB84FE8F5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7735" y="1267297"/>
            <a:ext cx="9312356" cy="47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05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oogle Shape;962;p45"/>
          <p:cNvGrpSpPr/>
          <p:nvPr/>
        </p:nvGrpSpPr>
        <p:grpSpPr>
          <a:xfrm>
            <a:off x="766640" y="1931521"/>
            <a:ext cx="10659980" cy="3326606"/>
            <a:chOff x="1061987" y="3336412"/>
            <a:chExt cx="9890493" cy="3087115"/>
          </a:xfrm>
        </p:grpSpPr>
        <p:sp>
          <p:nvSpPr>
            <p:cNvPr id="963" name="Google Shape;963;p45"/>
            <p:cNvSpPr/>
            <p:nvPr/>
          </p:nvSpPr>
          <p:spPr>
            <a:xfrm>
              <a:off x="1117600" y="3387315"/>
              <a:ext cx="9773919" cy="2972846"/>
            </a:xfrm>
            <a:prstGeom prst="roundRect">
              <a:avLst>
                <a:gd name="adj" fmla="val 11362"/>
              </a:avLst>
            </a:prstGeom>
            <a:solidFill>
              <a:schemeClr val="lt1"/>
            </a:solidFill>
            <a:ln w="25400" cap="flat" cmpd="sng">
              <a:solidFill>
                <a:srgbClr val="5BB3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1061987" y="3336412"/>
              <a:ext cx="9890493" cy="3087115"/>
            </a:xfrm>
            <a:prstGeom prst="roundRect">
              <a:avLst>
                <a:gd name="adj" fmla="val 12729"/>
              </a:avLst>
            </a:prstGeom>
            <a:noFill/>
            <a:ln w="76200" cap="flat" cmpd="sng">
              <a:solidFill>
                <a:srgbClr val="C1E2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75849" y="2329954"/>
            <a:ext cx="1124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A2246"/>
                </a:solidFill>
                <a:latin typeface="Times New Roman" panose="02020603050405020304" pitchFamily="18" charset="0"/>
              </a:rPr>
              <a:t>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A2246"/>
                </a:solidFill>
                <a:effectLst/>
                <a:uLnTx/>
                <a:uFillTx/>
                <a:latin typeface="Times New Roman" panose="02020603050405020304" pitchFamily="18" charset="0"/>
              </a:rPr>
              <a:t>. Thấy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A2246"/>
                </a:solidFill>
                <a:effectLst/>
                <a:uLnTx/>
                <a:uFillTx/>
                <a:latin typeface="Times New Roman" panose="02020603050405020304" pitchFamily="18" charset="0"/>
              </a:rPr>
              <a:t> bà Thần Chết ngạc nhiên, hỏi: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  </a:t>
            </a:r>
            <a:r>
              <a:rPr lang="vi-VN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 </a:t>
            </a:r>
            <a:r>
              <a:rPr lang="vi-VN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Làm</a:t>
            </a:r>
            <a:r>
              <a:rPr lang="vi-VN" sz="3600" b="1" dirty="0">
                <a:solidFill>
                  <a:srgbClr val="0A2246"/>
                </a:solidFill>
                <a:latin typeface="Times New Roman" panose="02020603050405020304" pitchFamily="18" charset="0"/>
              </a:rPr>
              <a:t> sao ngươi có thể tìm đến tận nơi đây?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A2246"/>
                </a:solidFill>
                <a:effectLst/>
                <a:uLnTx/>
                <a:uFillTx/>
                <a:latin typeface="Times New Roman" panose="02020603050405020304" pitchFamily="18" charset="0"/>
              </a:rPr>
              <a:t>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A2246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A2246"/>
                </a:solidFill>
                <a:effectLst/>
                <a:uLnTx/>
                <a:uFillTx/>
                <a:latin typeface="Times New Roman" panose="02020603050405020304" pitchFamily="18" charset="0"/>
              </a:rPr>
              <a:t> mẹ trả lời: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  </a:t>
            </a:r>
            <a:r>
              <a:rPr lang="vi-VN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 </a:t>
            </a:r>
            <a:r>
              <a:rPr lang="vi-VN" sz="3600" b="1" baseline="0" dirty="0">
                <a:solidFill>
                  <a:srgbClr val="0A2246"/>
                </a:solidFill>
                <a:latin typeface="Times New Roman" panose="02020603050405020304" pitchFamily="18" charset="0"/>
              </a:rPr>
              <a:t>Vì</a:t>
            </a:r>
            <a:r>
              <a:rPr lang="vi-VN" sz="3600" b="1" dirty="0">
                <a:solidFill>
                  <a:srgbClr val="0A2246"/>
                </a:solidFill>
                <a:latin typeface="Times New Roman" panose="02020603050405020304" pitchFamily="18" charset="0"/>
              </a:rPr>
              <a:t> tôi là mẹ. Hãy trả con cho tôi!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A2246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6BBEDC-013F-49D6-9C89-68913C57D201}"/>
              </a:ext>
            </a:extLst>
          </p:cNvPr>
          <p:cNvSpPr txBox="1"/>
          <p:nvPr/>
        </p:nvSpPr>
        <p:spPr>
          <a:xfrm>
            <a:off x="5942528" y="2329954"/>
            <a:ext cx="253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ngạc nhiên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8D7C6A-24D3-41E0-B729-E2F38CABCBBB}"/>
              </a:ext>
            </a:extLst>
          </p:cNvPr>
          <p:cNvSpPr txBox="1"/>
          <p:nvPr/>
        </p:nvSpPr>
        <p:spPr>
          <a:xfrm>
            <a:off x="2062406" y="2901523"/>
            <a:ext cx="652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sao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82D350-F24C-44FF-8385-993B883F7AA2}"/>
              </a:ext>
            </a:extLst>
          </p:cNvPr>
          <p:cNvSpPr txBox="1"/>
          <p:nvPr/>
        </p:nvSpPr>
        <p:spPr>
          <a:xfrm>
            <a:off x="2634778" y="3990408"/>
            <a:ext cx="278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tôi là mẹ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70129A-FACC-4A00-9947-81734C36FF3C}"/>
              </a:ext>
            </a:extLst>
          </p:cNvPr>
          <p:cNvSpPr txBox="1"/>
          <p:nvPr/>
        </p:nvSpPr>
        <p:spPr>
          <a:xfrm>
            <a:off x="7977002" y="2883735"/>
            <a:ext cx="3240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tận nơi đây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2198B1-1BB5-4F1D-86AA-1AACE2F624ED}"/>
              </a:ext>
            </a:extLst>
          </p:cNvPr>
          <p:cNvSpPr txBox="1"/>
          <p:nvPr/>
        </p:nvSpPr>
        <p:spPr>
          <a:xfrm>
            <a:off x="5468257" y="3990409"/>
            <a:ext cx="2295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trả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xmlns="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xmlns="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038" y="575122"/>
            <a:ext cx="64021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5488" y="171915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4FAF63-D4C8-42BD-9405-612C3F38A403}"/>
              </a:ext>
            </a:extLst>
          </p:cNvPr>
          <p:cNvSpPr/>
          <p:nvPr/>
        </p:nvSpPr>
        <p:spPr>
          <a:xfrm>
            <a:off x="1828800" y="854412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45823"/>
            <a:ext cx="8534400" cy="6198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5F9CF3-44B9-48B9-86B3-85D506589E93}"/>
              </a:ext>
            </a:extLst>
          </p:cNvPr>
          <p:cNvSpPr/>
          <p:nvPr/>
        </p:nvSpPr>
        <p:spPr>
          <a:xfrm>
            <a:off x="1828800" y="2528449"/>
            <a:ext cx="8534399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D28351-44B3-431D-A6C0-AD0B0B60B8AD}"/>
              </a:ext>
            </a:extLst>
          </p:cNvPr>
          <p:cNvSpPr/>
          <p:nvPr/>
        </p:nvSpPr>
        <p:spPr>
          <a:xfrm>
            <a:off x="1856509" y="4137527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pic>
        <p:nvPicPr>
          <p:cNvPr id="102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CA53A55A-5025-4600-80AD-321E1D50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60" y="919321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4AE15B77-FFAD-4D9F-AB62-46FB981E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1" y="2286487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1A2271D6-38B2-4C3A-9A73-ED3FD5D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442" y="4213250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C16B04E-929B-4684-98EE-AA38577E052A}"/>
              </a:ext>
            </a:extLst>
          </p:cNvPr>
          <p:cNvSpPr/>
          <p:nvPr/>
        </p:nvSpPr>
        <p:spPr>
          <a:xfrm>
            <a:off x="1828798" y="5567436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14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689" y="283344"/>
            <a:ext cx="45592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19050">
                  <a:solidFill>
                    <a:srgbClr val="F79646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chemeClr val="accent1"/>
                </a:solidFill>
                <a:effectLst/>
                <a:uLnTx/>
                <a:uFillTx/>
              </a:rPr>
              <a:t>KỂ CHUYỆN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F79646">
                    <a:lumMod val="60000"/>
                    <a:lumOff val="40000"/>
                  </a:srgbClr>
                </a:solidFill>
                <a:prstDash val="sysDash"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7584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18" r="9783" b="-630"/>
          <a:stretch/>
        </p:blipFill>
        <p:spPr>
          <a:xfrm>
            <a:off x="1759694" y="1233054"/>
            <a:ext cx="3357288" cy="2620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290"/>
          <a:stretch/>
        </p:blipFill>
        <p:spPr>
          <a:xfrm>
            <a:off x="6928573" y="1219014"/>
            <a:ext cx="3357288" cy="26207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6045" y="3972884"/>
            <a:ext cx="3357288" cy="2620707"/>
            <a:chOff x="1006866" y="3972885"/>
            <a:chExt cx="3357288" cy="2620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9276" t="580" r="10290" b="-580"/>
            <a:stretch/>
          </p:blipFill>
          <p:spPr>
            <a:xfrm>
              <a:off x="1006866" y="3972885"/>
              <a:ext cx="3357288" cy="26207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6866" y="3972885"/>
              <a:ext cx="363081" cy="347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667" y="4076669"/>
            <a:ext cx="3357288" cy="2621507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xmlns="" id="{50873C05-34C6-428C-AF2E-93544E7B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78" y="422083"/>
            <a:ext cx="581421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Kể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từng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đoạn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990000"/>
                </a:solidFill>
                <a:latin typeface="Times New Roman" pitchFamily="18" charset="0"/>
              </a:rPr>
              <a:t>chuyện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990000"/>
                </a:solidFill>
                <a:latin typeface="Times New Roman" pitchFamily="18" charset="0"/>
              </a:rPr>
              <a:t>Người</a:t>
            </a:r>
            <a:r>
              <a:rPr lang="en-US" sz="2400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990000"/>
                </a:solidFill>
                <a:latin typeface="Times New Roman" pitchFamily="18" charset="0"/>
              </a:rPr>
              <a:t>mẹ</a:t>
            </a:r>
            <a:r>
              <a:rPr lang="en-US" sz="2400" dirty="0">
                <a:solidFill>
                  <a:srgbClr val="99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0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椭圆 206">
            <a:extLst>
              <a:ext uri="{FF2B5EF4-FFF2-40B4-BE49-F238E27FC236}">
                <a16:creationId xmlns:a16="http://schemas.microsoft.com/office/drawing/2014/main" xmlns="" id="{35BFE487-F568-4EBE-9886-8F919B1CDBB0}"/>
              </a:ext>
            </a:extLst>
          </p:cNvPr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10" name="椭圆 213">
            <a:extLst>
              <a:ext uri="{FF2B5EF4-FFF2-40B4-BE49-F238E27FC236}">
                <a16:creationId xmlns:a16="http://schemas.microsoft.com/office/drawing/2014/main" xmlns="" id="{8CB7B8E2-E70D-4AFD-8291-718BDBE8DCE1}"/>
              </a:ext>
            </a:extLst>
          </p:cNvPr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11" name="组合 218">
            <a:extLst>
              <a:ext uri="{FF2B5EF4-FFF2-40B4-BE49-F238E27FC236}">
                <a16:creationId xmlns:a16="http://schemas.microsoft.com/office/drawing/2014/main" xmlns="" id="{D96FBC36-4E28-4ECA-A55F-AFB635513115}"/>
              </a:ext>
            </a:extLst>
          </p:cNvPr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12" name="圆角矩形 219">
              <a:extLst>
                <a:ext uri="{FF2B5EF4-FFF2-40B4-BE49-F238E27FC236}">
                  <a16:creationId xmlns:a16="http://schemas.microsoft.com/office/drawing/2014/main" xmlns="" id="{85BC6EB6-7300-4359-8310-899CD9325867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13" name="圆角矩形 220">
              <a:extLst>
                <a:ext uri="{FF2B5EF4-FFF2-40B4-BE49-F238E27FC236}">
                  <a16:creationId xmlns:a16="http://schemas.microsoft.com/office/drawing/2014/main" xmlns="" id="{035D3E7E-0679-44F3-B85A-CB06833E8623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14" name="椭圆 224">
            <a:extLst>
              <a:ext uri="{FF2B5EF4-FFF2-40B4-BE49-F238E27FC236}">
                <a16:creationId xmlns:a16="http://schemas.microsoft.com/office/drawing/2014/main" xmlns="" id="{357C65F8-1476-496B-9B83-4CA33C21E5ED}"/>
              </a:ext>
            </a:extLst>
          </p:cNvPr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15" name="椭圆 227">
            <a:extLst>
              <a:ext uri="{FF2B5EF4-FFF2-40B4-BE49-F238E27FC236}">
                <a16:creationId xmlns:a16="http://schemas.microsoft.com/office/drawing/2014/main" xmlns="" id="{A2691873-6870-4D0D-B6C4-25B22E545FA3}"/>
              </a:ext>
            </a:extLst>
          </p:cNvPr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16" name="组合 231">
            <a:extLst>
              <a:ext uri="{FF2B5EF4-FFF2-40B4-BE49-F238E27FC236}">
                <a16:creationId xmlns:a16="http://schemas.microsoft.com/office/drawing/2014/main" xmlns="" id="{05A282C8-6C33-4B2F-9C03-0095138D9BDF}"/>
              </a:ext>
            </a:extLst>
          </p:cNvPr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17" name="直接连接符 232">
              <a:extLst>
                <a:ext uri="{FF2B5EF4-FFF2-40B4-BE49-F238E27FC236}">
                  <a16:creationId xmlns:a16="http://schemas.microsoft.com/office/drawing/2014/main" xmlns="" id="{B77B1A30-35A2-4CDC-899F-D22BB2CADC2B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233">
              <a:extLst>
                <a:ext uri="{FF2B5EF4-FFF2-40B4-BE49-F238E27FC236}">
                  <a16:creationId xmlns:a16="http://schemas.microsoft.com/office/drawing/2014/main" xmlns="" id="{7552EF38-3306-4EB7-A146-BED826E39CEF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234">
              <a:extLst>
                <a:ext uri="{FF2B5EF4-FFF2-40B4-BE49-F238E27FC236}">
                  <a16:creationId xmlns:a16="http://schemas.microsoft.com/office/drawing/2014/main" xmlns="" id="{C6237055-C3BF-48F0-9CF9-90E073E0B3C8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235">
              <a:extLst>
                <a:ext uri="{FF2B5EF4-FFF2-40B4-BE49-F238E27FC236}">
                  <a16:creationId xmlns:a16="http://schemas.microsoft.com/office/drawing/2014/main" xmlns="" id="{2D539D25-8646-4337-9A19-29610AC42CBA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36">
              <a:extLst>
                <a:ext uri="{FF2B5EF4-FFF2-40B4-BE49-F238E27FC236}">
                  <a16:creationId xmlns:a16="http://schemas.microsoft.com/office/drawing/2014/main" xmlns="" id="{1B3DE7BA-EBDB-45B3-8704-60AB82EA1263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43">
              <a:extLst>
                <a:ext uri="{FF2B5EF4-FFF2-40B4-BE49-F238E27FC236}">
                  <a16:creationId xmlns:a16="http://schemas.microsoft.com/office/drawing/2014/main" xmlns="" id="{2D6F0945-69CF-4878-ADD2-761CC3D7E1C7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44">
              <a:extLst>
                <a:ext uri="{FF2B5EF4-FFF2-40B4-BE49-F238E27FC236}">
                  <a16:creationId xmlns:a16="http://schemas.microsoft.com/office/drawing/2014/main" xmlns="" id="{C362649E-DD66-4F8F-9C87-DF9A9A8A5C41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45">
              <a:extLst>
                <a:ext uri="{FF2B5EF4-FFF2-40B4-BE49-F238E27FC236}">
                  <a16:creationId xmlns:a16="http://schemas.microsoft.com/office/drawing/2014/main" xmlns="" id="{E5B2EE8E-5E31-4534-9E2C-3447673C5F05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接连接符 247">
            <a:extLst>
              <a:ext uri="{FF2B5EF4-FFF2-40B4-BE49-F238E27FC236}">
                <a16:creationId xmlns:a16="http://schemas.microsoft.com/office/drawing/2014/main" xmlns="" id="{CAB75590-3FCF-435E-AF16-21F1BF01818E}"/>
              </a:ext>
            </a:extLst>
          </p:cNvPr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49">
            <a:extLst>
              <a:ext uri="{FF2B5EF4-FFF2-40B4-BE49-F238E27FC236}">
                <a16:creationId xmlns:a16="http://schemas.microsoft.com/office/drawing/2014/main" xmlns="" id="{B443BABB-7DC1-4D41-811F-8314FFC351EB}"/>
              </a:ext>
            </a:extLst>
          </p:cNvPr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7" name="直接连接符 250">
              <a:extLst>
                <a:ext uri="{FF2B5EF4-FFF2-40B4-BE49-F238E27FC236}">
                  <a16:creationId xmlns:a16="http://schemas.microsoft.com/office/drawing/2014/main" xmlns="" id="{13318DDF-69EA-4F5E-B479-4D04444BE29D}"/>
                </a:ext>
              </a:extLst>
            </p:cNvPr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51">
              <a:extLst>
                <a:ext uri="{FF2B5EF4-FFF2-40B4-BE49-F238E27FC236}">
                  <a16:creationId xmlns:a16="http://schemas.microsoft.com/office/drawing/2014/main" xmlns="" id="{3D6CA1A9-D703-4DAF-AD7A-293DEDD4D50E}"/>
                </a:ext>
              </a:extLst>
            </p:cNvPr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52">
              <a:extLst>
                <a:ext uri="{FF2B5EF4-FFF2-40B4-BE49-F238E27FC236}">
                  <a16:creationId xmlns:a16="http://schemas.microsoft.com/office/drawing/2014/main" xmlns="" id="{E8671C47-7FF4-4D83-BE51-3EF14123C931}"/>
                </a:ext>
              </a:extLst>
            </p:cNvPr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53">
              <a:extLst>
                <a:ext uri="{FF2B5EF4-FFF2-40B4-BE49-F238E27FC236}">
                  <a16:creationId xmlns:a16="http://schemas.microsoft.com/office/drawing/2014/main" xmlns="" id="{682D60E7-AE8B-474C-BDE9-A2CD4F9AF7F1}"/>
                </a:ext>
              </a:extLst>
            </p:cNvPr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254">
            <a:extLst>
              <a:ext uri="{FF2B5EF4-FFF2-40B4-BE49-F238E27FC236}">
                <a16:creationId xmlns:a16="http://schemas.microsoft.com/office/drawing/2014/main" xmlns="" id="{AAB0D21A-3BCE-4E6A-8655-796374F76D05}"/>
              </a:ext>
            </a:extLst>
          </p:cNvPr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32" name="直接连接符 255">
              <a:extLst>
                <a:ext uri="{FF2B5EF4-FFF2-40B4-BE49-F238E27FC236}">
                  <a16:creationId xmlns:a16="http://schemas.microsoft.com/office/drawing/2014/main" xmlns="" id="{D9D14BC7-118D-400A-935C-2F484860C30C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256">
              <a:extLst>
                <a:ext uri="{FF2B5EF4-FFF2-40B4-BE49-F238E27FC236}">
                  <a16:creationId xmlns:a16="http://schemas.microsoft.com/office/drawing/2014/main" xmlns="" id="{D9C5C959-B488-46C5-B3A6-D866A8A78E01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257">
              <a:extLst>
                <a:ext uri="{FF2B5EF4-FFF2-40B4-BE49-F238E27FC236}">
                  <a16:creationId xmlns:a16="http://schemas.microsoft.com/office/drawing/2014/main" xmlns="" id="{EAA51EC6-C0D9-4067-AA79-9E8625646CF4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258">
              <a:extLst>
                <a:ext uri="{FF2B5EF4-FFF2-40B4-BE49-F238E27FC236}">
                  <a16:creationId xmlns:a16="http://schemas.microsoft.com/office/drawing/2014/main" xmlns="" id="{F27D324B-E07C-4DD5-9435-50C6377C8789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59">
              <a:extLst>
                <a:ext uri="{FF2B5EF4-FFF2-40B4-BE49-F238E27FC236}">
                  <a16:creationId xmlns:a16="http://schemas.microsoft.com/office/drawing/2014/main" xmlns="" id="{D313A700-0DED-4DC4-8141-8D1106550C2E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260">
              <a:extLst>
                <a:ext uri="{FF2B5EF4-FFF2-40B4-BE49-F238E27FC236}">
                  <a16:creationId xmlns:a16="http://schemas.microsoft.com/office/drawing/2014/main" xmlns="" id="{2C6141EC-1B47-4703-9734-9CE4CFE7F85C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261">
              <a:extLst>
                <a:ext uri="{FF2B5EF4-FFF2-40B4-BE49-F238E27FC236}">
                  <a16:creationId xmlns:a16="http://schemas.microsoft.com/office/drawing/2014/main" xmlns="" id="{5F4CDD8F-E26D-463D-9F84-24CED8B69BE9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262">
              <a:extLst>
                <a:ext uri="{FF2B5EF4-FFF2-40B4-BE49-F238E27FC236}">
                  <a16:creationId xmlns:a16="http://schemas.microsoft.com/office/drawing/2014/main" xmlns="" id="{B39A0A51-E233-43A2-B406-03DF51C51458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263">
            <a:extLst>
              <a:ext uri="{FF2B5EF4-FFF2-40B4-BE49-F238E27FC236}">
                <a16:creationId xmlns:a16="http://schemas.microsoft.com/office/drawing/2014/main" xmlns="" id="{30AB97FC-888E-424F-8121-00B32FAD2544}"/>
              </a:ext>
            </a:extLst>
          </p:cNvPr>
          <p:cNvGrpSpPr/>
          <p:nvPr/>
        </p:nvGrpSpPr>
        <p:grpSpPr>
          <a:xfrm>
            <a:off x="1823016" y="5261267"/>
            <a:ext cx="313894" cy="313894"/>
            <a:chOff x="6573135" y="2487386"/>
            <a:chExt cx="406898" cy="406898"/>
          </a:xfrm>
        </p:grpSpPr>
        <p:cxnSp>
          <p:nvCxnSpPr>
            <p:cNvPr id="41" name="直接连接符 264">
              <a:extLst>
                <a:ext uri="{FF2B5EF4-FFF2-40B4-BE49-F238E27FC236}">
                  <a16:creationId xmlns:a16="http://schemas.microsoft.com/office/drawing/2014/main" xmlns="" id="{E2E6A88F-BAB7-466B-9F25-05D2B631A67A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265">
              <a:extLst>
                <a:ext uri="{FF2B5EF4-FFF2-40B4-BE49-F238E27FC236}">
                  <a16:creationId xmlns:a16="http://schemas.microsoft.com/office/drawing/2014/main" xmlns="" id="{5712056E-8905-4443-AA9D-CCEA49BFD5FF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266">
              <a:extLst>
                <a:ext uri="{FF2B5EF4-FFF2-40B4-BE49-F238E27FC236}">
                  <a16:creationId xmlns:a16="http://schemas.microsoft.com/office/drawing/2014/main" xmlns="" id="{B083562B-C879-42F1-8DA9-0CBDC079A4A3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267">
              <a:extLst>
                <a:ext uri="{FF2B5EF4-FFF2-40B4-BE49-F238E27FC236}">
                  <a16:creationId xmlns:a16="http://schemas.microsoft.com/office/drawing/2014/main" xmlns="" id="{2784BB33-FD86-4E5E-AC80-7202FAA5101D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68">
              <a:extLst>
                <a:ext uri="{FF2B5EF4-FFF2-40B4-BE49-F238E27FC236}">
                  <a16:creationId xmlns:a16="http://schemas.microsoft.com/office/drawing/2014/main" xmlns="" id="{F67C88A1-BEF6-4210-9A5B-B7629936D32E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269">
              <a:extLst>
                <a:ext uri="{FF2B5EF4-FFF2-40B4-BE49-F238E27FC236}">
                  <a16:creationId xmlns:a16="http://schemas.microsoft.com/office/drawing/2014/main" xmlns="" id="{27DDBDBC-4C96-4FAC-9BF5-0F8BE0EBE97A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270">
              <a:extLst>
                <a:ext uri="{FF2B5EF4-FFF2-40B4-BE49-F238E27FC236}">
                  <a16:creationId xmlns:a16="http://schemas.microsoft.com/office/drawing/2014/main" xmlns="" id="{2AC991CC-10D7-4A2E-A6D4-6EE942A49406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271">
              <a:extLst>
                <a:ext uri="{FF2B5EF4-FFF2-40B4-BE49-F238E27FC236}">
                  <a16:creationId xmlns:a16="http://schemas.microsoft.com/office/drawing/2014/main" xmlns="" id="{FD87854C-6FE3-48F4-A6E5-E028330494DA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椭圆 292">
            <a:extLst>
              <a:ext uri="{FF2B5EF4-FFF2-40B4-BE49-F238E27FC236}">
                <a16:creationId xmlns:a16="http://schemas.microsoft.com/office/drawing/2014/main" xmlns="" id="{F3119EB4-41C2-4A44-8D12-9CCF387ECE75}"/>
              </a:ext>
            </a:extLst>
          </p:cNvPr>
          <p:cNvSpPr/>
          <p:nvPr/>
        </p:nvSpPr>
        <p:spPr>
          <a:xfrm>
            <a:off x="11768183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50" name="组合 293">
            <a:extLst>
              <a:ext uri="{FF2B5EF4-FFF2-40B4-BE49-F238E27FC236}">
                <a16:creationId xmlns:a16="http://schemas.microsoft.com/office/drawing/2014/main" xmlns="" id="{2D9A3C69-889A-4E66-B323-302AA64EC0EB}"/>
              </a:ext>
            </a:extLst>
          </p:cNvPr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51" name="圆角矩形 294">
              <a:extLst>
                <a:ext uri="{FF2B5EF4-FFF2-40B4-BE49-F238E27FC236}">
                  <a16:creationId xmlns:a16="http://schemas.microsoft.com/office/drawing/2014/main" xmlns="" id="{B1750DD7-53D6-4192-8FD8-637CAD91EAEE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52" name="圆角矩形 295">
              <a:extLst>
                <a:ext uri="{FF2B5EF4-FFF2-40B4-BE49-F238E27FC236}">
                  <a16:creationId xmlns:a16="http://schemas.microsoft.com/office/drawing/2014/main" xmlns="" id="{89A93DB3-3F6D-4706-894A-608B5E272F64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grpSp>
        <p:nvGrpSpPr>
          <p:cNvPr id="53" name="组合 299">
            <a:extLst>
              <a:ext uri="{FF2B5EF4-FFF2-40B4-BE49-F238E27FC236}">
                <a16:creationId xmlns:a16="http://schemas.microsoft.com/office/drawing/2014/main" xmlns="" id="{020585CC-CA9D-4D5D-B42A-6B361190CA26}"/>
              </a:ext>
            </a:extLst>
          </p:cNvPr>
          <p:cNvGrpSpPr/>
          <p:nvPr/>
        </p:nvGrpSpPr>
        <p:grpSpPr>
          <a:xfrm>
            <a:off x="791757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54" name="圆角矩形 300">
              <a:extLst>
                <a:ext uri="{FF2B5EF4-FFF2-40B4-BE49-F238E27FC236}">
                  <a16:creationId xmlns:a16="http://schemas.microsoft.com/office/drawing/2014/main" xmlns="" id="{4AC12BEC-A2AC-4964-BAE2-F26C88D28625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55" name="圆角矩形 301">
              <a:extLst>
                <a:ext uri="{FF2B5EF4-FFF2-40B4-BE49-F238E27FC236}">
                  <a16:creationId xmlns:a16="http://schemas.microsoft.com/office/drawing/2014/main" xmlns="" id="{DF44A430-E5C4-4A31-86EB-36F8CA996275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56" name="椭圆 303">
            <a:extLst>
              <a:ext uri="{FF2B5EF4-FFF2-40B4-BE49-F238E27FC236}">
                <a16:creationId xmlns:a16="http://schemas.microsoft.com/office/drawing/2014/main" xmlns="" id="{EB282577-FA1C-4FD2-9B0D-CCCC0081A76F}"/>
              </a:ext>
            </a:extLst>
          </p:cNvPr>
          <p:cNvSpPr/>
          <p:nvPr/>
        </p:nvSpPr>
        <p:spPr>
          <a:xfrm flipV="1">
            <a:off x="-113683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7" name="椭圆 304">
            <a:extLst>
              <a:ext uri="{FF2B5EF4-FFF2-40B4-BE49-F238E27FC236}">
                <a16:creationId xmlns:a16="http://schemas.microsoft.com/office/drawing/2014/main" xmlns="" id="{CFE0108E-5CC7-4FDF-A42A-651F63484BFB}"/>
              </a:ext>
            </a:extLst>
          </p:cNvPr>
          <p:cNvSpPr/>
          <p:nvPr/>
        </p:nvSpPr>
        <p:spPr>
          <a:xfrm flipV="1">
            <a:off x="1392145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8" name="椭圆 305">
            <a:extLst>
              <a:ext uri="{FF2B5EF4-FFF2-40B4-BE49-F238E27FC236}">
                <a16:creationId xmlns:a16="http://schemas.microsoft.com/office/drawing/2014/main" xmlns="" id="{C00E3FE5-72F5-43FE-8709-11E04B4FAC8C}"/>
              </a:ext>
            </a:extLst>
          </p:cNvPr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9" name="椭圆 306">
            <a:extLst>
              <a:ext uri="{FF2B5EF4-FFF2-40B4-BE49-F238E27FC236}">
                <a16:creationId xmlns:a16="http://schemas.microsoft.com/office/drawing/2014/main" xmlns="" id="{F5853C2B-D722-4DB5-903C-58ACFACE7381}"/>
              </a:ext>
            </a:extLst>
          </p:cNvPr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0" name="椭圆 308">
            <a:extLst>
              <a:ext uri="{FF2B5EF4-FFF2-40B4-BE49-F238E27FC236}">
                <a16:creationId xmlns:a16="http://schemas.microsoft.com/office/drawing/2014/main" xmlns="" id="{32590253-74AA-43FD-8BAF-06C9E76F9AEA}"/>
              </a:ext>
            </a:extLst>
          </p:cNvPr>
          <p:cNvSpPr/>
          <p:nvPr/>
        </p:nvSpPr>
        <p:spPr>
          <a:xfrm flipV="1">
            <a:off x="11787400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1" name="椭圆 309">
            <a:extLst>
              <a:ext uri="{FF2B5EF4-FFF2-40B4-BE49-F238E27FC236}">
                <a16:creationId xmlns:a16="http://schemas.microsoft.com/office/drawing/2014/main" xmlns="" id="{C1B79914-6BB9-47F9-871D-A28E442E45C0}"/>
              </a:ext>
            </a:extLst>
          </p:cNvPr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2" name="椭圆 315">
            <a:extLst>
              <a:ext uri="{FF2B5EF4-FFF2-40B4-BE49-F238E27FC236}">
                <a16:creationId xmlns:a16="http://schemas.microsoft.com/office/drawing/2014/main" xmlns="" id="{3CBF610A-E8FD-4020-B591-34404FE519E6}"/>
              </a:ext>
            </a:extLst>
          </p:cNvPr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3" name="椭圆 320">
            <a:extLst>
              <a:ext uri="{FF2B5EF4-FFF2-40B4-BE49-F238E27FC236}">
                <a16:creationId xmlns:a16="http://schemas.microsoft.com/office/drawing/2014/main" xmlns="" id="{E1415E41-4B2E-46A2-82EA-4C6B99893627}"/>
              </a:ext>
            </a:extLst>
          </p:cNvPr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4" name="椭圆 321">
            <a:extLst>
              <a:ext uri="{FF2B5EF4-FFF2-40B4-BE49-F238E27FC236}">
                <a16:creationId xmlns:a16="http://schemas.microsoft.com/office/drawing/2014/main" xmlns="" id="{C3C07535-FA36-4994-AC0C-DF426FF4BD80}"/>
              </a:ext>
            </a:extLst>
          </p:cNvPr>
          <p:cNvSpPr/>
          <p:nvPr/>
        </p:nvSpPr>
        <p:spPr>
          <a:xfrm>
            <a:off x="1146067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5" name="椭圆 324">
            <a:extLst>
              <a:ext uri="{FF2B5EF4-FFF2-40B4-BE49-F238E27FC236}">
                <a16:creationId xmlns:a16="http://schemas.microsoft.com/office/drawing/2014/main" xmlns="" id="{994F83BE-7978-4AA6-9D25-A728CCD4E3D1}"/>
              </a:ext>
            </a:extLst>
          </p:cNvPr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6" name="椭圆 325">
            <a:extLst>
              <a:ext uri="{FF2B5EF4-FFF2-40B4-BE49-F238E27FC236}">
                <a16:creationId xmlns:a16="http://schemas.microsoft.com/office/drawing/2014/main" xmlns="" id="{86312E4A-BEAA-4FE8-ABE9-AFE36C0579F2}"/>
              </a:ext>
            </a:extLst>
          </p:cNvPr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D0121000-1E52-4DE4-A84A-DC8AC89B0271}"/>
              </a:ext>
            </a:extLst>
          </p:cNvPr>
          <p:cNvSpPr/>
          <p:nvPr/>
        </p:nvSpPr>
        <p:spPr>
          <a:xfrm>
            <a:off x="828277" y="1466782"/>
            <a:ext cx="2888298" cy="9721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 1: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613449A-108E-4A57-A95E-2746031AA9CE}"/>
              </a:ext>
            </a:extLst>
          </p:cNvPr>
          <p:cNvSpPr/>
          <p:nvPr/>
        </p:nvSpPr>
        <p:spPr>
          <a:xfrm>
            <a:off x="4727849" y="548680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Vì sao mẹ thức mấy đêm 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A1F1CD6E-FC7A-4996-A670-E389E8C96EA1}"/>
              </a:ext>
            </a:extLst>
          </p:cNvPr>
          <p:cNvSpPr/>
          <p:nvPr/>
        </p:nvSpPr>
        <p:spPr>
          <a:xfrm>
            <a:off x="4727849" y="2348880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Khi tỉnh dậy người mẹ đã làm 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0BEF6F4-42AF-4910-9FB4-1A2230455750}"/>
              </a:ext>
            </a:extLst>
          </p:cNvPr>
          <p:cNvSpPr/>
          <p:nvPr/>
        </p:nvSpPr>
        <p:spPr>
          <a:xfrm>
            <a:off x="4727849" y="4149080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Người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mẹ xin Thần Đêm Tối điều 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3BAFADCC-6D33-4527-9568-3CE55B877A90}"/>
              </a:ext>
            </a:extLst>
          </p:cNvPr>
          <p:cNvCxnSpPr>
            <a:stCxn id="67" idx="6"/>
            <a:endCxn id="68" idx="1"/>
          </p:cNvCxnSpPr>
          <p:nvPr/>
        </p:nvCxnSpPr>
        <p:spPr>
          <a:xfrm flipV="1">
            <a:off x="3719736" y="1304764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05D7EBA9-2377-4A75-8342-9DF5E1D0E0FA}"/>
              </a:ext>
            </a:extLst>
          </p:cNvPr>
          <p:cNvCxnSpPr>
            <a:stCxn id="67" idx="6"/>
            <a:endCxn id="69" idx="1"/>
          </p:cNvCxnSpPr>
          <p:nvPr/>
        </p:nvCxnSpPr>
        <p:spPr>
          <a:xfrm>
            <a:off x="3719736" y="1952836"/>
            <a:ext cx="100811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E243C98F-4366-4DD9-8643-E019FAC7BC07}"/>
              </a:ext>
            </a:extLst>
          </p:cNvPr>
          <p:cNvCxnSpPr>
            <a:stCxn id="67" idx="6"/>
            <a:endCxn id="70" idx="1"/>
          </p:cNvCxnSpPr>
          <p:nvPr/>
        </p:nvCxnSpPr>
        <p:spPr>
          <a:xfrm>
            <a:off x="3719736" y="1952836"/>
            <a:ext cx="1008112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E58A8D9-4091-4404-B6A2-474974C57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58"/>
          <a:stretch/>
        </p:blipFill>
        <p:spPr>
          <a:xfrm>
            <a:off x="622246" y="3301512"/>
            <a:ext cx="3409097" cy="262070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18FD35BC-995C-434E-9783-23512E355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2"/>
          <a:stretch/>
        </p:blipFill>
        <p:spPr>
          <a:xfrm>
            <a:off x="9490631" y="562911"/>
            <a:ext cx="2271229" cy="30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06">
            <a:extLst>
              <a:ext uri="{FF2B5EF4-FFF2-40B4-BE49-F238E27FC236}">
                <a16:creationId xmlns:a16="http://schemas.microsoft.com/office/drawing/2014/main" xmlns="" id="{F81A0229-CFD1-41A6-9E35-0F95BD3063E3}"/>
              </a:ext>
            </a:extLst>
          </p:cNvPr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3" name="椭圆 213">
            <a:extLst>
              <a:ext uri="{FF2B5EF4-FFF2-40B4-BE49-F238E27FC236}">
                <a16:creationId xmlns:a16="http://schemas.microsoft.com/office/drawing/2014/main" xmlns="" id="{E377417A-14CB-48CD-AB75-B9685AE3EF80}"/>
              </a:ext>
            </a:extLst>
          </p:cNvPr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" name="组合 218">
            <a:extLst>
              <a:ext uri="{FF2B5EF4-FFF2-40B4-BE49-F238E27FC236}">
                <a16:creationId xmlns:a16="http://schemas.microsoft.com/office/drawing/2014/main" xmlns="" id="{4C6515B4-D518-4591-B6EB-0932660957D5}"/>
              </a:ext>
            </a:extLst>
          </p:cNvPr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5" name="圆角矩形 219">
              <a:extLst>
                <a:ext uri="{FF2B5EF4-FFF2-40B4-BE49-F238E27FC236}">
                  <a16:creationId xmlns:a16="http://schemas.microsoft.com/office/drawing/2014/main" xmlns="" id="{AC26C28A-6F10-4C99-B27E-7519F4770BA7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6" name="圆角矩形 220">
              <a:extLst>
                <a:ext uri="{FF2B5EF4-FFF2-40B4-BE49-F238E27FC236}">
                  <a16:creationId xmlns:a16="http://schemas.microsoft.com/office/drawing/2014/main" xmlns="" id="{0DDCBAF5-92E1-4F19-9E82-4218CEC350AA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224">
            <a:extLst>
              <a:ext uri="{FF2B5EF4-FFF2-40B4-BE49-F238E27FC236}">
                <a16:creationId xmlns:a16="http://schemas.microsoft.com/office/drawing/2014/main" xmlns="" id="{C340946F-2A45-45A1-8C1D-4736F301AB85}"/>
              </a:ext>
            </a:extLst>
          </p:cNvPr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8" name="椭圆 227">
            <a:extLst>
              <a:ext uri="{FF2B5EF4-FFF2-40B4-BE49-F238E27FC236}">
                <a16:creationId xmlns:a16="http://schemas.microsoft.com/office/drawing/2014/main" xmlns="" id="{1CBE936B-669A-435D-8BEA-2C0FE0D16CCB}"/>
              </a:ext>
            </a:extLst>
          </p:cNvPr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9" name="组合 231">
            <a:extLst>
              <a:ext uri="{FF2B5EF4-FFF2-40B4-BE49-F238E27FC236}">
                <a16:creationId xmlns:a16="http://schemas.microsoft.com/office/drawing/2014/main" xmlns="" id="{6068A4B1-3E07-4A0A-82B5-DBAA138F95A4}"/>
              </a:ext>
            </a:extLst>
          </p:cNvPr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10" name="直接连接符 232">
              <a:extLst>
                <a:ext uri="{FF2B5EF4-FFF2-40B4-BE49-F238E27FC236}">
                  <a16:creationId xmlns:a16="http://schemas.microsoft.com/office/drawing/2014/main" xmlns="" id="{5125D08E-B75D-4994-BA7D-FDD689747D0C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33">
              <a:extLst>
                <a:ext uri="{FF2B5EF4-FFF2-40B4-BE49-F238E27FC236}">
                  <a16:creationId xmlns:a16="http://schemas.microsoft.com/office/drawing/2014/main" xmlns="" id="{F67572BA-3F74-40DF-816D-A8637C61EF85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234">
              <a:extLst>
                <a:ext uri="{FF2B5EF4-FFF2-40B4-BE49-F238E27FC236}">
                  <a16:creationId xmlns:a16="http://schemas.microsoft.com/office/drawing/2014/main" xmlns="" id="{C8353D71-566F-4529-882C-43888DF45445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35">
              <a:extLst>
                <a:ext uri="{FF2B5EF4-FFF2-40B4-BE49-F238E27FC236}">
                  <a16:creationId xmlns:a16="http://schemas.microsoft.com/office/drawing/2014/main" xmlns="" id="{77BECB29-E624-4EB8-AC1C-3F197FCBCDA6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236">
              <a:extLst>
                <a:ext uri="{FF2B5EF4-FFF2-40B4-BE49-F238E27FC236}">
                  <a16:creationId xmlns:a16="http://schemas.microsoft.com/office/drawing/2014/main" xmlns="" id="{DF547425-85E5-46FA-9E7F-38A8F0887C89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43">
              <a:extLst>
                <a:ext uri="{FF2B5EF4-FFF2-40B4-BE49-F238E27FC236}">
                  <a16:creationId xmlns:a16="http://schemas.microsoft.com/office/drawing/2014/main" xmlns="" id="{1A9AAB17-F047-4728-B6F1-7749B22EE0C3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44">
              <a:extLst>
                <a:ext uri="{FF2B5EF4-FFF2-40B4-BE49-F238E27FC236}">
                  <a16:creationId xmlns:a16="http://schemas.microsoft.com/office/drawing/2014/main" xmlns="" id="{F0023FC5-5FE5-44D6-BB2E-AB22553C2E6D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245">
              <a:extLst>
                <a:ext uri="{FF2B5EF4-FFF2-40B4-BE49-F238E27FC236}">
                  <a16:creationId xmlns:a16="http://schemas.microsoft.com/office/drawing/2014/main" xmlns="" id="{52667742-D8ED-43C2-B62F-0EECCA73815D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247">
            <a:extLst>
              <a:ext uri="{FF2B5EF4-FFF2-40B4-BE49-F238E27FC236}">
                <a16:creationId xmlns:a16="http://schemas.microsoft.com/office/drawing/2014/main" xmlns="" id="{2035ADC2-8808-4087-8240-2EE096E2A5FB}"/>
              </a:ext>
            </a:extLst>
          </p:cNvPr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249">
            <a:extLst>
              <a:ext uri="{FF2B5EF4-FFF2-40B4-BE49-F238E27FC236}">
                <a16:creationId xmlns:a16="http://schemas.microsoft.com/office/drawing/2014/main" xmlns="" id="{A0A697DF-416A-4FC4-841A-061E21C29D34}"/>
              </a:ext>
            </a:extLst>
          </p:cNvPr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0" name="直接连接符 250">
              <a:extLst>
                <a:ext uri="{FF2B5EF4-FFF2-40B4-BE49-F238E27FC236}">
                  <a16:creationId xmlns:a16="http://schemas.microsoft.com/office/drawing/2014/main" xmlns="" id="{66AD9226-7556-49CE-BB6E-3D5C32E1C8C2}"/>
                </a:ext>
              </a:extLst>
            </p:cNvPr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51">
              <a:extLst>
                <a:ext uri="{FF2B5EF4-FFF2-40B4-BE49-F238E27FC236}">
                  <a16:creationId xmlns:a16="http://schemas.microsoft.com/office/drawing/2014/main" xmlns="" id="{05A3268A-76D8-44DF-B378-C4076B0F0203}"/>
                </a:ext>
              </a:extLst>
            </p:cNvPr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52">
              <a:extLst>
                <a:ext uri="{FF2B5EF4-FFF2-40B4-BE49-F238E27FC236}">
                  <a16:creationId xmlns:a16="http://schemas.microsoft.com/office/drawing/2014/main" xmlns="" id="{9ABB14BE-7298-4F63-8617-F883E59897FB}"/>
                </a:ext>
              </a:extLst>
            </p:cNvPr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53">
              <a:extLst>
                <a:ext uri="{FF2B5EF4-FFF2-40B4-BE49-F238E27FC236}">
                  <a16:creationId xmlns:a16="http://schemas.microsoft.com/office/drawing/2014/main" xmlns="" id="{0C75554E-3C1B-4EE0-8A64-F1808ED1FDC9}"/>
                </a:ext>
              </a:extLst>
            </p:cNvPr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54">
            <a:extLst>
              <a:ext uri="{FF2B5EF4-FFF2-40B4-BE49-F238E27FC236}">
                <a16:creationId xmlns:a16="http://schemas.microsoft.com/office/drawing/2014/main" xmlns="" id="{0414674B-3768-4C3A-AFD5-47392999E4F0}"/>
              </a:ext>
            </a:extLst>
          </p:cNvPr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" name="直接连接符 255">
              <a:extLst>
                <a:ext uri="{FF2B5EF4-FFF2-40B4-BE49-F238E27FC236}">
                  <a16:creationId xmlns:a16="http://schemas.microsoft.com/office/drawing/2014/main" xmlns="" id="{2C66E81F-2BC6-4820-AAE9-55F1ADF1AEB6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6">
              <a:extLst>
                <a:ext uri="{FF2B5EF4-FFF2-40B4-BE49-F238E27FC236}">
                  <a16:creationId xmlns:a16="http://schemas.microsoft.com/office/drawing/2014/main" xmlns="" id="{F99284DF-346C-4FA0-B7F4-9F6327FACA59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57">
              <a:extLst>
                <a:ext uri="{FF2B5EF4-FFF2-40B4-BE49-F238E27FC236}">
                  <a16:creationId xmlns:a16="http://schemas.microsoft.com/office/drawing/2014/main" xmlns="" id="{EC101193-8BA7-4F67-878C-A4B0A2BE6CD3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58">
              <a:extLst>
                <a:ext uri="{FF2B5EF4-FFF2-40B4-BE49-F238E27FC236}">
                  <a16:creationId xmlns:a16="http://schemas.microsoft.com/office/drawing/2014/main" xmlns="" id="{A77AE577-6535-48B8-9BF9-972A74F5F7F8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59">
              <a:extLst>
                <a:ext uri="{FF2B5EF4-FFF2-40B4-BE49-F238E27FC236}">
                  <a16:creationId xmlns:a16="http://schemas.microsoft.com/office/drawing/2014/main" xmlns="" id="{CCD7C040-4DB6-4D2C-84AA-A17436855B50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60">
              <a:extLst>
                <a:ext uri="{FF2B5EF4-FFF2-40B4-BE49-F238E27FC236}">
                  <a16:creationId xmlns:a16="http://schemas.microsoft.com/office/drawing/2014/main" xmlns="" id="{BD9AA059-2195-41E5-9B98-E8DDA22A89E6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261">
              <a:extLst>
                <a:ext uri="{FF2B5EF4-FFF2-40B4-BE49-F238E27FC236}">
                  <a16:creationId xmlns:a16="http://schemas.microsoft.com/office/drawing/2014/main" xmlns="" id="{0F26CDF8-23E2-47F8-B46F-92B295283572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262">
              <a:extLst>
                <a:ext uri="{FF2B5EF4-FFF2-40B4-BE49-F238E27FC236}">
                  <a16:creationId xmlns:a16="http://schemas.microsoft.com/office/drawing/2014/main" xmlns="" id="{5A39ED0E-B827-447E-9B32-502AE16DCDBC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263">
            <a:extLst>
              <a:ext uri="{FF2B5EF4-FFF2-40B4-BE49-F238E27FC236}">
                <a16:creationId xmlns:a16="http://schemas.microsoft.com/office/drawing/2014/main" xmlns="" id="{D227C774-FFB3-46ED-AB52-48D0C1BD2FB4}"/>
              </a:ext>
            </a:extLst>
          </p:cNvPr>
          <p:cNvGrpSpPr/>
          <p:nvPr/>
        </p:nvGrpSpPr>
        <p:grpSpPr>
          <a:xfrm>
            <a:off x="1823016" y="5261267"/>
            <a:ext cx="313894" cy="313894"/>
            <a:chOff x="6573135" y="2487386"/>
            <a:chExt cx="406898" cy="406898"/>
          </a:xfrm>
        </p:grpSpPr>
        <p:cxnSp>
          <p:nvCxnSpPr>
            <p:cNvPr id="34" name="直接连接符 264">
              <a:extLst>
                <a:ext uri="{FF2B5EF4-FFF2-40B4-BE49-F238E27FC236}">
                  <a16:creationId xmlns:a16="http://schemas.microsoft.com/office/drawing/2014/main" xmlns="" id="{9188362E-17B6-416C-935A-20C3D8D3CBF8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265">
              <a:extLst>
                <a:ext uri="{FF2B5EF4-FFF2-40B4-BE49-F238E27FC236}">
                  <a16:creationId xmlns:a16="http://schemas.microsoft.com/office/drawing/2014/main" xmlns="" id="{F534B7AD-EFA0-4E8D-9DFD-4637ED53D8D5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66">
              <a:extLst>
                <a:ext uri="{FF2B5EF4-FFF2-40B4-BE49-F238E27FC236}">
                  <a16:creationId xmlns:a16="http://schemas.microsoft.com/office/drawing/2014/main" xmlns="" id="{D8AE0ECF-1CC4-4817-B441-8288E59B5064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267">
              <a:extLst>
                <a:ext uri="{FF2B5EF4-FFF2-40B4-BE49-F238E27FC236}">
                  <a16:creationId xmlns:a16="http://schemas.microsoft.com/office/drawing/2014/main" xmlns="" id="{88748BC9-6A73-4147-84D4-7610B0263E63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268">
              <a:extLst>
                <a:ext uri="{FF2B5EF4-FFF2-40B4-BE49-F238E27FC236}">
                  <a16:creationId xmlns:a16="http://schemas.microsoft.com/office/drawing/2014/main" xmlns="" id="{1D2B3148-2672-418A-AEEA-E33A54A9F238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269">
              <a:extLst>
                <a:ext uri="{FF2B5EF4-FFF2-40B4-BE49-F238E27FC236}">
                  <a16:creationId xmlns:a16="http://schemas.microsoft.com/office/drawing/2014/main" xmlns="" id="{A2395871-38A8-4955-9A77-851AD3237EE3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270">
              <a:extLst>
                <a:ext uri="{FF2B5EF4-FFF2-40B4-BE49-F238E27FC236}">
                  <a16:creationId xmlns:a16="http://schemas.microsoft.com/office/drawing/2014/main" xmlns="" id="{3F71DD74-8E19-47DA-9781-64C5AD88E869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271">
              <a:extLst>
                <a:ext uri="{FF2B5EF4-FFF2-40B4-BE49-F238E27FC236}">
                  <a16:creationId xmlns:a16="http://schemas.microsoft.com/office/drawing/2014/main" xmlns="" id="{C0841546-9FEA-4889-BB72-9EC6A81E4C2E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椭圆 292">
            <a:extLst>
              <a:ext uri="{FF2B5EF4-FFF2-40B4-BE49-F238E27FC236}">
                <a16:creationId xmlns:a16="http://schemas.microsoft.com/office/drawing/2014/main" xmlns="" id="{7E2050A9-A301-401C-BA97-1D987A7410BC}"/>
              </a:ext>
            </a:extLst>
          </p:cNvPr>
          <p:cNvSpPr/>
          <p:nvPr/>
        </p:nvSpPr>
        <p:spPr>
          <a:xfrm>
            <a:off x="11768183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3" name="组合 293">
            <a:extLst>
              <a:ext uri="{FF2B5EF4-FFF2-40B4-BE49-F238E27FC236}">
                <a16:creationId xmlns:a16="http://schemas.microsoft.com/office/drawing/2014/main" xmlns="" id="{F1D1BAB9-ABF2-41E2-826F-2697B7B931C2}"/>
              </a:ext>
            </a:extLst>
          </p:cNvPr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4" name="圆角矩形 294">
              <a:extLst>
                <a:ext uri="{FF2B5EF4-FFF2-40B4-BE49-F238E27FC236}">
                  <a16:creationId xmlns:a16="http://schemas.microsoft.com/office/drawing/2014/main" xmlns="" id="{1E2B8AB5-8406-449E-8BF1-07B18AE35281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5" name="圆角矩形 295">
              <a:extLst>
                <a:ext uri="{FF2B5EF4-FFF2-40B4-BE49-F238E27FC236}">
                  <a16:creationId xmlns:a16="http://schemas.microsoft.com/office/drawing/2014/main" xmlns="" id="{880A0C0A-9B78-4722-9D94-CE8FFA07860F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299">
            <a:extLst>
              <a:ext uri="{FF2B5EF4-FFF2-40B4-BE49-F238E27FC236}">
                <a16:creationId xmlns:a16="http://schemas.microsoft.com/office/drawing/2014/main" xmlns="" id="{F37D70B5-EFD2-4DB7-882F-F5A4F05A54AC}"/>
              </a:ext>
            </a:extLst>
          </p:cNvPr>
          <p:cNvGrpSpPr/>
          <p:nvPr/>
        </p:nvGrpSpPr>
        <p:grpSpPr>
          <a:xfrm>
            <a:off x="791757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7" name="圆角矩形 300">
              <a:extLst>
                <a:ext uri="{FF2B5EF4-FFF2-40B4-BE49-F238E27FC236}">
                  <a16:creationId xmlns:a16="http://schemas.microsoft.com/office/drawing/2014/main" xmlns="" id="{C41CC61A-D178-458D-921E-34591D16247D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8" name="圆角矩形 301">
              <a:extLst>
                <a:ext uri="{FF2B5EF4-FFF2-40B4-BE49-F238E27FC236}">
                  <a16:creationId xmlns:a16="http://schemas.microsoft.com/office/drawing/2014/main" xmlns="" id="{F0839AE9-3736-4C42-9BCD-16EC454B9E52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49" name="椭圆 303">
            <a:extLst>
              <a:ext uri="{FF2B5EF4-FFF2-40B4-BE49-F238E27FC236}">
                <a16:creationId xmlns:a16="http://schemas.microsoft.com/office/drawing/2014/main" xmlns="" id="{EF18330E-A6CD-49B5-838C-82449A601CEB}"/>
              </a:ext>
            </a:extLst>
          </p:cNvPr>
          <p:cNvSpPr/>
          <p:nvPr/>
        </p:nvSpPr>
        <p:spPr>
          <a:xfrm flipV="1">
            <a:off x="-113683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0" name="椭圆 304">
            <a:extLst>
              <a:ext uri="{FF2B5EF4-FFF2-40B4-BE49-F238E27FC236}">
                <a16:creationId xmlns:a16="http://schemas.microsoft.com/office/drawing/2014/main" xmlns="" id="{B9756420-37B9-49EE-84AF-DB3A3BFB28B9}"/>
              </a:ext>
            </a:extLst>
          </p:cNvPr>
          <p:cNvSpPr/>
          <p:nvPr/>
        </p:nvSpPr>
        <p:spPr>
          <a:xfrm flipV="1">
            <a:off x="1392145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1" name="椭圆 305">
            <a:extLst>
              <a:ext uri="{FF2B5EF4-FFF2-40B4-BE49-F238E27FC236}">
                <a16:creationId xmlns:a16="http://schemas.microsoft.com/office/drawing/2014/main" xmlns="" id="{C6F7C95B-D8BD-4026-94BF-90425EBBC87B}"/>
              </a:ext>
            </a:extLst>
          </p:cNvPr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2" name="椭圆 306">
            <a:extLst>
              <a:ext uri="{FF2B5EF4-FFF2-40B4-BE49-F238E27FC236}">
                <a16:creationId xmlns:a16="http://schemas.microsoft.com/office/drawing/2014/main" xmlns="" id="{266A9FDD-9D44-4324-81F6-228D22E4C54A}"/>
              </a:ext>
            </a:extLst>
          </p:cNvPr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3" name="椭圆 308">
            <a:extLst>
              <a:ext uri="{FF2B5EF4-FFF2-40B4-BE49-F238E27FC236}">
                <a16:creationId xmlns:a16="http://schemas.microsoft.com/office/drawing/2014/main" xmlns="" id="{A4676098-0F12-4153-B6C7-2896020C72F5}"/>
              </a:ext>
            </a:extLst>
          </p:cNvPr>
          <p:cNvSpPr/>
          <p:nvPr/>
        </p:nvSpPr>
        <p:spPr>
          <a:xfrm flipV="1">
            <a:off x="11787400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4" name="椭圆 309">
            <a:extLst>
              <a:ext uri="{FF2B5EF4-FFF2-40B4-BE49-F238E27FC236}">
                <a16:creationId xmlns:a16="http://schemas.microsoft.com/office/drawing/2014/main" xmlns="" id="{EF55CF44-A01D-47A2-8A4F-54C72D6E6C23}"/>
              </a:ext>
            </a:extLst>
          </p:cNvPr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5" name="椭圆 315">
            <a:extLst>
              <a:ext uri="{FF2B5EF4-FFF2-40B4-BE49-F238E27FC236}">
                <a16:creationId xmlns:a16="http://schemas.microsoft.com/office/drawing/2014/main" xmlns="" id="{D3A22025-DE80-4E7D-873A-0BEDFC8528D3}"/>
              </a:ext>
            </a:extLst>
          </p:cNvPr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6" name="椭圆 320">
            <a:extLst>
              <a:ext uri="{FF2B5EF4-FFF2-40B4-BE49-F238E27FC236}">
                <a16:creationId xmlns:a16="http://schemas.microsoft.com/office/drawing/2014/main" xmlns="" id="{EE85654B-FCAC-44D1-8914-9031D28E8EB4}"/>
              </a:ext>
            </a:extLst>
          </p:cNvPr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7" name="椭圆 321">
            <a:extLst>
              <a:ext uri="{FF2B5EF4-FFF2-40B4-BE49-F238E27FC236}">
                <a16:creationId xmlns:a16="http://schemas.microsoft.com/office/drawing/2014/main" xmlns="" id="{E88A565F-B35A-45C8-AF28-E2FCB6F33245}"/>
              </a:ext>
            </a:extLst>
          </p:cNvPr>
          <p:cNvSpPr/>
          <p:nvPr/>
        </p:nvSpPr>
        <p:spPr>
          <a:xfrm>
            <a:off x="1146067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8" name="椭圆 324">
            <a:extLst>
              <a:ext uri="{FF2B5EF4-FFF2-40B4-BE49-F238E27FC236}">
                <a16:creationId xmlns:a16="http://schemas.microsoft.com/office/drawing/2014/main" xmlns="" id="{A2303A37-988C-4A31-887B-E22E131260D0}"/>
              </a:ext>
            </a:extLst>
          </p:cNvPr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9" name="椭圆 325">
            <a:extLst>
              <a:ext uri="{FF2B5EF4-FFF2-40B4-BE49-F238E27FC236}">
                <a16:creationId xmlns:a16="http://schemas.microsoft.com/office/drawing/2014/main" xmlns="" id="{3C35BA89-D4B4-4030-BA1A-A49A04394F89}"/>
              </a:ext>
            </a:extLst>
          </p:cNvPr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CE5B08A2-95C7-449A-A350-1664B8A075EC}"/>
              </a:ext>
            </a:extLst>
          </p:cNvPr>
          <p:cNvSpPr/>
          <p:nvPr/>
        </p:nvSpPr>
        <p:spPr>
          <a:xfrm>
            <a:off x="1052929" y="1538511"/>
            <a:ext cx="2888298" cy="9721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 new roman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 new roman"/>
              </a:rPr>
              <a:t>2</a:t>
            </a:r>
            <a:r>
              <a:rPr lang="en-US" sz="3600" b="1" dirty="0">
                <a:solidFill>
                  <a:srgbClr val="0070C0"/>
                </a:solidFill>
                <a:latin typeface="Time new roman"/>
              </a:rPr>
              <a:t>: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5E39B32F-7130-45AD-A92A-DC57D30EE966}"/>
              </a:ext>
            </a:extLst>
          </p:cNvPr>
          <p:cNvSpPr/>
          <p:nvPr/>
        </p:nvSpPr>
        <p:spPr>
          <a:xfrm>
            <a:off x="4411703" y="979260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Time new roman"/>
              </a:rPr>
              <a:t>Đến ngã ba đường bà mẹ gặp cái gì</a:t>
            </a:r>
            <a:r>
              <a:rPr lang="en-US" sz="3600" dirty="0">
                <a:solidFill>
                  <a:prstClr val="black"/>
                </a:solidFill>
                <a:latin typeface="Time new roman"/>
              </a:rPr>
              <a:t>?</a:t>
            </a:r>
            <a:endParaRPr lang="vi-VN" sz="36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799ADE8B-606D-49BA-86FD-16D309CDC10D}"/>
              </a:ext>
            </a:extLst>
          </p:cNvPr>
          <p:cNvSpPr/>
          <p:nvPr/>
        </p:nvSpPr>
        <p:spPr>
          <a:xfrm>
            <a:off x="4451836" y="3643184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Time new roman"/>
              </a:rPr>
              <a:t>Bà đã làm gì để bụi gai chỉ đường tìm con?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105D2E6F-8BFE-41AA-8512-2378FE987C92}"/>
              </a:ext>
            </a:extLst>
          </p:cNvPr>
          <p:cNvCxnSpPr>
            <a:stCxn id="60" idx="6"/>
            <a:endCxn id="61" idx="1"/>
          </p:cNvCxnSpPr>
          <p:nvPr/>
        </p:nvCxnSpPr>
        <p:spPr>
          <a:xfrm flipV="1">
            <a:off x="3941227" y="1735344"/>
            <a:ext cx="470476" cy="289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584138B7-CE1A-4CB4-A7EB-5CC8FAED515B}"/>
              </a:ext>
            </a:extLst>
          </p:cNvPr>
          <p:cNvCxnSpPr>
            <a:stCxn id="60" idx="6"/>
            <a:endCxn id="62" idx="1"/>
          </p:cNvCxnSpPr>
          <p:nvPr/>
        </p:nvCxnSpPr>
        <p:spPr>
          <a:xfrm>
            <a:off x="3941227" y="2024565"/>
            <a:ext cx="510609" cy="2374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2AC6D8F-EF5C-438A-BE51-6EF80E0B4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90"/>
          <a:stretch/>
        </p:blipFill>
        <p:spPr>
          <a:xfrm>
            <a:off x="661584" y="3500607"/>
            <a:ext cx="3489176" cy="26207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1B6CD220-05F3-4A9F-AC25-35AD094D0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5" t="26655" r="35002" b="-4921"/>
          <a:stretch/>
        </p:blipFill>
        <p:spPr>
          <a:xfrm>
            <a:off x="9033926" y="340068"/>
            <a:ext cx="2853932" cy="397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06">
            <a:extLst>
              <a:ext uri="{FF2B5EF4-FFF2-40B4-BE49-F238E27FC236}">
                <a16:creationId xmlns:a16="http://schemas.microsoft.com/office/drawing/2014/main" xmlns="" id="{3FAD90CA-210E-45D0-A836-814DB3EE4EC6}"/>
              </a:ext>
            </a:extLst>
          </p:cNvPr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3" name="椭圆 213">
            <a:extLst>
              <a:ext uri="{FF2B5EF4-FFF2-40B4-BE49-F238E27FC236}">
                <a16:creationId xmlns:a16="http://schemas.microsoft.com/office/drawing/2014/main" xmlns="" id="{981566E0-6519-442C-886D-ED4E7D432091}"/>
              </a:ext>
            </a:extLst>
          </p:cNvPr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" name="组合 218">
            <a:extLst>
              <a:ext uri="{FF2B5EF4-FFF2-40B4-BE49-F238E27FC236}">
                <a16:creationId xmlns:a16="http://schemas.microsoft.com/office/drawing/2014/main" xmlns="" id="{126971CA-1068-47A8-A016-E4F36A6A2DF5}"/>
              </a:ext>
            </a:extLst>
          </p:cNvPr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5" name="圆角矩形 219">
              <a:extLst>
                <a:ext uri="{FF2B5EF4-FFF2-40B4-BE49-F238E27FC236}">
                  <a16:creationId xmlns:a16="http://schemas.microsoft.com/office/drawing/2014/main" xmlns="" id="{007E44BC-F191-4D1A-BC37-E3FADC71E4E8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6" name="圆角矩形 220">
              <a:extLst>
                <a:ext uri="{FF2B5EF4-FFF2-40B4-BE49-F238E27FC236}">
                  <a16:creationId xmlns:a16="http://schemas.microsoft.com/office/drawing/2014/main" xmlns="" id="{99E5703E-6FCC-438A-81EB-FCF5DA8E4D36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224">
            <a:extLst>
              <a:ext uri="{FF2B5EF4-FFF2-40B4-BE49-F238E27FC236}">
                <a16:creationId xmlns:a16="http://schemas.microsoft.com/office/drawing/2014/main" xmlns="" id="{67CE1A47-429F-44C3-825F-F5DA97185923}"/>
              </a:ext>
            </a:extLst>
          </p:cNvPr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8" name="椭圆 227">
            <a:extLst>
              <a:ext uri="{FF2B5EF4-FFF2-40B4-BE49-F238E27FC236}">
                <a16:creationId xmlns:a16="http://schemas.microsoft.com/office/drawing/2014/main" xmlns="" id="{D53D2400-E306-4D3D-BA7D-54641AFCF9E4}"/>
              </a:ext>
            </a:extLst>
          </p:cNvPr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9" name="组合 231">
            <a:extLst>
              <a:ext uri="{FF2B5EF4-FFF2-40B4-BE49-F238E27FC236}">
                <a16:creationId xmlns:a16="http://schemas.microsoft.com/office/drawing/2014/main" xmlns="" id="{AF5C8C6B-C06D-421A-8016-1048F2B796E2}"/>
              </a:ext>
            </a:extLst>
          </p:cNvPr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10" name="直接连接符 232">
              <a:extLst>
                <a:ext uri="{FF2B5EF4-FFF2-40B4-BE49-F238E27FC236}">
                  <a16:creationId xmlns:a16="http://schemas.microsoft.com/office/drawing/2014/main" xmlns="" id="{74939A31-FCF6-4222-A15B-6B4573FD8B01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33">
              <a:extLst>
                <a:ext uri="{FF2B5EF4-FFF2-40B4-BE49-F238E27FC236}">
                  <a16:creationId xmlns:a16="http://schemas.microsoft.com/office/drawing/2014/main" xmlns="" id="{6928FBEC-542D-4FB6-B8F6-A954904A7656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234">
              <a:extLst>
                <a:ext uri="{FF2B5EF4-FFF2-40B4-BE49-F238E27FC236}">
                  <a16:creationId xmlns:a16="http://schemas.microsoft.com/office/drawing/2014/main" xmlns="" id="{9D6AC783-E10B-4193-8FF8-CC7379E364AD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35">
              <a:extLst>
                <a:ext uri="{FF2B5EF4-FFF2-40B4-BE49-F238E27FC236}">
                  <a16:creationId xmlns:a16="http://schemas.microsoft.com/office/drawing/2014/main" xmlns="" id="{08D45146-0E78-4691-A526-4CB4FE77ADFC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236">
              <a:extLst>
                <a:ext uri="{FF2B5EF4-FFF2-40B4-BE49-F238E27FC236}">
                  <a16:creationId xmlns:a16="http://schemas.microsoft.com/office/drawing/2014/main" xmlns="" id="{43B2CF87-DD46-4F7D-A8F6-2EC2589C18AD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43">
              <a:extLst>
                <a:ext uri="{FF2B5EF4-FFF2-40B4-BE49-F238E27FC236}">
                  <a16:creationId xmlns:a16="http://schemas.microsoft.com/office/drawing/2014/main" xmlns="" id="{5F720F18-5065-47F6-9ADB-CEEAFFC9CFDB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44">
              <a:extLst>
                <a:ext uri="{FF2B5EF4-FFF2-40B4-BE49-F238E27FC236}">
                  <a16:creationId xmlns:a16="http://schemas.microsoft.com/office/drawing/2014/main" xmlns="" id="{3379B305-A290-4BF0-AA37-0FA84A6E6309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245">
              <a:extLst>
                <a:ext uri="{FF2B5EF4-FFF2-40B4-BE49-F238E27FC236}">
                  <a16:creationId xmlns:a16="http://schemas.microsoft.com/office/drawing/2014/main" xmlns="" id="{6F0C7E1F-6622-48E4-9FEA-B68BD0CAB93B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247">
            <a:extLst>
              <a:ext uri="{FF2B5EF4-FFF2-40B4-BE49-F238E27FC236}">
                <a16:creationId xmlns:a16="http://schemas.microsoft.com/office/drawing/2014/main" xmlns="" id="{11317029-1946-44EC-839B-C378E54D2C5E}"/>
              </a:ext>
            </a:extLst>
          </p:cNvPr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249">
            <a:extLst>
              <a:ext uri="{FF2B5EF4-FFF2-40B4-BE49-F238E27FC236}">
                <a16:creationId xmlns:a16="http://schemas.microsoft.com/office/drawing/2014/main" xmlns="" id="{5B0161AE-0AB6-46C3-9EA3-84C1141F1727}"/>
              </a:ext>
            </a:extLst>
          </p:cNvPr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0" name="直接连接符 250">
              <a:extLst>
                <a:ext uri="{FF2B5EF4-FFF2-40B4-BE49-F238E27FC236}">
                  <a16:creationId xmlns:a16="http://schemas.microsoft.com/office/drawing/2014/main" xmlns="" id="{5167008F-AD20-4009-A5CA-AA22E36367AB}"/>
                </a:ext>
              </a:extLst>
            </p:cNvPr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51">
              <a:extLst>
                <a:ext uri="{FF2B5EF4-FFF2-40B4-BE49-F238E27FC236}">
                  <a16:creationId xmlns:a16="http://schemas.microsoft.com/office/drawing/2014/main" xmlns="" id="{5A352C0F-ACCB-43D3-98CB-AFF8B51A1889}"/>
                </a:ext>
              </a:extLst>
            </p:cNvPr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52">
              <a:extLst>
                <a:ext uri="{FF2B5EF4-FFF2-40B4-BE49-F238E27FC236}">
                  <a16:creationId xmlns:a16="http://schemas.microsoft.com/office/drawing/2014/main" xmlns="" id="{BFBB8938-1858-442C-B7F5-8606DE15523C}"/>
                </a:ext>
              </a:extLst>
            </p:cNvPr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53">
              <a:extLst>
                <a:ext uri="{FF2B5EF4-FFF2-40B4-BE49-F238E27FC236}">
                  <a16:creationId xmlns:a16="http://schemas.microsoft.com/office/drawing/2014/main" xmlns="" id="{C217A536-4827-42C5-8112-DD5B2D30F814}"/>
                </a:ext>
              </a:extLst>
            </p:cNvPr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54">
            <a:extLst>
              <a:ext uri="{FF2B5EF4-FFF2-40B4-BE49-F238E27FC236}">
                <a16:creationId xmlns:a16="http://schemas.microsoft.com/office/drawing/2014/main" xmlns="" id="{751E406B-7865-401F-A8E1-3717FBCF826E}"/>
              </a:ext>
            </a:extLst>
          </p:cNvPr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" name="直接连接符 255">
              <a:extLst>
                <a:ext uri="{FF2B5EF4-FFF2-40B4-BE49-F238E27FC236}">
                  <a16:creationId xmlns:a16="http://schemas.microsoft.com/office/drawing/2014/main" xmlns="" id="{78E96EED-AFA5-4CC4-8E2E-9EC4A31BE041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6">
              <a:extLst>
                <a:ext uri="{FF2B5EF4-FFF2-40B4-BE49-F238E27FC236}">
                  <a16:creationId xmlns:a16="http://schemas.microsoft.com/office/drawing/2014/main" xmlns="" id="{09D3C521-EF11-4F3A-9A9F-2D3CB8DB57C3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57">
              <a:extLst>
                <a:ext uri="{FF2B5EF4-FFF2-40B4-BE49-F238E27FC236}">
                  <a16:creationId xmlns:a16="http://schemas.microsoft.com/office/drawing/2014/main" xmlns="" id="{E89CD566-ADC5-442C-803F-EED08888D50C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58">
              <a:extLst>
                <a:ext uri="{FF2B5EF4-FFF2-40B4-BE49-F238E27FC236}">
                  <a16:creationId xmlns:a16="http://schemas.microsoft.com/office/drawing/2014/main" xmlns="" id="{89F81B27-B4EF-42E9-AF75-EA34676988E7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59">
              <a:extLst>
                <a:ext uri="{FF2B5EF4-FFF2-40B4-BE49-F238E27FC236}">
                  <a16:creationId xmlns:a16="http://schemas.microsoft.com/office/drawing/2014/main" xmlns="" id="{895819FF-3EFD-4779-9E84-570034410264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60">
              <a:extLst>
                <a:ext uri="{FF2B5EF4-FFF2-40B4-BE49-F238E27FC236}">
                  <a16:creationId xmlns:a16="http://schemas.microsoft.com/office/drawing/2014/main" xmlns="" id="{632F1E03-8285-46E3-A0C3-F85387BA3B51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261">
              <a:extLst>
                <a:ext uri="{FF2B5EF4-FFF2-40B4-BE49-F238E27FC236}">
                  <a16:creationId xmlns:a16="http://schemas.microsoft.com/office/drawing/2014/main" xmlns="" id="{181D6078-C8BE-471B-8FA0-2301C22A681A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262">
              <a:extLst>
                <a:ext uri="{FF2B5EF4-FFF2-40B4-BE49-F238E27FC236}">
                  <a16:creationId xmlns:a16="http://schemas.microsoft.com/office/drawing/2014/main" xmlns="" id="{6D06A645-F850-4F14-AE0A-1508B0049C71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263">
            <a:extLst>
              <a:ext uri="{FF2B5EF4-FFF2-40B4-BE49-F238E27FC236}">
                <a16:creationId xmlns:a16="http://schemas.microsoft.com/office/drawing/2014/main" xmlns="" id="{011FD71B-2F38-4845-B008-F79A1E586E70}"/>
              </a:ext>
            </a:extLst>
          </p:cNvPr>
          <p:cNvGrpSpPr/>
          <p:nvPr/>
        </p:nvGrpSpPr>
        <p:grpSpPr>
          <a:xfrm>
            <a:off x="1823016" y="5261267"/>
            <a:ext cx="313894" cy="313894"/>
            <a:chOff x="6573135" y="2487386"/>
            <a:chExt cx="406898" cy="406898"/>
          </a:xfrm>
        </p:grpSpPr>
        <p:cxnSp>
          <p:nvCxnSpPr>
            <p:cNvPr id="34" name="直接连接符 264">
              <a:extLst>
                <a:ext uri="{FF2B5EF4-FFF2-40B4-BE49-F238E27FC236}">
                  <a16:creationId xmlns:a16="http://schemas.microsoft.com/office/drawing/2014/main" xmlns="" id="{341C9387-0F79-493E-BB34-D144C7C74C82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265">
              <a:extLst>
                <a:ext uri="{FF2B5EF4-FFF2-40B4-BE49-F238E27FC236}">
                  <a16:creationId xmlns:a16="http://schemas.microsoft.com/office/drawing/2014/main" xmlns="" id="{6B401CD6-8901-40D7-B44F-6F7AD15147B6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66">
              <a:extLst>
                <a:ext uri="{FF2B5EF4-FFF2-40B4-BE49-F238E27FC236}">
                  <a16:creationId xmlns:a16="http://schemas.microsoft.com/office/drawing/2014/main" xmlns="" id="{B79B9B83-3057-49E0-8B3F-E98D72740414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267">
              <a:extLst>
                <a:ext uri="{FF2B5EF4-FFF2-40B4-BE49-F238E27FC236}">
                  <a16:creationId xmlns:a16="http://schemas.microsoft.com/office/drawing/2014/main" xmlns="" id="{53E8BBF8-DDD4-4121-9CA4-4C58C48C3C66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268">
              <a:extLst>
                <a:ext uri="{FF2B5EF4-FFF2-40B4-BE49-F238E27FC236}">
                  <a16:creationId xmlns:a16="http://schemas.microsoft.com/office/drawing/2014/main" xmlns="" id="{EFBE0176-0EB0-41C8-B18C-3E1CDCCF2C2D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269">
              <a:extLst>
                <a:ext uri="{FF2B5EF4-FFF2-40B4-BE49-F238E27FC236}">
                  <a16:creationId xmlns:a16="http://schemas.microsoft.com/office/drawing/2014/main" xmlns="" id="{0DEA07EF-7F4B-4CF9-8A19-2747E75596C2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270">
              <a:extLst>
                <a:ext uri="{FF2B5EF4-FFF2-40B4-BE49-F238E27FC236}">
                  <a16:creationId xmlns:a16="http://schemas.microsoft.com/office/drawing/2014/main" xmlns="" id="{9580FD32-8488-477D-B1BB-D0319463319E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271">
              <a:extLst>
                <a:ext uri="{FF2B5EF4-FFF2-40B4-BE49-F238E27FC236}">
                  <a16:creationId xmlns:a16="http://schemas.microsoft.com/office/drawing/2014/main" xmlns="" id="{C9EEC3CB-1626-4666-B32C-B7AE0AE720A9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椭圆 292">
            <a:extLst>
              <a:ext uri="{FF2B5EF4-FFF2-40B4-BE49-F238E27FC236}">
                <a16:creationId xmlns:a16="http://schemas.microsoft.com/office/drawing/2014/main" xmlns="" id="{59BE3FA4-F7C1-40EC-BB79-B14A02AD39CD}"/>
              </a:ext>
            </a:extLst>
          </p:cNvPr>
          <p:cNvSpPr/>
          <p:nvPr/>
        </p:nvSpPr>
        <p:spPr>
          <a:xfrm>
            <a:off x="11768183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3" name="组合 293">
            <a:extLst>
              <a:ext uri="{FF2B5EF4-FFF2-40B4-BE49-F238E27FC236}">
                <a16:creationId xmlns:a16="http://schemas.microsoft.com/office/drawing/2014/main" xmlns="" id="{4857D517-7D5D-4FAC-9BDB-41C69B66FAC0}"/>
              </a:ext>
            </a:extLst>
          </p:cNvPr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4" name="圆角矩形 294">
              <a:extLst>
                <a:ext uri="{FF2B5EF4-FFF2-40B4-BE49-F238E27FC236}">
                  <a16:creationId xmlns:a16="http://schemas.microsoft.com/office/drawing/2014/main" xmlns="" id="{2279B85E-6964-4AA6-A98A-24B2DCBDE0E7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5" name="圆角矩形 295">
              <a:extLst>
                <a:ext uri="{FF2B5EF4-FFF2-40B4-BE49-F238E27FC236}">
                  <a16:creationId xmlns:a16="http://schemas.microsoft.com/office/drawing/2014/main" xmlns="" id="{1CDC7600-B4F2-44CE-B117-8C38C9D918E3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299">
            <a:extLst>
              <a:ext uri="{FF2B5EF4-FFF2-40B4-BE49-F238E27FC236}">
                <a16:creationId xmlns:a16="http://schemas.microsoft.com/office/drawing/2014/main" xmlns="" id="{800AE64A-EEA3-446F-94F8-5773CC484399}"/>
              </a:ext>
            </a:extLst>
          </p:cNvPr>
          <p:cNvGrpSpPr/>
          <p:nvPr/>
        </p:nvGrpSpPr>
        <p:grpSpPr>
          <a:xfrm>
            <a:off x="791757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7" name="圆角矩形 300">
              <a:extLst>
                <a:ext uri="{FF2B5EF4-FFF2-40B4-BE49-F238E27FC236}">
                  <a16:creationId xmlns:a16="http://schemas.microsoft.com/office/drawing/2014/main" xmlns="" id="{282C1F93-9995-48B4-BC4F-C159CD34C899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8" name="圆角矩形 301">
              <a:extLst>
                <a:ext uri="{FF2B5EF4-FFF2-40B4-BE49-F238E27FC236}">
                  <a16:creationId xmlns:a16="http://schemas.microsoft.com/office/drawing/2014/main" xmlns="" id="{D31F36CE-4A1B-4372-A783-8E15C70D5E21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49" name="椭圆 303">
            <a:extLst>
              <a:ext uri="{FF2B5EF4-FFF2-40B4-BE49-F238E27FC236}">
                <a16:creationId xmlns:a16="http://schemas.microsoft.com/office/drawing/2014/main" xmlns="" id="{F5A38A3F-4FBE-4FC5-965C-3B2F9009C43D}"/>
              </a:ext>
            </a:extLst>
          </p:cNvPr>
          <p:cNvSpPr/>
          <p:nvPr/>
        </p:nvSpPr>
        <p:spPr>
          <a:xfrm flipV="1">
            <a:off x="-113683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0" name="椭圆 304">
            <a:extLst>
              <a:ext uri="{FF2B5EF4-FFF2-40B4-BE49-F238E27FC236}">
                <a16:creationId xmlns:a16="http://schemas.microsoft.com/office/drawing/2014/main" xmlns="" id="{ADD1A02A-3A57-41D0-9EA9-7BF289531860}"/>
              </a:ext>
            </a:extLst>
          </p:cNvPr>
          <p:cNvSpPr/>
          <p:nvPr/>
        </p:nvSpPr>
        <p:spPr>
          <a:xfrm flipV="1">
            <a:off x="1392145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1" name="椭圆 305">
            <a:extLst>
              <a:ext uri="{FF2B5EF4-FFF2-40B4-BE49-F238E27FC236}">
                <a16:creationId xmlns:a16="http://schemas.microsoft.com/office/drawing/2014/main" xmlns="" id="{E54B8993-2C05-4C62-830E-99D2E237B2C6}"/>
              </a:ext>
            </a:extLst>
          </p:cNvPr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2" name="椭圆 306">
            <a:extLst>
              <a:ext uri="{FF2B5EF4-FFF2-40B4-BE49-F238E27FC236}">
                <a16:creationId xmlns:a16="http://schemas.microsoft.com/office/drawing/2014/main" xmlns="" id="{182D1EBD-EFE5-459D-B660-7F583843EB15}"/>
              </a:ext>
            </a:extLst>
          </p:cNvPr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3" name="椭圆 308">
            <a:extLst>
              <a:ext uri="{FF2B5EF4-FFF2-40B4-BE49-F238E27FC236}">
                <a16:creationId xmlns:a16="http://schemas.microsoft.com/office/drawing/2014/main" xmlns="" id="{DF70BC77-9619-4AD5-AF31-3B05E39BF426}"/>
              </a:ext>
            </a:extLst>
          </p:cNvPr>
          <p:cNvSpPr/>
          <p:nvPr/>
        </p:nvSpPr>
        <p:spPr>
          <a:xfrm flipV="1">
            <a:off x="11787400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4" name="椭圆 309">
            <a:extLst>
              <a:ext uri="{FF2B5EF4-FFF2-40B4-BE49-F238E27FC236}">
                <a16:creationId xmlns:a16="http://schemas.microsoft.com/office/drawing/2014/main" xmlns="" id="{B79A4388-13E5-4E14-B1D5-2A444174F9BA}"/>
              </a:ext>
            </a:extLst>
          </p:cNvPr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5" name="椭圆 315">
            <a:extLst>
              <a:ext uri="{FF2B5EF4-FFF2-40B4-BE49-F238E27FC236}">
                <a16:creationId xmlns:a16="http://schemas.microsoft.com/office/drawing/2014/main" xmlns="" id="{BAD384C7-64E3-4275-A556-B5F5EB7FF4B6}"/>
              </a:ext>
            </a:extLst>
          </p:cNvPr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6" name="椭圆 320">
            <a:extLst>
              <a:ext uri="{FF2B5EF4-FFF2-40B4-BE49-F238E27FC236}">
                <a16:creationId xmlns:a16="http://schemas.microsoft.com/office/drawing/2014/main" xmlns="" id="{FD6DEC9A-569A-4187-A153-0513AC9D3E49}"/>
              </a:ext>
            </a:extLst>
          </p:cNvPr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7" name="椭圆 321">
            <a:extLst>
              <a:ext uri="{FF2B5EF4-FFF2-40B4-BE49-F238E27FC236}">
                <a16:creationId xmlns:a16="http://schemas.microsoft.com/office/drawing/2014/main" xmlns="" id="{0CBE984B-4AE5-4FAB-AB6E-26C41A26F260}"/>
              </a:ext>
            </a:extLst>
          </p:cNvPr>
          <p:cNvSpPr/>
          <p:nvPr/>
        </p:nvSpPr>
        <p:spPr>
          <a:xfrm>
            <a:off x="1146067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8" name="椭圆 324">
            <a:extLst>
              <a:ext uri="{FF2B5EF4-FFF2-40B4-BE49-F238E27FC236}">
                <a16:creationId xmlns:a16="http://schemas.microsoft.com/office/drawing/2014/main" xmlns="" id="{75E5410E-8D22-4A3F-AE54-129D8C84968E}"/>
              </a:ext>
            </a:extLst>
          </p:cNvPr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9" name="椭圆 325">
            <a:extLst>
              <a:ext uri="{FF2B5EF4-FFF2-40B4-BE49-F238E27FC236}">
                <a16:creationId xmlns:a16="http://schemas.microsoft.com/office/drawing/2014/main" xmlns="" id="{9C001AEC-5984-4091-812E-9E9C537F7962}"/>
              </a:ext>
            </a:extLst>
          </p:cNvPr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FF6C161-11C3-4FC5-95A6-BBA9233C1F4D}"/>
              </a:ext>
            </a:extLst>
          </p:cNvPr>
          <p:cNvSpPr/>
          <p:nvPr/>
        </p:nvSpPr>
        <p:spPr>
          <a:xfrm>
            <a:off x="1770609" y="1534071"/>
            <a:ext cx="2286135" cy="8785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 new roman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: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571D06A-7A7D-4689-AD33-1884B716DBC1}"/>
              </a:ext>
            </a:extLst>
          </p:cNvPr>
          <p:cNvSpPr/>
          <p:nvPr/>
        </p:nvSpPr>
        <p:spPr>
          <a:xfrm>
            <a:off x="5040702" y="426802"/>
            <a:ext cx="4536505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Hồ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nước yêu cầu người mẹ làm 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B4FB199-9992-467F-8B70-A06366411127}"/>
              </a:ext>
            </a:extLst>
          </p:cNvPr>
          <p:cNvSpPr/>
          <p:nvPr/>
        </p:nvSpPr>
        <p:spPr>
          <a:xfrm>
            <a:off x="5144486" y="2598530"/>
            <a:ext cx="4495806" cy="1512168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Bà đồng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ý yêu câu đó không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 Bà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đã làm gì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5BD82F0C-7B8B-4304-8CD1-0F2D35DE95D0}"/>
              </a:ext>
            </a:extLst>
          </p:cNvPr>
          <p:cNvCxnSpPr/>
          <p:nvPr/>
        </p:nvCxnSpPr>
        <p:spPr>
          <a:xfrm flipV="1">
            <a:off x="4059278" y="1058716"/>
            <a:ext cx="961531" cy="902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519D4EBE-48CB-494F-BFDD-FBC161C2491A}"/>
              </a:ext>
            </a:extLst>
          </p:cNvPr>
          <p:cNvCxnSpPr>
            <a:stCxn id="60" idx="6"/>
          </p:cNvCxnSpPr>
          <p:nvPr/>
        </p:nvCxnSpPr>
        <p:spPr>
          <a:xfrm>
            <a:off x="4056744" y="1973328"/>
            <a:ext cx="1067333" cy="15149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9DDFA94-DABF-4EFC-9275-ECD66EBED636}"/>
              </a:ext>
            </a:extLst>
          </p:cNvPr>
          <p:cNvGrpSpPr/>
          <p:nvPr/>
        </p:nvGrpSpPr>
        <p:grpSpPr>
          <a:xfrm>
            <a:off x="832058" y="2816355"/>
            <a:ext cx="2868149" cy="2358246"/>
            <a:chOff x="141384" y="5256987"/>
            <a:chExt cx="3357288" cy="264852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57E9F2DA-933A-4DB4-AFE0-249467044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76" t="580" r="10290" b="-580"/>
            <a:stretch/>
          </p:blipFill>
          <p:spPr>
            <a:xfrm>
              <a:off x="141384" y="5284807"/>
              <a:ext cx="3357288" cy="262070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9D435FA8-8F0B-4491-B81A-F232D5C73CA1}"/>
                </a:ext>
              </a:extLst>
            </p:cNvPr>
            <p:cNvSpPr txBox="1"/>
            <p:nvPr/>
          </p:nvSpPr>
          <p:spPr>
            <a:xfrm>
              <a:off x="150004" y="5256987"/>
              <a:ext cx="363081" cy="4147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latin typeface="Time new roman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EC9DED3-3AFC-4EB0-8AFC-6F5BE8906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7" t="-1251" r="13593" b="5489"/>
          <a:stretch/>
        </p:blipFill>
        <p:spPr>
          <a:xfrm>
            <a:off x="7675187" y="4304394"/>
            <a:ext cx="2897313" cy="24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06">
            <a:extLst>
              <a:ext uri="{FF2B5EF4-FFF2-40B4-BE49-F238E27FC236}">
                <a16:creationId xmlns:a16="http://schemas.microsoft.com/office/drawing/2014/main" xmlns="" id="{76E724CB-9884-4244-804D-E53C815524A3}"/>
              </a:ext>
            </a:extLst>
          </p:cNvPr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3" name="椭圆 213">
            <a:extLst>
              <a:ext uri="{FF2B5EF4-FFF2-40B4-BE49-F238E27FC236}">
                <a16:creationId xmlns:a16="http://schemas.microsoft.com/office/drawing/2014/main" xmlns="" id="{5D9E4C99-E6DC-4B9B-8EE4-E7D63980228E}"/>
              </a:ext>
            </a:extLst>
          </p:cNvPr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" name="组合 218">
            <a:extLst>
              <a:ext uri="{FF2B5EF4-FFF2-40B4-BE49-F238E27FC236}">
                <a16:creationId xmlns:a16="http://schemas.microsoft.com/office/drawing/2014/main" xmlns="" id="{52EBA447-A1CC-41DB-A196-E4069D183763}"/>
              </a:ext>
            </a:extLst>
          </p:cNvPr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5" name="圆角矩形 219">
              <a:extLst>
                <a:ext uri="{FF2B5EF4-FFF2-40B4-BE49-F238E27FC236}">
                  <a16:creationId xmlns:a16="http://schemas.microsoft.com/office/drawing/2014/main" xmlns="" id="{0EB98C64-FA0B-4AF2-9D40-18698990A3A0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6" name="圆角矩形 220">
              <a:extLst>
                <a:ext uri="{FF2B5EF4-FFF2-40B4-BE49-F238E27FC236}">
                  <a16:creationId xmlns:a16="http://schemas.microsoft.com/office/drawing/2014/main" xmlns="" id="{39888763-E6CB-46B8-BE75-A6381319DA56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224">
            <a:extLst>
              <a:ext uri="{FF2B5EF4-FFF2-40B4-BE49-F238E27FC236}">
                <a16:creationId xmlns:a16="http://schemas.microsoft.com/office/drawing/2014/main" xmlns="" id="{22669F07-208F-42A3-AB3A-B263203C8401}"/>
              </a:ext>
            </a:extLst>
          </p:cNvPr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8" name="椭圆 227">
            <a:extLst>
              <a:ext uri="{FF2B5EF4-FFF2-40B4-BE49-F238E27FC236}">
                <a16:creationId xmlns:a16="http://schemas.microsoft.com/office/drawing/2014/main" xmlns="" id="{DE5F1406-C828-499F-9D19-578995CC8C0A}"/>
              </a:ext>
            </a:extLst>
          </p:cNvPr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9" name="组合 231">
            <a:extLst>
              <a:ext uri="{FF2B5EF4-FFF2-40B4-BE49-F238E27FC236}">
                <a16:creationId xmlns:a16="http://schemas.microsoft.com/office/drawing/2014/main" xmlns="" id="{C804D853-990F-4BE0-B9A7-691C5244A804}"/>
              </a:ext>
            </a:extLst>
          </p:cNvPr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10" name="直接连接符 232">
              <a:extLst>
                <a:ext uri="{FF2B5EF4-FFF2-40B4-BE49-F238E27FC236}">
                  <a16:creationId xmlns:a16="http://schemas.microsoft.com/office/drawing/2014/main" xmlns="" id="{EB4547A3-01DC-4FFC-AE8C-8A8E95570F27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233">
              <a:extLst>
                <a:ext uri="{FF2B5EF4-FFF2-40B4-BE49-F238E27FC236}">
                  <a16:creationId xmlns:a16="http://schemas.microsoft.com/office/drawing/2014/main" xmlns="" id="{C48EDBCC-9648-4239-953D-E57B33E3503B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234">
              <a:extLst>
                <a:ext uri="{FF2B5EF4-FFF2-40B4-BE49-F238E27FC236}">
                  <a16:creationId xmlns:a16="http://schemas.microsoft.com/office/drawing/2014/main" xmlns="" id="{A6F7AB5D-131C-41E2-99B5-F8F20AA892E8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35">
              <a:extLst>
                <a:ext uri="{FF2B5EF4-FFF2-40B4-BE49-F238E27FC236}">
                  <a16:creationId xmlns:a16="http://schemas.microsoft.com/office/drawing/2014/main" xmlns="" id="{12C9067C-7910-476D-B22A-A493AC519CB4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236">
              <a:extLst>
                <a:ext uri="{FF2B5EF4-FFF2-40B4-BE49-F238E27FC236}">
                  <a16:creationId xmlns:a16="http://schemas.microsoft.com/office/drawing/2014/main" xmlns="" id="{B3E72FC5-B130-4BAF-A720-2FBE77515CCF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43">
              <a:extLst>
                <a:ext uri="{FF2B5EF4-FFF2-40B4-BE49-F238E27FC236}">
                  <a16:creationId xmlns:a16="http://schemas.microsoft.com/office/drawing/2014/main" xmlns="" id="{06CD4C5E-9BEB-4FE9-A3A5-3BE5C72B52FA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44">
              <a:extLst>
                <a:ext uri="{FF2B5EF4-FFF2-40B4-BE49-F238E27FC236}">
                  <a16:creationId xmlns:a16="http://schemas.microsoft.com/office/drawing/2014/main" xmlns="" id="{D5819EB8-071D-44A8-AE75-013211D84E45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245">
              <a:extLst>
                <a:ext uri="{FF2B5EF4-FFF2-40B4-BE49-F238E27FC236}">
                  <a16:creationId xmlns:a16="http://schemas.microsoft.com/office/drawing/2014/main" xmlns="" id="{9E5869A6-8B12-42AD-B499-D3C5B9A3CB93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247">
            <a:extLst>
              <a:ext uri="{FF2B5EF4-FFF2-40B4-BE49-F238E27FC236}">
                <a16:creationId xmlns:a16="http://schemas.microsoft.com/office/drawing/2014/main" xmlns="" id="{B3142784-3DDB-47C2-9AB6-79450F2F45EF}"/>
              </a:ext>
            </a:extLst>
          </p:cNvPr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249">
            <a:extLst>
              <a:ext uri="{FF2B5EF4-FFF2-40B4-BE49-F238E27FC236}">
                <a16:creationId xmlns:a16="http://schemas.microsoft.com/office/drawing/2014/main" xmlns="" id="{9C150B8A-9BD7-4BB5-8000-1104705DAFD0}"/>
              </a:ext>
            </a:extLst>
          </p:cNvPr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0" name="直接连接符 250">
              <a:extLst>
                <a:ext uri="{FF2B5EF4-FFF2-40B4-BE49-F238E27FC236}">
                  <a16:creationId xmlns:a16="http://schemas.microsoft.com/office/drawing/2014/main" xmlns="" id="{DA3C12D6-9E10-40D6-9067-51E772CC2DE0}"/>
                </a:ext>
              </a:extLst>
            </p:cNvPr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51">
              <a:extLst>
                <a:ext uri="{FF2B5EF4-FFF2-40B4-BE49-F238E27FC236}">
                  <a16:creationId xmlns:a16="http://schemas.microsoft.com/office/drawing/2014/main" xmlns="" id="{C923C0A8-A921-4D4D-9AF1-DD5D830D4618}"/>
                </a:ext>
              </a:extLst>
            </p:cNvPr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52">
              <a:extLst>
                <a:ext uri="{FF2B5EF4-FFF2-40B4-BE49-F238E27FC236}">
                  <a16:creationId xmlns:a16="http://schemas.microsoft.com/office/drawing/2014/main" xmlns="" id="{38E883F9-423B-4442-93FC-920D2DC7F9A4}"/>
                </a:ext>
              </a:extLst>
            </p:cNvPr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53">
              <a:extLst>
                <a:ext uri="{FF2B5EF4-FFF2-40B4-BE49-F238E27FC236}">
                  <a16:creationId xmlns:a16="http://schemas.microsoft.com/office/drawing/2014/main" xmlns="" id="{817C17E1-E40C-4A63-881A-8DBEABD1B393}"/>
                </a:ext>
              </a:extLst>
            </p:cNvPr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54">
            <a:extLst>
              <a:ext uri="{FF2B5EF4-FFF2-40B4-BE49-F238E27FC236}">
                <a16:creationId xmlns:a16="http://schemas.microsoft.com/office/drawing/2014/main" xmlns="" id="{7E5CA3D7-DABD-455F-A4A3-D18B3660AF38}"/>
              </a:ext>
            </a:extLst>
          </p:cNvPr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" name="直接连接符 255">
              <a:extLst>
                <a:ext uri="{FF2B5EF4-FFF2-40B4-BE49-F238E27FC236}">
                  <a16:creationId xmlns:a16="http://schemas.microsoft.com/office/drawing/2014/main" xmlns="" id="{CA609DE2-2E41-473A-BB50-D0A1EB9DDCF1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6">
              <a:extLst>
                <a:ext uri="{FF2B5EF4-FFF2-40B4-BE49-F238E27FC236}">
                  <a16:creationId xmlns:a16="http://schemas.microsoft.com/office/drawing/2014/main" xmlns="" id="{41F73B43-5398-4F7D-88B4-A7352B8B5209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57">
              <a:extLst>
                <a:ext uri="{FF2B5EF4-FFF2-40B4-BE49-F238E27FC236}">
                  <a16:creationId xmlns:a16="http://schemas.microsoft.com/office/drawing/2014/main" xmlns="" id="{6F2AE4D5-AF5B-4D0F-8265-FFBD30BB2EC7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58">
              <a:extLst>
                <a:ext uri="{FF2B5EF4-FFF2-40B4-BE49-F238E27FC236}">
                  <a16:creationId xmlns:a16="http://schemas.microsoft.com/office/drawing/2014/main" xmlns="" id="{293513AE-A779-4F8E-8F61-B364A854CD17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59">
              <a:extLst>
                <a:ext uri="{FF2B5EF4-FFF2-40B4-BE49-F238E27FC236}">
                  <a16:creationId xmlns:a16="http://schemas.microsoft.com/office/drawing/2014/main" xmlns="" id="{D779B050-8D87-423E-8B96-2BB7AD86171B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60">
              <a:extLst>
                <a:ext uri="{FF2B5EF4-FFF2-40B4-BE49-F238E27FC236}">
                  <a16:creationId xmlns:a16="http://schemas.microsoft.com/office/drawing/2014/main" xmlns="" id="{6F1BE1CE-F5A6-43D9-BDB7-42E27C257C2D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261">
              <a:extLst>
                <a:ext uri="{FF2B5EF4-FFF2-40B4-BE49-F238E27FC236}">
                  <a16:creationId xmlns:a16="http://schemas.microsoft.com/office/drawing/2014/main" xmlns="" id="{D292DBFF-749F-4B05-A27B-E77BC48217B2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262">
              <a:extLst>
                <a:ext uri="{FF2B5EF4-FFF2-40B4-BE49-F238E27FC236}">
                  <a16:creationId xmlns:a16="http://schemas.microsoft.com/office/drawing/2014/main" xmlns="" id="{23592FC4-7240-4251-9748-604FD2FB8276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263">
            <a:extLst>
              <a:ext uri="{FF2B5EF4-FFF2-40B4-BE49-F238E27FC236}">
                <a16:creationId xmlns:a16="http://schemas.microsoft.com/office/drawing/2014/main" xmlns="" id="{69ED2C56-572D-43CF-B56A-0AF1168BC82B}"/>
              </a:ext>
            </a:extLst>
          </p:cNvPr>
          <p:cNvGrpSpPr/>
          <p:nvPr/>
        </p:nvGrpSpPr>
        <p:grpSpPr>
          <a:xfrm>
            <a:off x="1823016" y="5261267"/>
            <a:ext cx="313894" cy="313894"/>
            <a:chOff x="6573135" y="2487386"/>
            <a:chExt cx="406898" cy="406898"/>
          </a:xfrm>
        </p:grpSpPr>
        <p:cxnSp>
          <p:nvCxnSpPr>
            <p:cNvPr id="34" name="直接连接符 264">
              <a:extLst>
                <a:ext uri="{FF2B5EF4-FFF2-40B4-BE49-F238E27FC236}">
                  <a16:creationId xmlns:a16="http://schemas.microsoft.com/office/drawing/2014/main" xmlns="" id="{74DFB67A-86A3-41FC-ADC7-720359C58B77}"/>
                </a:ext>
              </a:extLst>
            </p:cNvPr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265">
              <a:extLst>
                <a:ext uri="{FF2B5EF4-FFF2-40B4-BE49-F238E27FC236}">
                  <a16:creationId xmlns:a16="http://schemas.microsoft.com/office/drawing/2014/main" xmlns="" id="{D4756C47-78F5-463B-AFBD-0F048011D969}"/>
                </a:ext>
              </a:extLst>
            </p:cNvPr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66">
              <a:extLst>
                <a:ext uri="{FF2B5EF4-FFF2-40B4-BE49-F238E27FC236}">
                  <a16:creationId xmlns:a16="http://schemas.microsoft.com/office/drawing/2014/main" xmlns="" id="{FE62F939-7B82-46A0-9F15-DF898286664F}"/>
                </a:ext>
              </a:extLst>
            </p:cNvPr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267">
              <a:extLst>
                <a:ext uri="{FF2B5EF4-FFF2-40B4-BE49-F238E27FC236}">
                  <a16:creationId xmlns:a16="http://schemas.microsoft.com/office/drawing/2014/main" xmlns="" id="{3EE1563A-BF41-4944-BE6E-7EC66284527D}"/>
                </a:ext>
              </a:extLst>
            </p:cNvPr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268">
              <a:extLst>
                <a:ext uri="{FF2B5EF4-FFF2-40B4-BE49-F238E27FC236}">
                  <a16:creationId xmlns:a16="http://schemas.microsoft.com/office/drawing/2014/main" xmlns="" id="{9569D818-D406-4D65-BBA2-68188D359FD9}"/>
                </a:ext>
              </a:extLst>
            </p:cNvPr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269">
              <a:extLst>
                <a:ext uri="{FF2B5EF4-FFF2-40B4-BE49-F238E27FC236}">
                  <a16:creationId xmlns:a16="http://schemas.microsoft.com/office/drawing/2014/main" xmlns="" id="{EA347D7D-0DCC-4DD6-A7CC-D0738472C383}"/>
                </a:ext>
              </a:extLst>
            </p:cNvPr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270">
              <a:extLst>
                <a:ext uri="{FF2B5EF4-FFF2-40B4-BE49-F238E27FC236}">
                  <a16:creationId xmlns:a16="http://schemas.microsoft.com/office/drawing/2014/main" xmlns="" id="{66CE5D81-1152-4570-A855-35228E20E7F2}"/>
                </a:ext>
              </a:extLst>
            </p:cNvPr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271">
              <a:extLst>
                <a:ext uri="{FF2B5EF4-FFF2-40B4-BE49-F238E27FC236}">
                  <a16:creationId xmlns:a16="http://schemas.microsoft.com/office/drawing/2014/main" xmlns="" id="{6787A263-484E-40E5-8DB5-807584305BFC}"/>
                </a:ext>
              </a:extLst>
            </p:cNvPr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椭圆 292">
            <a:extLst>
              <a:ext uri="{FF2B5EF4-FFF2-40B4-BE49-F238E27FC236}">
                <a16:creationId xmlns:a16="http://schemas.microsoft.com/office/drawing/2014/main" xmlns="" id="{FCF9048A-E0B6-4D8F-8E9F-D99978E34A86}"/>
              </a:ext>
            </a:extLst>
          </p:cNvPr>
          <p:cNvSpPr/>
          <p:nvPr/>
        </p:nvSpPr>
        <p:spPr>
          <a:xfrm>
            <a:off x="11768183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grpSp>
        <p:nvGrpSpPr>
          <p:cNvPr id="43" name="组合 293">
            <a:extLst>
              <a:ext uri="{FF2B5EF4-FFF2-40B4-BE49-F238E27FC236}">
                <a16:creationId xmlns:a16="http://schemas.microsoft.com/office/drawing/2014/main" xmlns="" id="{79C4CDEF-8FD8-47B5-BDBC-A8F794E8BB3E}"/>
              </a:ext>
            </a:extLst>
          </p:cNvPr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4" name="圆角矩形 294">
              <a:extLst>
                <a:ext uri="{FF2B5EF4-FFF2-40B4-BE49-F238E27FC236}">
                  <a16:creationId xmlns:a16="http://schemas.microsoft.com/office/drawing/2014/main" xmlns="" id="{AC5F7AE6-ADCC-46F1-977B-C95037FB823E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5" name="圆角矩形 295">
              <a:extLst>
                <a:ext uri="{FF2B5EF4-FFF2-40B4-BE49-F238E27FC236}">
                  <a16:creationId xmlns:a16="http://schemas.microsoft.com/office/drawing/2014/main" xmlns="" id="{FC508AC4-9912-4EAB-83E0-6E20BBFCC045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299">
            <a:extLst>
              <a:ext uri="{FF2B5EF4-FFF2-40B4-BE49-F238E27FC236}">
                <a16:creationId xmlns:a16="http://schemas.microsoft.com/office/drawing/2014/main" xmlns="" id="{E6515981-9EA3-4F78-83E8-6330AD1F03DF}"/>
              </a:ext>
            </a:extLst>
          </p:cNvPr>
          <p:cNvGrpSpPr/>
          <p:nvPr/>
        </p:nvGrpSpPr>
        <p:grpSpPr>
          <a:xfrm>
            <a:off x="791757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47" name="圆角矩形 300">
              <a:extLst>
                <a:ext uri="{FF2B5EF4-FFF2-40B4-BE49-F238E27FC236}">
                  <a16:creationId xmlns:a16="http://schemas.microsoft.com/office/drawing/2014/main" xmlns="" id="{EAAECFCC-64C1-4A2E-8BA8-4A403D661E91}"/>
                </a:ext>
              </a:extLst>
            </p:cNvPr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  <p:sp>
          <p:nvSpPr>
            <p:cNvPr id="48" name="圆角矩形 301">
              <a:extLst>
                <a:ext uri="{FF2B5EF4-FFF2-40B4-BE49-F238E27FC236}">
                  <a16:creationId xmlns:a16="http://schemas.microsoft.com/office/drawing/2014/main" xmlns="" id="{9626FF70-5FD4-4CCB-A299-8CBB625BAA6A}"/>
                </a:ext>
              </a:extLst>
            </p:cNvPr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宋体" panose="02010600030101010101" pitchFamily="2" charset="-122"/>
              </a:endParaRPr>
            </a:p>
          </p:txBody>
        </p:sp>
      </p:grpSp>
      <p:sp>
        <p:nvSpPr>
          <p:cNvPr id="49" name="椭圆 303">
            <a:extLst>
              <a:ext uri="{FF2B5EF4-FFF2-40B4-BE49-F238E27FC236}">
                <a16:creationId xmlns:a16="http://schemas.microsoft.com/office/drawing/2014/main" xmlns="" id="{DE91A32E-A9A4-48B1-9AE3-8F7D9F880600}"/>
              </a:ext>
            </a:extLst>
          </p:cNvPr>
          <p:cNvSpPr/>
          <p:nvPr/>
        </p:nvSpPr>
        <p:spPr>
          <a:xfrm flipV="1">
            <a:off x="-113683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0" name="椭圆 304">
            <a:extLst>
              <a:ext uri="{FF2B5EF4-FFF2-40B4-BE49-F238E27FC236}">
                <a16:creationId xmlns:a16="http://schemas.microsoft.com/office/drawing/2014/main" xmlns="" id="{758079A4-90D3-41C0-9A8E-A76204C5900C}"/>
              </a:ext>
            </a:extLst>
          </p:cNvPr>
          <p:cNvSpPr/>
          <p:nvPr/>
        </p:nvSpPr>
        <p:spPr>
          <a:xfrm flipV="1">
            <a:off x="1392145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1" name="椭圆 305">
            <a:extLst>
              <a:ext uri="{FF2B5EF4-FFF2-40B4-BE49-F238E27FC236}">
                <a16:creationId xmlns:a16="http://schemas.microsoft.com/office/drawing/2014/main" xmlns="" id="{906AD780-2013-47B1-8D14-4FDD403D0D9C}"/>
              </a:ext>
            </a:extLst>
          </p:cNvPr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2" name="椭圆 306">
            <a:extLst>
              <a:ext uri="{FF2B5EF4-FFF2-40B4-BE49-F238E27FC236}">
                <a16:creationId xmlns:a16="http://schemas.microsoft.com/office/drawing/2014/main" xmlns="" id="{67C0C4F9-E99D-4A1D-ACCB-CB9A0C0D0487}"/>
              </a:ext>
            </a:extLst>
          </p:cNvPr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3" name="椭圆 308">
            <a:extLst>
              <a:ext uri="{FF2B5EF4-FFF2-40B4-BE49-F238E27FC236}">
                <a16:creationId xmlns:a16="http://schemas.microsoft.com/office/drawing/2014/main" xmlns="" id="{890842D4-CA70-4A46-B2EC-328754FDE44D}"/>
              </a:ext>
            </a:extLst>
          </p:cNvPr>
          <p:cNvSpPr/>
          <p:nvPr/>
        </p:nvSpPr>
        <p:spPr>
          <a:xfrm flipV="1">
            <a:off x="11787400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4" name="椭圆 309">
            <a:extLst>
              <a:ext uri="{FF2B5EF4-FFF2-40B4-BE49-F238E27FC236}">
                <a16:creationId xmlns:a16="http://schemas.microsoft.com/office/drawing/2014/main" xmlns="" id="{2DCB1CA2-EF31-46A0-A15A-9270BC729AAF}"/>
              </a:ext>
            </a:extLst>
          </p:cNvPr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5" name="椭圆 315">
            <a:extLst>
              <a:ext uri="{FF2B5EF4-FFF2-40B4-BE49-F238E27FC236}">
                <a16:creationId xmlns:a16="http://schemas.microsoft.com/office/drawing/2014/main" xmlns="" id="{A8BF7604-546D-47F5-A2CA-CD2ACB3E81D9}"/>
              </a:ext>
            </a:extLst>
          </p:cNvPr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6" name="椭圆 320">
            <a:extLst>
              <a:ext uri="{FF2B5EF4-FFF2-40B4-BE49-F238E27FC236}">
                <a16:creationId xmlns:a16="http://schemas.microsoft.com/office/drawing/2014/main" xmlns="" id="{7F083C19-DFBE-4CB1-828A-35C751CEA766}"/>
              </a:ext>
            </a:extLst>
          </p:cNvPr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7" name="椭圆 321">
            <a:extLst>
              <a:ext uri="{FF2B5EF4-FFF2-40B4-BE49-F238E27FC236}">
                <a16:creationId xmlns:a16="http://schemas.microsoft.com/office/drawing/2014/main" xmlns="" id="{88139849-703D-4633-858D-B59665E53A0C}"/>
              </a:ext>
            </a:extLst>
          </p:cNvPr>
          <p:cNvSpPr/>
          <p:nvPr/>
        </p:nvSpPr>
        <p:spPr>
          <a:xfrm>
            <a:off x="1146067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8" name="椭圆 324">
            <a:extLst>
              <a:ext uri="{FF2B5EF4-FFF2-40B4-BE49-F238E27FC236}">
                <a16:creationId xmlns:a16="http://schemas.microsoft.com/office/drawing/2014/main" xmlns="" id="{49F0B11E-F43A-4CAB-BB0E-542C3F3DA0F2}"/>
              </a:ext>
            </a:extLst>
          </p:cNvPr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59" name="椭圆 325">
            <a:extLst>
              <a:ext uri="{FF2B5EF4-FFF2-40B4-BE49-F238E27FC236}">
                <a16:creationId xmlns:a16="http://schemas.microsoft.com/office/drawing/2014/main" xmlns="" id="{CFE45117-5439-494E-A421-69E15EA67BFB}"/>
              </a:ext>
            </a:extLst>
          </p:cNvPr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0D883E1-47EF-467F-94E3-0CB86A6B1A2D}"/>
              </a:ext>
            </a:extLst>
          </p:cNvPr>
          <p:cNvSpPr/>
          <p:nvPr/>
        </p:nvSpPr>
        <p:spPr>
          <a:xfrm>
            <a:off x="1468345" y="1594446"/>
            <a:ext cx="2888298" cy="7002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 new roman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>: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466B556-AD5E-4B2D-B113-8912FCB2BA28}"/>
              </a:ext>
            </a:extLst>
          </p:cNvPr>
          <p:cNvSpPr/>
          <p:nvPr/>
        </p:nvSpPr>
        <p:spPr>
          <a:xfrm>
            <a:off x="5293519" y="273018"/>
            <a:ext cx="5965030" cy="782523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Nhờ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hồ nước bà đã đến được nơi 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F12981B-3E82-4EE9-A647-5C936994AE4C}"/>
              </a:ext>
            </a:extLst>
          </p:cNvPr>
          <p:cNvSpPr/>
          <p:nvPr/>
        </p:nvSpPr>
        <p:spPr>
          <a:xfrm>
            <a:off x="5269770" y="1476519"/>
            <a:ext cx="5895407" cy="805590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Thần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Chết hỏi bà như thế nào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FAD20A-A168-404D-8549-5BF88D0F333C}"/>
              </a:ext>
            </a:extLst>
          </p:cNvPr>
          <p:cNvCxnSpPr>
            <a:stCxn id="60" idx="6"/>
            <a:endCxn id="61" idx="1"/>
          </p:cNvCxnSpPr>
          <p:nvPr/>
        </p:nvCxnSpPr>
        <p:spPr>
          <a:xfrm flipV="1">
            <a:off x="4356643" y="664280"/>
            <a:ext cx="936876" cy="12802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44A47CD6-4FB6-48C0-8C8D-B964DE3064D3}"/>
              </a:ext>
            </a:extLst>
          </p:cNvPr>
          <p:cNvCxnSpPr>
            <a:stCxn id="60" idx="6"/>
          </p:cNvCxnSpPr>
          <p:nvPr/>
        </p:nvCxnSpPr>
        <p:spPr>
          <a:xfrm>
            <a:off x="4356643" y="1944565"/>
            <a:ext cx="891651" cy="23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A1AB292-D10D-4109-A768-82E0506ED013}"/>
              </a:ext>
            </a:extLst>
          </p:cNvPr>
          <p:cNvGrpSpPr/>
          <p:nvPr/>
        </p:nvGrpSpPr>
        <p:grpSpPr>
          <a:xfrm>
            <a:off x="1546169" y="4115753"/>
            <a:ext cx="9224279" cy="2291028"/>
            <a:chOff x="923022" y="3824416"/>
            <a:chExt cx="9224279" cy="229102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6E9D132A-B394-435D-9A18-50461821C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29" t="12630" r="22492" b="11684"/>
            <a:stretch/>
          </p:blipFill>
          <p:spPr>
            <a:xfrm>
              <a:off x="7547939" y="3824416"/>
              <a:ext cx="2599362" cy="2276606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1ED3E9A3-F17D-4700-9735-E1082C0FB2B0}"/>
                </a:ext>
              </a:extLst>
            </p:cNvPr>
            <p:cNvGrpSpPr/>
            <p:nvPr/>
          </p:nvGrpSpPr>
          <p:grpSpPr>
            <a:xfrm>
              <a:off x="923022" y="3838850"/>
              <a:ext cx="6624917" cy="2276594"/>
              <a:chOff x="467482" y="4122970"/>
              <a:chExt cx="6624917" cy="2276594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4A6A24AE-BDC4-4238-A177-88BCE51DB5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233" t="-266" r="23128" b="39009"/>
              <a:stretch/>
            </p:blipFill>
            <p:spPr>
              <a:xfrm>
                <a:off x="467482" y="4122970"/>
                <a:ext cx="6624917" cy="2276594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D743896B-35A9-412C-AA8B-46A41CC38810}"/>
                  </a:ext>
                </a:extLst>
              </p:cNvPr>
              <p:cNvSpPr/>
              <p:nvPr/>
            </p:nvSpPr>
            <p:spPr>
              <a:xfrm>
                <a:off x="476073" y="4139028"/>
                <a:ext cx="786562" cy="37005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 new roman"/>
                </a:endParaRPr>
              </a:p>
            </p:txBody>
          </p:sp>
        </p:grp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BCE261A1-F08E-4A2E-98AB-FBD6D89CDEC7}"/>
              </a:ext>
            </a:extLst>
          </p:cNvPr>
          <p:cNvCxnSpPr>
            <a:endCxn id="71" idx="1"/>
          </p:cNvCxnSpPr>
          <p:nvPr/>
        </p:nvCxnSpPr>
        <p:spPr>
          <a:xfrm>
            <a:off x="4356213" y="1956433"/>
            <a:ext cx="922430" cy="1267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7E955A5-6BFD-4ED1-BBBB-CE655D906287}"/>
              </a:ext>
            </a:extLst>
          </p:cNvPr>
          <p:cNvSpPr/>
          <p:nvPr/>
        </p:nvSpPr>
        <p:spPr>
          <a:xfrm>
            <a:off x="5278643" y="2820937"/>
            <a:ext cx="5895407" cy="805590"/>
          </a:xfrm>
          <a:prstGeom prst="rect">
            <a:avLst/>
          </a:prstGeom>
          <a:solidFill>
            <a:srgbClr val="FCD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Người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mẹ đã trả lời ra sao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48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7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18" r="9783" b="-630"/>
          <a:stretch/>
        </p:blipFill>
        <p:spPr>
          <a:xfrm>
            <a:off x="1759694" y="1233054"/>
            <a:ext cx="3357288" cy="2620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290"/>
          <a:stretch/>
        </p:blipFill>
        <p:spPr>
          <a:xfrm>
            <a:off x="6928573" y="1219014"/>
            <a:ext cx="3357288" cy="26207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6045" y="3972884"/>
            <a:ext cx="3357288" cy="2620707"/>
            <a:chOff x="1006866" y="3972885"/>
            <a:chExt cx="3357288" cy="2620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9276" t="580" r="10290" b="-580"/>
            <a:stretch/>
          </p:blipFill>
          <p:spPr>
            <a:xfrm>
              <a:off x="1006866" y="3972885"/>
              <a:ext cx="3357288" cy="26207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6866" y="3972885"/>
              <a:ext cx="363081" cy="347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667" y="4076669"/>
            <a:ext cx="3357288" cy="2621507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xmlns="" id="{50873C05-34C6-428C-AF2E-93544E7B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78" y="422083"/>
            <a:ext cx="581421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9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5488" y="171915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4FAF63-D4C8-42BD-9405-612C3F38A403}"/>
              </a:ext>
            </a:extLst>
          </p:cNvPr>
          <p:cNvSpPr/>
          <p:nvPr/>
        </p:nvSpPr>
        <p:spPr>
          <a:xfrm>
            <a:off x="1828800" y="854412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45823"/>
            <a:ext cx="8534400" cy="6198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5F9CF3-44B9-48B9-86B3-85D506589E93}"/>
              </a:ext>
            </a:extLst>
          </p:cNvPr>
          <p:cNvSpPr/>
          <p:nvPr/>
        </p:nvSpPr>
        <p:spPr>
          <a:xfrm>
            <a:off x="1828800" y="2528449"/>
            <a:ext cx="8534399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D28351-44B3-431D-A6C0-AD0B0B60B8AD}"/>
              </a:ext>
            </a:extLst>
          </p:cNvPr>
          <p:cNvSpPr/>
          <p:nvPr/>
        </p:nvSpPr>
        <p:spPr>
          <a:xfrm>
            <a:off x="1856509" y="4137527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pic>
        <p:nvPicPr>
          <p:cNvPr id="102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CA53A55A-5025-4600-80AD-321E1D50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60" y="919321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4AE15B77-FFAD-4D9F-AB62-46FB981E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1" y="2286487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1A2271D6-38B2-4C3A-9A73-ED3FD5D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442" y="4213250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C16B04E-929B-4684-98EE-AA38577E052A}"/>
              </a:ext>
            </a:extLst>
          </p:cNvPr>
          <p:cNvSpPr/>
          <p:nvPr/>
        </p:nvSpPr>
        <p:spPr>
          <a:xfrm>
            <a:off x="1828798" y="5567436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xmlns="" id="{5BC3CCA2-C244-4BD3-9B47-2F55F925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1" y="5506918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36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490074" y="100177"/>
            <a:ext cx="6253635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80291" y="1553014"/>
            <a:ext cx="2789546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(29)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8CC4059-FC77-488F-877E-A5D1D15C632C}"/>
              </a:ext>
            </a:extLst>
          </p:cNvPr>
          <p:cNvSpPr/>
          <p:nvPr/>
        </p:nvSpPr>
        <p:spPr>
          <a:xfrm>
            <a:off x="9003083" y="2012403"/>
            <a:ext cx="2880340" cy="638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AN-ĐÉC-XEN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80C5D4-5F13-4A3D-AF11-B298DDC48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" y="2618230"/>
            <a:ext cx="12191999" cy="42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3EE0447E-6B17-4030-9CC3-142F4DA75694}"/>
              </a:ext>
            </a:extLst>
          </p:cNvPr>
          <p:cNvSpPr txBox="1"/>
          <p:nvPr/>
        </p:nvSpPr>
        <p:spPr>
          <a:xfrm>
            <a:off x="2729347" y="2413337"/>
            <a:ext cx="76615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dụng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3209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04879328-9580-4DFF-8951-D7D8E2358063}"/>
              </a:ext>
            </a:extLst>
          </p:cNvPr>
          <p:cNvSpPr txBox="1"/>
          <p:nvPr/>
        </p:nvSpPr>
        <p:spPr>
          <a:xfrm>
            <a:off x="2059709" y="2228671"/>
            <a:ext cx="8072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-Kể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lại câu chuyện cho người thân nghe.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noProof="0" dirty="0">
                <a:latin typeface="+mj-lt"/>
                <a:ea typeface="幼圆" panose="02010509060101010101" pitchFamily="49" charset="-122"/>
              </a:rPr>
              <a:t>-Chuẩn bị bài: </a:t>
            </a:r>
            <a:r>
              <a:rPr lang="vi-VN" altLang="zh-CN" sz="3600" b="1" i="1" noProof="0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Ông ngoại</a:t>
            </a:r>
            <a:r>
              <a:rPr lang="vi-VN" altLang="zh-CN" sz="3600" b="1" noProof="0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5488" y="171915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4FAF63-D4C8-42BD-9405-612C3F38A403}"/>
              </a:ext>
            </a:extLst>
          </p:cNvPr>
          <p:cNvSpPr/>
          <p:nvPr/>
        </p:nvSpPr>
        <p:spPr>
          <a:xfrm>
            <a:off x="1828800" y="854412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45823"/>
            <a:ext cx="8534400" cy="6198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5F9CF3-44B9-48B9-86B3-85D506589E93}"/>
              </a:ext>
            </a:extLst>
          </p:cNvPr>
          <p:cNvSpPr/>
          <p:nvPr/>
        </p:nvSpPr>
        <p:spPr>
          <a:xfrm>
            <a:off x="1828800" y="2528449"/>
            <a:ext cx="8534399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D28351-44B3-431D-A6C0-AD0B0B60B8AD}"/>
              </a:ext>
            </a:extLst>
          </p:cNvPr>
          <p:cNvSpPr/>
          <p:nvPr/>
        </p:nvSpPr>
        <p:spPr>
          <a:xfrm>
            <a:off x="1856509" y="4137527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C16B04E-929B-4684-98EE-AA38577E052A}"/>
              </a:ext>
            </a:extLst>
          </p:cNvPr>
          <p:cNvSpPr/>
          <p:nvPr/>
        </p:nvSpPr>
        <p:spPr>
          <a:xfrm>
            <a:off x="1828798" y="5567436"/>
            <a:ext cx="8506691" cy="114271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3EE0447E-6B17-4030-9CC3-142F4DA75694}"/>
              </a:ext>
            </a:extLst>
          </p:cNvPr>
          <p:cNvSpPr txBox="1"/>
          <p:nvPr/>
        </p:nvSpPr>
        <p:spPr>
          <a:xfrm>
            <a:off x="3048001" y="241333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97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6" y="594872"/>
            <a:ext cx="4779094" cy="5444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6063DA-2482-4E43-A642-629890144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68703"/>
            <a:ext cx="56864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ECA7EC09-71AC-4125-BF3C-940FDCBCEECB}"/>
              </a:ext>
            </a:extLst>
          </p:cNvPr>
          <p:cNvSpPr txBox="1"/>
          <p:nvPr/>
        </p:nvSpPr>
        <p:spPr>
          <a:xfrm>
            <a:off x="2666999" y="4135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DFD0E7-37F3-46FC-9E79-D48685C9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61366"/>
            <a:ext cx="7743092" cy="32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991</Words>
  <Application>Microsoft Office PowerPoint</Application>
  <PresentationFormat>Custom</PresentationFormat>
  <Paragraphs>132</Paragraphs>
  <Slides>42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Office Theme</vt:lpstr>
      <vt:lpstr>Office 主题</vt:lpstr>
      <vt:lpstr>Flippy Cute Daily Activities by Slidesgo</vt:lpstr>
      <vt:lpstr>1_Office Theme</vt:lpstr>
      <vt:lpstr>Reading Comprehension Worksheets by Slidesgo</vt:lpstr>
      <vt:lpstr>4_Office 主题​​</vt:lpstr>
      <vt:lpstr>3_Office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DELL</cp:lastModifiedBy>
  <cp:revision>59</cp:revision>
  <dcterms:created xsi:type="dcterms:W3CDTF">2021-08-28T08:23:14Z</dcterms:created>
  <dcterms:modified xsi:type="dcterms:W3CDTF">2021-09-27T10:21:59Z</dcterms:modified>
</cp:coreProperties>
</file>