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79" r:id="rId3"/>
    <p:sldId id="280" r:id="rId4"/>
    <p:sldId id="269" r:id="rId5"/>
    <p:sldId id="273" r:id="rId6"/>
    <p:sldId id="274" r:id="rId7"/>
    <p:sldId id="278" r:id="rId8"/>
    <p:sldId id="282" r:id="rId9"/>
    <p:sldId id="283" r:id="rId10"/>
    <p:sldId id="289" r:id="rId11"/>
    <p:sldId id="292" r:id="rId12"/>
    <p:sldId id="290" r:id="rId13"/>
    <p:sldId id="281" r:id="rId14"/>
    <p:sldId id="291" r:id="rId15"/>
  </p:sldIdLst>
  <p:sldSz cx="12192000" cy="6858000"/>
  <p:notesSz cx="6858000" cy="9144000"/>
  <p:embeddedFontLst>
    <p:embeddedFont>
      <p:font typeface="Tahoma" panose="020B0604030504040204" pitchFamily="34" charset="0"/>
      <p:regular r:id="rId17"/>
      <p:bold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48" autoAdjust="0"/>
    <p:restoredTop sz="94660"/>
  </p:normalViewPr>
  <p:slideViewPr>
    <p:cSldViewPr snapToGrid="0">
      <p:cViewPr varScale="1">
        <p:scale>
          <a:sx n="66" d="100"/>
          <a:sy n="66" d="100"/>
        </p:scale>
        <p:origin x="32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26DEF-2501-45A2-AD92-9E39B87C88F6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5174D-7112-4CB2-8462-EF440C930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1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>
              <a:spcBef>
                <a:spcPct val="0"/>
              </a:spcBef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1</a:t>
            </a:fld>
            <a:endParaRPr lang="en-US" altLang="vi-VN" dirty="0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00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34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01/10/2021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12" Type="http://schemas.openxmlformats.org/officeDocument/2006/relationships/image" Target="../media/image1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4.xml"/><Relationship Id="rId11" Type="http://schemas.openxmlformats.org/officeDocument/2006/relationships/image" Target="../media/image9.gif"/><Relationship Id="rId5" Type="http://schemas.openxmlformats.org/officeDocument/2006/relationships/image" Target="../media/image6.png"/><Relationship Id="rId10" Type="http://schemas.openxmlformats.org/officeDocument/2006/relationships/image" Target="../media/image8.gif"/><Relationship Id="rId4" Type="http://schemas.openxmlformats.org/officeDocument/2006/relationships/image" Target="../media/image5.png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3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án 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782" y="0"/>
            <a:ext cx="12339782" cy="6858000"/>
          </a:xfrm>
          <a:prstGeom prst="rect">
            <a:avLst/>
          </a:prstGeom>
        </p:spPr>
      </p:pic>
      <p:sp>
        <p:nvSpPr>
          <p:cNvPr id="296" name="AutoShape 14"/>
          <p:cNvSpPr>
            <a:spLocks noChangeArrowheads="1"/>
          </p:cNvSpPr>
          <p:nvPr/>
        </p:nvSpPr>
        <p:spPr bwMode="auto">
          <a:xfrm>
            <a:off x="4250055" y="1136650"/>
            <a:ext cx="3657600" cy="265303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66FF33">
                  <a:alpha val="0"/>
                </a:srgbClr>
              </a:gs>
              <a:gs pos="100000">
                <a:srgbClr val="FF33CC">
                  <a:alpha val="14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0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50800" sx="1000" sy="1000" algn="ctr" rotWithShape="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078" name="Rectangle 310"/>
          <p:cNvSpPr/>
          <p:nvPr/>
        </p:nvSpPr>
        <p:spPr>
          <a:xfrm>
            <a:off x="5638800" y="4000500"/>
            <a:ext cx="337185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vi-VN" sz="1800" dirty="0">
                <a:cs typeface="Arial" panose="020B0604020202020204" pitchFamily="34" charset="0"/>
              </a:rPr>
              <a:t> </a:t>
            </a:r>
            <a:endParaRPr lang="vi-VN" altLang="vi-VN" sz="1800" dirty="0">
              <a:ea typeface="Arial" panose="020B0604020202020204" pitchFamily="34" charset="0"/>
            </a:endParaRPr>
          </a:p>
        </p:txBody>
      </p:sp>
      <p:sp>
        <p:nvSpPr>
          <p:cNvPr id="3079" name="WordArt 293"/>
          <p:cNvSpPr>
            <a:spLocks noTextEdit="1"/>
          </p:cNvSpPr>
          <p:nvPr/>
        </p:nvSpPr>
        <p:spPr>
          <a:xfrm>
            <a:off x="3657283" y="75883"/>
            <a:ext cx="5065712" cy="506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 TIỂU HỌC ĐỨC GIANG</a:t>
            </a:r>
            <a:endParaRPr lang="vi-V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0" name="WordArt 294"/>
          <p:cNvSpPr>
            <a:spLocks noTextEdit="1"/>
          </p:cNvSpPr>
          <p:nvPr/>
        </p:nvSpPr>
        <p:spPr>
          <a:xfrm>
            <a:off x="4966971" y="990600"/>
            <a:ext cx="2364105" cy="23583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700" b="1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700" b="1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LỚP </a:t>
            </a:r>
            <a:r>
              <a:rPr lang="en-US" sz="2700" b="1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86" name="WordArt 11"/>
          <p:cNvSpPr>
            <a:spLocks noTextEdit="1"/>
          </p:cNvSpPr>
          <p:nvPr/>
        </p:nvSpPr>
        <p:spPr>
          <a:xfrm>
            <a:off x="3223261" y="3810001"/>
            <a:ext cx="5807075" cy="14789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vi-VN" altLang="en-US" sz="3600" b="1" dirty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</a:t>
            </a:r>
            <a:r>
              <a:rPr lang="en-US" altLang="en-US" sz="3600" b="1" dirty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/20</a:t>
            </a:r>
            <a:endParaRPr lang="vi-VN" altLang="en-US" sz="3600" b="1" dirty="0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66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36794" y="480434"/>
            <a:ext cx="86868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3. </a:t>
            </a:r>
            <a:r>
              <a:rPr lang="en-US" altLang="en-US" sz="3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3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6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633681" y="3215696"/>
            <a:ext cx="7848600" cy="2289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360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60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600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60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4 = 24 ( </a:t>
            </a:r>
            <a:r>
              <a:rPr lang="en-US" altLang="en-US" sz="3600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360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60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3600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altLang="en-US" sz="36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36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altLang="en-US" sz="3600" b="1" i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1409844" y="2175884"/>
            <a:ext cx="6861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học sinh </a:t>
            </a:r>
            <a:r>
              <a:rPr lang="vi-VN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quyển vở</a:t>
            </a:r>
            <a:endParaRPr lang="vi-VN" alt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học sinh</a:t>
            </a:r>
            <a:r>
              <a:rPr lang="vi-VN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quyển vở?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09844" y="1718684"/>
            <a:ext cx="17335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 :</a:t>
            </a:r>
          </a:p>
        </p:txBody>
      </p:sp>
    </p:spTree>
    <p:extLst>
      <p:ext uri="{BB962C8B-B14F-4D97-AF65-F5344CB8AC3E}">
        <p14:creationId xmlns:p14="http://schemas.microsoft.com/office/powerpoint/2010/main" val="195115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801813" y="360364"/>
            <a:ext cx="8686800" cy="1190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298700" y="3095626"/>
            <a:ext cx="7848600" cy="2289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4 = 24 (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2743200" y="908051"/>
            <a:ext cx="2089150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6210300" y="892176"/>
            <a:ext cx="1866900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9220200" y="877888"/>
            <a:ext cx="914400" cy="30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1905000" y="155098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5638800" y="1535113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1299010" y="2141539"/>
            <a:ext cx="6861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học sinh </a:t>
            </a:r>
            <a:r>
              <a:rPr lang="vi-VN" alt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quyển vở</a:t>
            </a:r>
            <a:endParaRPr lang="vi-VN" altLang="en-US" sz="3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học sinh</a:t>
            </a:r>
            <a:r>
              <a:rPr lang="vi-VN" alt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quyển vở?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074863" y="1598614"/>
            <a:ext cx="1824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 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981200" y="952501"/>
            <a:ext cx="8229600" cy="175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a) 12; 18; 24; ..; ..;.. ;….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b) 18; 21; 24; ..; ..;.. ;….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981200" y="3698875"/>
            <a:ext cx="8229600" cy="1200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a) 12; 18; 24;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b) 18; 21; 24;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2192000" cy="6858000"/>
          </a:xfrm>
          <a:prstGeom prst="rect">
            <a:avLst/>
          </a:prstGeom>
        </p:spPr>
      </p:pic>
      <p:pic>
        <p:nvPicPr>
          <p:cNvPr id="18" name="Picture 9" descr="IMG_8110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62013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057401" y="766613"/>
            <a:ext cx="656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131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48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3599" y="369453"/>
            <a:ext cx="3583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0727" y="2013527"/>
            <a:ext cx="6474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9963" y="2888160"/>
            <a:ext cx="9652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675418" y="1890243"/>
            <a:ext cx="885137" cy="708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2924390" y="3265791"/>
            <a:ext cx="885137" cy="70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3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LICENSELEARN MORE Standard For Print, Advertising, Design Expande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69818" y="2062017"/>
            <a:ext cx="1122218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CHÀO TẠM BIỆT!</a:t>
            </a:r>
            <a:endParaRPr lang="en-US" alt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662796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48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3599" y="369453"/>
            <a:ext cx="3583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0727" y="2013527"/>
            <a:ext cx="6474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9963" y="2888160"/>
            <a:ext cx="9652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6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8874" y="95110"/>
            <a:ext cx="464903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kumimoji="0" lang="en-US" sz="60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KÌ DIỆU</a:t>
            </a:r>
            <a:endParaRPr kumimoji="0" lang="en-US" sz="6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Khi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thực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hiện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cộng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phạm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vi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1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000, ta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thực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hiện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thứ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tự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phải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sang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sang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phải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ngoài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trước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học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tặng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6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bánh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Hỏi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8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học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sinh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được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tặng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bao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nhiêu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cái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bánh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như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vậy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36" y="1949346"/>
            <a:ext cx="5184382" cy="98211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45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42373" y="1962981"/>
            <a:ext cx="5216991" cy="96848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B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lang="en-US" sz="2400" smtClean="0">
                <a:solidFill>
                  <a:prstClr val="black"/>
                </a:solidFill>
                <a:latin typeface="Arial" panose="020B0604020202020204" pitchFamily="34" charset="0"/>
              </a:rPr>
              <a:t>48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35" y="3166451"/>
            <a:ext cx="5184382" cy="83687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10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42372" y="3214255"/>
            <a:ext cx="5216992" cy="7412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15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3267287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2" y="3248321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678" y="2107169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23010" y="1273070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Đọc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thuộc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lòng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bảng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nhân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6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Cloud 16">
            <a:hlinkClick r:id="rId8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6" descr="LICENSELEARN MORE Standard For Print, Advertising, Design Expande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654301" y="1794163"/>
            <a:ext cx="77327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590450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653778" y="28576"/>
            <a:ext cx="4491038" cy="1323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400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6303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578928"/>
              </p:ext>
            </p:extLst>
          </p:nvPr>
        </p:nvGraphicFramePr>
        <p:xfrm>
          <a:off x="709612" y="1495065"/>
          <a:ext cx="10660351" cy="2530475"/>
        </p:xfrm>
        <a:graphic>
          <a:graphicData uri="http://schemas.openxmlformats.org/drawingml/2006/table">
            <a:tbl>
              <a:tblPr/>
              <a:tblGrid>
                <a:gridCol w="3428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9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3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0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 6 x 5 =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6 x 7 =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6 x 9 =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sz="4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9" marB="45739" horzOverflow="overflow">
                    <a:lnL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6 x 10 =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 x   8 =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 x   6 =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sz="4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9" marB="45739" horzOverflow="overflow">
                    <a:lnL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x 2 =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x 3 =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x 4 =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sz="4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9" marB="45739" horzOverflow="overflow">
                    <a:lnL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6308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155865"/>
              </p:ext>
            </p:extLst>
          </p:nvPr>
        </p:nvGraphicFramePr>
        <p:xfrm>
          <a:off x="709611" y="3980223"/>
          <a:ext cx="10660351" cy="2532929"/>
        </p:xfrm>
        <a:graphic>
          <a:graphicData uri="http://schemas.openxmlformats.org/drawingml/2006/table">
            <a:tbl>
              <a:tblPr/>
              <a:tblGrid>
                <a:gridCol w="3427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9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92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6 x 2 =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2 x 6 =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sz="4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3 x 6 =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 x 3 =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sz="4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x 5 =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x 6 =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4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sz="4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5" marB="45735" horzOverflow="overflow">
                    <a:lnL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4495800" y="1143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51636" y="1447801"/>
            <a:ext cx="646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54525" y="2063751"/>
            <a:ext cx="646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51636" y="2775812"/>
            <a:ext cx="646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262544" y="1444626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49844" y="2063751"/>
            <a:ext cx="646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271418" y="2753196"/>
            <a:ext cx="646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321940" y="1490663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336228" y="2119313"/>
            <a:ext cx="646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348928" y="2709863"/>
            <a:ext cx="646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818967" y="400930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834842" y="459667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064104" y="3905612"/>
            <a:ext cx="646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081423" y="4582388"/>
            <a:ext cx="646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9443312" y="4009300"/>
            <a:ext cx="646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9452837" y="4631600"/>
            <a:ext cx="646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84279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133600" y="455613"/>
            <a:ext cx="78486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 startAt="2"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6 x 9 + 6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6 x 5 + 29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c) 6 x 6 + 6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8201" y="1616075"/>
            <a:ext cx="1743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54 + 6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8201" y="2678113"/>
            <a:ext cx="1973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 + 29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72014" y="3810000"/>
            <a:ext cx="1743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 + 6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407658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508</Words>
  <Application>Microsoft Office PowerPoint</Application>
  <PresentationFormat>Widescreen</PresentationFormat>
  <Paragraphs>114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Tahoma</vt:lpstr>
      <vt:lpstr>Arial</vt:lpstr>
      <vt:lpstr>Times New Roman</vt:lpstr>
      <vt:lpstr>Calibri Light</vt:lpstr>
      <vt:lpstr>Calibri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59</cp:revision>
  <dcterms:created xsi:type="dcterms:W3CDTF">2018-05-10T00:06:18Z</dcterms:created>
  <dcterms:modified xsi:type="dcterms:W3CDTF">2021-10-01T01:29:22Z</dcterms:modified>
</cp:coreProperties>
</file>