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22"/>
  </p:notesMasterIdLst>
  <p:sldIdLst>
    <p:sldId id="318" r:id="rId2"/>
    <p:sldId id="303" r:id="rId3"/>
    <p:sldId id="319" r:id="rId4"/>
    <p:sldId id="302" r:id="rId5"/>
    <p:sldId id="301" r:id="rId6"/>
    <p:sldId id="293" r:id="rId7"/>
    <p:sldId id="305" r:id="rId8"/>
    <p:sldId id="306" r:id="rId9"/>
    <p:sldId id="295" r:id="rId10"/>
    <p:sldId id="307" r:id="rId11"/>
    <p:sldId id="309" r:id="rId12"/>
    <p:sldId id="290" r:id="rId13"/>
    <p:sldId id="311" r:id="rId14"/>
    <p:sldId id="312" r:id="rId15"/>
    <p:sldId id="313" r:id="rId16"/>
    <p:sldId id="314" r:id="rId17"/>
    <p:sldId id="315" r:id="rId18"/>
    <p:sldId id="316" r:id="rId19"/>
    <p:sldId id="321" r:id="rId20"/>
    <p:sldId id="32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9900"/>
    <a:srgbClr val="00FF00"/>
    <a:srgbClr val="FFCC00"/>
    <a:srgbClr val="99CC00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1" autoAdjust="0"/>
    <p:restoredTop sz="88558" autoAdjust="0"/>
  </p:normalViewPr>
  <p:slideViewPr>
    <p:cSldViewPr>
      <p:cViewPr varScale="1">
        <p:scale>
          <a:sx n="61" d="100"/>
          <a:sy n="61" d="100"/>
        </p:scale>
        <p:origin x="17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25A25-F28F-4F98-ACCF-D56EAA196A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3ED36-464F-4CFB-8043-695FC54724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C2FC57-ECDD-4A9F-B798-93CDDC925886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4B66ED-8D7B-4786-93DD-6A09D71043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55821D-BEFF-42B8-B4B8-27D1F6057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AB0EF-7530-4BE5-80B5-9C370317C7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A6139-928D-4A19-9551-65F2070F6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CC7F45-5DFC-48DE-B5B2-D5FD435DE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C94ADDF-DCE6-4630-94C7-C448FDDC60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E6DEF5C-A848-4A0C-A749-D58FC51302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DAFC665-6849-4AC5-84F1-A69488BB8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020AC1-A497-4E6E-ADE9-7FEA3697D170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F00225C-A7EF-45C6-9570-C85B053E4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5F4AD4-EE34-46A2-A6CA-FE42A93EFCEA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03D8048-CF4A-43C1-8090-63BC3040A0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C173F1E-57B6-4860-ABF0-FAC41F6AA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BFBD02D-D763-42AD-A86D-629DDFA7F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FC5DBC-5301-469C-9A1C-0A9C594CF02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E2648E0-8750-4365-8A86-BD77C19CB8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1D76756-E940-42B3-B2E8-8CEE49177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D911E63-5327-461A-A1DC-CAAF32311A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3D8C9D1-22B5-4B68-B483-626F0C10D2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DDF8B06-E419-4967-B0EF-D02757A62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E9C8C8-8DBF-411B-A976-1739CBAA31FE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C407-B49F-44F9-9CB4-3AB16E4C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51A2A-E637-4A80-9928-4DE48C56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3A4A3-7278-4B12-A2E4-5FAE74C5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CAA1-3F46-433A-A3AA-D6016CD9D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2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1E12E-5DAA-4AB9-AB4D-9CD52E2F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D9683-AFB7-4F3D-B90D-5B5A0085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FBFED-AB6A-46B5-8242-CEF9EF1D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F0A1-4A9A-4D86-87AE-1C73B558E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CB672-FCD8-489F-A084-5A6DA3FA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20EA0-7BD7-4D59-AD61-4A01F39D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7A9E7-0278-4BDF-BB18-D36EA95A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3D3C-D0E5-4808-A049-4F779F5F0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5A029-3051-4201-A3E4-311CFB32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108B-1481-470A-9D0E-CB5467AF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0B515-F94F-4ABB-A2E2-E6F758AB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8F07-D75E-4428-BE80-C6A013BA0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1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2C219-1628-4355-9702-111168DA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0912B-2CF5-4596-9EA6-0AD5E2DC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C04E-D4BF-4A95-9D6B-81E65855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598A-53ED-4FCA-9093-6865A44F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9BB52E-0866-4AAB-8A80-02514D76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608B7A-82CD-4371-8C95-7C3FE98D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C35178-9F04-491B-B70D-B0E7E166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118D-3DBF-477B-AEE5-54F25CD8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6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A10742-1BD7-4DB6-AAAA-31D8E942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364FE-E34B-4978-B940-BBE211D5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D4CB70-E8CF-4AE7-9329-A78E048E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3DCB-40FC-4C63-A34F-3E67EF51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1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476DD2-2FF7-4029-ABF0-B4898FC3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8BA3F7-659F-4CA9-A2F6-5D06782F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D606BD-9E53-49C7-B338-6E5BA174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C9E4-BFF8-4FD6-901D-52FB1D16B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ADC9E6-8EE7-413A-A429-F860FDB7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600454-709D-4B14-8CCB-97C34C9B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17C233-9A61-466D-937C-CC495EFF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7EAE-DE5D-456A-B106-AB6D9D6E5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565C08-8A1A-4B1B-B99E-0241C3F8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4750F-A65B-4D9A-B90D-B7E5B278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43DDFF-4AB1-4026-BBC9-4B6F2E10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B3D0-605A-49AE-B262-79D3450B3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8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10AEA1-BAC7-4D5C-BB71-96E24C76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C2FA28-2547-43FD-96A2-4FEF0C15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28DACC-B890-4D87-B57A-B6D0991C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CEA5-784B-4DB6-A862-9BB8D43A9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D26887-6BC6-4FA0-BEF9-799E32A158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972762D-BB76-4638-96A4-EAA843AA78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02D-E7EB-4602-8957-1BDE5A967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0E76F-A312-473A-B2CE-5BBC76CC1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AD478-C432-4808-9B7D-597CB8CD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noProof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FC09DE-C860-48CD-ABE3-589F6CD0E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8.jpeg"/><Relationship Id="rId10" Type="http://schemas.openxmlformats.org/officeDocument/2006/relationships/slide" Target="slide19.xml"/><Relationship Id="rId4" Type="http://schemas.openxmlformats.org/officeDocument/2006/relationships/slide" Target="slide17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8765640C-A8A3-4313-9F3F-7462DFD98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id="{21359849-6FF2-4A88-9461-43A0B87833E6}"/>
              </a:ext>
            </a:extLst>
          </p:cNvPr>
          <p:cNvSpPr txBox="1"/>
          <p:nvPr/>
        </p:nvSpPr>
        <p:spPr>
          <a:xfrm>
            <a:off x="892175" y="2746375"/>
            <a:ext cx="7758113" cy="588963"/>
          </a:xfrm>
          <a:prstGeom prst="rect">
            <a:avLst/>
          </a:prstGeom>
          <a:noFill/>
          <a:ln w="9525">
            <a:noFill/>
          </a:ln>
        </p:spPr>
        <p:txBody>
          <a:bodyPr lIns="68579" tIns="34289" rIns="68579" bIns="34289">
            <a:spAutoFit/>
          </a:bodyPr>
          <a:lstStyle/>
          <a:p>
            <a:pPr algn="ctr" defTabSz="513636">
              <a:defRPr/>
            </a:pPr>
            <a:r>
              <a:rPr sz="3375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3375" b="1" dirty="0" err="1">
                <a:solidFill>
                  <a:srgbClr val="FF0000"/>
                </a:solidFill>
                <a:latin typeface="UTM Avo" panose="02040603050506020204"/>
              </a:rPr>
              <a:t>các</a:t>
            </a:r>
            <a:r>
              <a:rPr sz="3375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lang="en-US" sz="3375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UTM Avo" panose="02040603050506020204"/>
              </a:rPr>
              <a:t>học</a:t>
            </a:r>
            <a:r>
              <a:rPr lang="en-US" sz="3375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UTM Avo" panose="02040603050506020204"/>
              </a:rPr>
              <a:t>sinh</a:t>
            </a:r>
            <a:r>
              <a:rPr lang="en-US" sz="3375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UTM Avo" panose="02040603050506020204"/>
              </a:rPr>
              <a:t>lớp</a:t>
            </a:r>
            <a:r>
              <a:rPr lang="en-US" sz="3375" b="1" dirty="0">
                <a:solidFill>
                  <a:srgbClr val="FF0000"/>
                </a:solidFill>
                <a:latin typeface="UTM Avo" panose="02040603050506020204"/>
              </a:rPr>
              <a:t> 3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526BAC-6257-4ACC-B140-C01E612562D3}"/>
              </a:ext>
            </a:extLst>
          </p:cNvPr>
          <p:cNvSpPr txBox="1">
            <a:spLocks/>
          </p:cNvSpPr>
          <p:nvPr/>
        </p:nvSpPr>
        <p:spPr bwMode="auto">
          <a:xfrm>
            <a:off x="2981325" y="2154238"/>
            <a:ext cx="33861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 typeface="Arial" panose="020B0604020202020204" pitchFamily="34" charset="0"/>
              <a:buNone/>
              <a:defRPr/>
            </a:pPr>
            <a:r>
              <a:rPr lang="en-US" altLang="en-US" sz="1575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857C3A51-3259-4895-BCC9-730BF153F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120775"/>
            <a:ext cx="121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Bài 2: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4A725B4B-2C39-4FAC-8752-C429036F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144588"/>
            <a:ext cx="731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Mỗi thùng có 6l dầu. Hỏi 5 thùng như thế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có tất cả bao nhiêu lít dầu?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2175F16B-5921-4889-BD9D-5C3B88ED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26368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2786EC93-7753-412C-9F2F-25DFA4F3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339883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 thùng :         6l dầu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FC0C2586-41ED-43CB-9957-5E958498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4084638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5 thùng :     …..l dầu ?</a:t>
            </a:r>
          </a:p>
        </p:txBody>
      </p:sp>
      <p:sp>
        <p:nvSpPr>
          <p:cNvPr id="15367" name="Text Box 10">
            <a:extLst>
              <a:ext uri="{FF2B5EF4-FFF2-40B4-BE49-F238E27FC236}">
                <a16:creationId xmlns:a16="http://schemas.microsoft.com/office/drawing/2014/main" id="{34E8D7E7-AC6F-4539-8E81-34EB82A68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286543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3E3C2B9B-DBD2-4C45-8A10-566C434C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263683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Bài giải: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4AC30769-34D0-4B40-8C76-D8AD10C2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22638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thùng dầu có số lít dầu là: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E102322C-BDDF-40E8-A65D-8D658B01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3856038"/>
            <a:ext cx="3352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6 x 5 = 30 ( l )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AE209FF1-7451-4F0D-80D3-5004C9B4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4465638"/>
            <a:ext cx="251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Đáp số: 30 l dầu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81E5A3-D15A-4287-AE3B-1EC35103E979}"/>
              </a:ext>
            </a:extLst>
          </p:cNvPr>
          <p:cNvCxnSpPr/>
          <p:nvPr/>
        </p:nvCxnSpPr>
        <p:spPr>
          <a:xfrm>
            <a:off x="1560513" y="1722438"/>
            <a:ext cx="31242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577534-40D1-4C58-A15F-942BD77B8C8E}"/>
              </a:ext>
            </a:extLst>
          </p:cNvPr>
          <p:cNvCxnSpPr/>
          <p:nvPr/>
        </p:nvCxnSpPr>
        <p:spPr>
          <a:xfrm>
            <a:off x="5751513" y="1714500"/>
            <a:ext cx="1143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2B6360-4316-4ACA-9301-4CA9F8614A59}"/>
              </a:ext>
            </a:extLst>
          </p:cNvPr>
          <p:cNvCxnSpPr/>
          <p:nvPr/>
        </p:nvCxnSpPr>
        <p:spPr>
          <a:xfrm>
            <a:off x="3008313" y="2468563"/>
            <a:ext cx="28194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1" grpId="0"/>
      <p:bldP spid="13323" grpId="0"/>
      <p:bldP spid="13324" grpId="0"/>
      <p:bldP spid="13325" grpId="0"/>
      <p:bldP spid="133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2A74909E-A969-4722-B6B1-5F5677208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25538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Đếm thêm 6 rồi viết số thích hợp vào ô trống:</a:t>
            </a:r>
          </a:p>
        </p:txBody>
      </p:sp>
      <p:sp>
        <p:nvSpPr>
          <p:cNvPr id="16387" name="Text Box 18">
            <a:extLst>
              <a:ext uri="{FF2B5EF4-FFF2-40B4-BE49-F238E27FC236}">
                <a16:creationId xmlns:a16="http://schemas.microsoft.com/office/drawing/2014/main" id="{76B6377D-5A3F-4AF7-ACD5-45671408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303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920923-3F78-4E63-8190-54BD39602312}"/>
              </a:ext>
            </a:extLst>
          </p:cNvPr>
          <p:cNvCxnSpPr/>
          <p:nvPr/>
        </p:nvCxnSpPr>
        <p:spPr>
          <a:xfrm>
            <a:off x="1752600" y="1600200"/>
            <a:ext cx="18288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D826A-FAA7-4074-A272-062FB5715D85}"/>
              </a:ext>
            </a:extLst>
          </p:cNvPr>
          <p:cNvCxnSpPr/>
          <p:nvPr/>
        </p:nvCxnSpPr>
        <p:spPr>
          <a:xfrm>
            <a:off x="4191000" y="1600200"/>
            <a:ext cx="914400" cy="793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3A6C29-B5FE-4FB7-AF7B-8A207AFA17B6}"/>
              </a:ext>
            </a:extLst>
          </p:cNvPr>
          <p:cNvCxnSpPr/>
          <p:nvPr/>
        </p:nvCxnSpPr>
        <p:spPr>
          <a:xfrm>
            <a:off x="6781800" y="1600200"/>
            <a:ext cx="1752600" cy="190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">
            <a:extLst>
              <a:ext uri="{FF2B5EF4-FFF2-40B4-BE49-F238E27FC236}">
                <a16:creationId xmlns:a16="http://schemas.microsoft.com/office/drawing/2014/main" id="{733DDCFB-DA3C-4ED2-9FC6-E9FA6895608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209800"/>
            <a:ext cx="6781800" cy="609600"/>
            <a:chOff x="720" y="2208"/>
            <a:chExt cx="3840" cy="384"/>
          </a:xfrm>
        </p:grpSpPr>
        <p:sp>
          <p:nvSpPr>
            <p:cNvPr id="16402" name="Rectangle 10">
              <a:extLst>
                <a:ext uri="{FF2B5EF4-FFF2-40B4-BE49-F238E27FC236}">
                  <a16:creationId xmlns:a16="http://schemas.microsoft.com/office/drawing/2014/main" id="{EFE079A5-A2AB-44A9-A585-5D8D5AD58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03" name="Rectangle 11">
              <a:extLst>
                <a:ext uri="{FF2B5EF4-FFF2-40B4-BE49-F238E27FC236}">
                  <a16:creationId xmlns:a16="http://schemas.microsoft.com/office/drawing/2014/main" id="{C1FF2EEF-C31F-4864-BEEA-37EA81850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04" name="Rectangle 12">
              <a:extLst>
                <a:ext uri="{FF2B5EF4-FFF2-40B4-BE49-F238E27FC236}">
                  <a16:creationId xmlns:a16="http://schemas.microsoft.com/office/drawing/2014/main" id="{7AEB2C5F-8F60-4DA1-AF1C-5D05EEEB6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05" name="Rectangle 13">
              <a:extLst>
                <a:ext uri="{FF2B5EF4-FFF2-40B4-BE49-F238E27FC236}">
                  <a16:creationId xmlns:a16="http://schemas.microsoft.com/office/drawing/2014/main" id="{2FE189C9-2626-4004-8D3D-497FBF1F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06" name="Rectangle 14">
              <a:extLst>
                <a:ext uri="{FF2B5EF4-FFF2-40B4-BE49-F238E27FC236}">
                  <a16:creationId xmlns:a16="http://schemas.microsoft.com/office/drawing/2014/main" id="{47D00DAF-16A6-4B62-9598-9890EC6A7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07" name="Rectangle 15">
              <a:extLst>
                <a:ext uri="{FF2B5EF4-FFF2-40B4-BE49-F238E27FC236}">
                  <a16:creationId xmlns:a16="http://schemas.microsoft.com/office/drawing/2014/main" id="{EC2B9241-AF91-4F76-BD2A-7562DD6EB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08" name="Rectangle 16">
              <a:extLst>
                <a:ext uri="{FF2B5EF4-FFF2-40B4-BE49-F238E27FC236}">
                  <a16:creationId xmlns:a16="http://schemas.microsoft.com/office/drawing/2014/main" id="{343043C4-7045-433E-84E5-8B0C944D1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09" name="Rectangle 17">
              <a:extLst>
                <a:ext uri="{FF2B5EF4-FFF2-40B4-BE49-F238E27FC236}">
                  <a16:creationId xmlns:a16="http://schemas.microsoft.com/office/drawing/2014/main" id="{04AC3E45-0702-42B1-AA9E-B4A749DBE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10" name="Rectangle 18">
              <a:extLst>
                <a:ext uri="{FF2B5EF4-FFF2-40B4-BE49-F238E27FC236}">
                  <a16:creationId xmlns:a16="http://schemas.microsoft.com/office/drawing/2014/main" id="{B81EF539-36CA-4488-9E3F-D7EDEE156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411" name="Rectangle 19">
              <a:extLst>
                <a:ext uri="{FF2B5EF4-FFF2-40B4-BE49-F238E27FC236}">
                  <a16:creationId xmlns:a16="http://schemas.microsoft.com/office/drawing/2014/main" id="{AA602AC0-862B-4906-BB9E-9BAD10588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 Box 21">
            <a:extLst>
              <a:ext uri="{FF2B5EF4-FFF2-40B4-BE49-F238E27FC236}">
                <a16:creationId xmlns:a16="http://schemas.microsoft.com/office/drawing/2014/main" id="{3B8226A6-C4F2-47D2-9F51-2E3247D52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C5AE3F2B-7186-4617-8744-DD5547450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2C87DBA2-B4DB-4589-8A61-2653B10FB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5390018D-DE01-4985-8A3A-3FD37CA2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57DFB46F-3CA0-4AB5-A761-FFBEB6C7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1BCB96BD-464E-4244-883A-7E60A556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717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679B3414-9607-4B9F-ACCD-173C6A231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9A072AF-9DA9-4756-BB32-EE80D2E9D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9F6B8002-5B5F-4054-A997-5ED86180F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2E604BB7-9626-4E47-BED0-841F0FAF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292929"/>
                </a:solidFill>
                <a:latin typeface="Times New Roman" panose="02020603050405020304" pitchFamily="18" charset="0"/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1C7D3023-E264-4953-98A9-C340996D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065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Bảng nhân  6</a:t>
            </a:r>
          </a:p>
        </p:txBody>
      </p:sp>
      <p:sp>
        <p:nvSpPr>
          <p:cNvPr id="17411" name="Text Box 25">
            <a:extLst>
              <a:ext uri="{FF2B5EF4-FFF2-40B4-BE49-F238E27FC236}">
                <a16:creationId xmlns:a16="http://schemas.microsoft.com/office/drawing/2014/main" id="{C7C25F96-B0F1-4C89-BFD9-82314B76C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96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1   =</a:t>
            </a:r>
          </a:p>
        </p:txBody>
      </p:sp>
      <p:sp>
        <p:nvSpPr>
          <p:cNvPr id="17412" name="Text Box 26">
            <a:extLst>
              <a:ext uri="{FF2B5EF4-FFF2-40B4-BE49-F238E27FC236}">
                <a16:creationId xmlns:a16="http://schemas.microsoft.com/office/drawing/2014/main" id="{B35A4240-2129-4493-822F-24B14A72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192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2   =</a:t>
            </a:r>
          </a:p>
        </p:txBody>
      </p:sp>
      <p:sp>
        <p:nvSpPr>
          <p:cNvPr id="17413" name="Text Box 27">
            <a:extLst>
              <a:ext uri="{FF2B5EF4-FFF2-40B4-BE49-F238E27FC236}">
                <a16:creationId xmlns:a16="http://schemas.microsoft.com/office/drawing/2014/main" id="{E74640D8-8066-4401-A693-E6C62228E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288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3   =</a:t>
            </a:r>
          </a:p>
        </p:txBody>
      </p:sp>
      <p:sp>
        <p:nvSpPr>
          <p:cNvPr id="17414" name="Text Box 28">
            <a:extLst>
              <a:ext uri="{FF2B5EF4-FFF2-40B4-BE49-F238E27FC236}">
                <a16:creationId xmlns:a16="http://schemas.microsoft.com/office/drawing/2014/main" id="{F64D4A7F-A9E1-4D61-A416-1EF13000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4   =</a:t>
            </a:r>
          </a:p>
        </p:txBody>
      </p:sp>
      <p:sp>
        <p:nvSpPr>
          <p:cNvPr id="17415" name="Text Box 29">
            <a:extLst>
              <a:ext uri="{FF2B5EF4-FFF2-40B4-BE49-F238E27FC236}">
                <a16:creationId xmlns:a16="http://schemas.microsoft.com/office/drawing/2014/main" id="{29FE51CB-DB2D-44E2-BF59-99DE41B2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718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5   =</a:t>
            </a:r>
          </a:p>
        </p:txBody>
      </p:sp>
      <p:sp>
        <p:nvSpPr>
          <p:cNvPr id="17416" name="Text Box 30">
            <a:extLst>
              <a:ext uri="{FF2B5EF4-FFF2-40B4-BE49-F238E27FC236}">
                <a16:creationId xmlns:a16="http://schemas.microsoft.com/office/drawing/2014/main" id="{C8FD7A61-3127-4F1D-B149-BE244D8F0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52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6   =</a:t>
            </a:r>
          </a:p>
        </p:txBody>
      </p:sp>
      <p:sp>
        <p:nvSpPr>
          <p:cNvPr id="17417" name="Text Box 31">
            <a:extLst>
              <a:ext uri="{FF2B5EF4-FFF2-40B4-BE49-F238E27FC236}">
                <a16:creationId xmlns:a16="http://schemas.microsoft.com/office/drawing/2014/main" id="{67EF4F4E-3362-429A-A5F5-9A24B381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386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7   =</a:t>
            </a:r>
          </a:p>
        </p:txBody>
      </p:sp>
      <p:sp>
        <p:nvSpPr>
          <p:cNvPr id="17418" name="Text Box 32">
            <a:extLst>
              <a:ext uri="{FF2B5EF4-FFF2-40B4-BE49-F238E27FC236}">
                <a16:creationId xmlns:a16="http://schemas.microsoft.com/office/drawing/2014/main" id="{F239AB19-78D5-4780-87B5-176FF8CA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72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8   =</a:t>
            </a:r>
          </a:p>
        </p:txBody>
      </p:sp>
      <p:sp>
        <p:nvSpPr>
          <p:cNvPr id="17419" name="Text Box 33">
            <a:extLst>
              <a:ext uri="{FF2B5EF4-FFF2-40B4-BE49-F238E27FC236}">
                <a16:creationId xmlns:a16="http://schemas.microsoft.com/office/drawing/2014/main" id="{D1E55FCC-4B34-497D-A598-4AF0F8F41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816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9   =</a:t>
            </a:r>
          </a:p>
        </p:txBody>
      </p:sp>
      <p:sp>
        <p:nvSpPr>
          <p:cNvPr id="17420" name="Text Box 34">
            <a:extLst>
              <a:ext uri="{FF2B5EF4-FFF2-40B4-BE49-F238E27FC236}">
                <a16:creationId xmlns:a16="http://schemas.microsoft.com/office/drawing/2014/main" id="{EB50700E-9317-48FA-863F-43436186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91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x 10 =</a:t>
            </a:r>
          </a:p>
        </p:txBody>
      </p:sp>
      <p:sp>
        <p:nvSpPr>
          <p:cNvPr id="17421" name="Rectangle 35">
            <a:extLst>
              <a:ext uri="{FF2B5EF4-FFF2-40B4-BE49-F238E27FC236}">
                <a16:creationId xmlns:a16="http://schemas.microsoft.com/office/drawing/2014/main" id="{2C34E9FE-CD04-45D2-83BF-DEAB001CA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249363"/>
            <a:ext cx="838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7422" name="Rectangle 36">
            <a:extLst>
              <a:ext uri="{FF2B5EF4-FFF2-40B4-BE49-F238E27FC236}">
                <a16:creationId xmlns:a16="http://schemas.microsoft.com/office/drawing/2014/main" id="{12B491D6-AFE1-49A9-93D9-9F5ABC5C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050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7423" name="Rectangle 37">
            <a:extLst>
              <a:ext uri="{FF2B5EF4-FFF2-40B4-BE49-F238E27FC236}">
                <a16:creationId xmlns:a16="http://schemas.microsoft.com/office/drawing/2014/main" id="{D0751378-6D0B-4696-864A-1723B241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7424" name="Rectangle 38">
            <a:extLst>
              <a:ext uri="{FF2B5EF4-FFF2-40B4-BE49-F238E27FC236}">
                <a16:creationId xmlns:a16="http://schemas.microsoft.com/office/drawing/2014/main" id="{8C7FFBCA-E5EC-4918-9B82-285AAEF74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7425" name="Rectangle 39">
            <a:extLst>
              <a:ext uri="{FF2B5EF4-FFF2-40B4-BE49-F238E27FC236}">
                <a16:creationId xmlns:a16="http://schemas.microsoft.com/office/drawing/2014/main" id="{2A236B6C-33FA-4580-8360-468258661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814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17426" name="Rectangle 40">
            <a:extLst>
              <a:ext uri="{FF2B5EF4-FFF2-40B4-BE49-F238E27FC236}">
                <a16:creationId xmlns:a16="http://schemas.microsoft.com/office/drawing/2014/main" id="{F2BB87AE-9E1B-4409-86B4-5F3F426A7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148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17427" name="Rectangle 41">
            <a:extLst>
              <a:ext uri="{FF2B5EF4-FFF2-40B4-BE49-F238E27FC236}">
                <a16:creationId xmlns:a16="http://schemas.microsoft.com/office/drawing/2014/main" id="{F37EFC95-86B9-4314-961C-A7DA4E0B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44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17428" name="Rectangle 42">
            <a:extLst>
              <a:ext uri="{FF2B5EF4-FFF2-40B4-BE49-F238E27FC236}">
                <a16:creationId xmlns:a16="http://schemas.microsoft.com/office/drawing/2014/main" id="{1F7464A7-D74D-4656-9451-8A876E34B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17429" name="Rectangle 46">
            <a:extLst>
              <a:ext uri="{FF2B5EF4-FFF2-40B4-BE49-F238E27FC236}">
                <a16:creationId xmlns:a16="http://schemas.microsoft.com/office/drawing/2014/main" id="{696D2510-17D3-425E-B522-6E4518A80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715963"/>
            <a:ext cx="838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7430" name="Rectangle 47">
            <a:extLst>
              <a:ext uri="{FF2B5EF4-FFF2-40B4-BE49-F238E27FC236}">
                <a16:creationId xmlns:a16="http://schemas.microsoft.com/office/drawing/2014/main" id="{7FBAD452-C022-4AB5-BB44-590F0311E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97563"/>
            <a:ext cx="838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WordArt 2" descr="4">
            <a:extLst>
              <a:ext uri="{FF2B5EF4-FFF2-40B4-BE49-F238E27FC236}">
                <a16:creationId xmlns:a16="http://schemas.microsoft.com/office/drawing/2014/main" id="{127560AF-2CD5-4621-98F0-06FCAB8B1C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834313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66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kì diệu </a:t>
            </a:r>
          </a:p>
        </p:txBody>
      </p:sp>
      <p:sp>
        <p:nvSpPr>
          <p:cNvPr id="18435" name="WordArt 3">
            <a:extLst>
              <a:ext uri="{FF2B5EF4-FFF2-40B4-BE49-F238E27FC236}">
                <a16:creationId xmlns:a16="http://schemas.microsoft.com/office/drawing/2014/main" id="{76C19AC2-1701-4F13-AAE9-BFBF58284B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3276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8436" name="Picture 4" descr="Picture3">
            <a:extLst>
              <a:ext uri="{FF2B5EF4-FFF2-40B4-BE49-F238E27FC236}">
                <a16:creationId xmlns:a16="http://schemas.microsoft.com/office/drawing/2014/main" id="{F9E3DCFE-5F94-4681-A172-41A343056C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29288"/>
            <a:ext cx="14478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7" name="Picture 5" descr="Picture2">
            <a:extLst>
              <a:ext uri="{FF2B5EF4-FFF2-40B4-BE49-F238E27FC236}">
                <a16:creationId xmlns:a16="http://schemas.microsoft.com/office/drawing/2014/main" id="{A85E93A9-FB87-4B2E-81C7-CB0C4528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285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8" name="Picture 6" descr="catruns">
            <a:extLst>
              <a:ext uri="{FF2B5EF4-FFF2-40B4-BE49-F238E27FC236}">
                <a16:creationId xmlns:a16="http://schemas.microsoft.com/office/drawing/2014/main" id="{A260B92C-54F4-448E-AF35-9023FB29E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5038725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9" name="Picture 7" descr="a1">
            <a:extLst>
              <a:ext uri="{FF2B5EF4-FFF2-40B4-BE49-F238E27FC236}">
                <a16:creationId xmlns:a16="http://schemas.microsoft.com/office/drawing/2014/main" id="{86589C68-19B8-4AF8-9ED8-0CC6F59613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4495800"/>
            <a:ext cx="88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0" name="Picture 8" descr="c">
            <a:extLst>
              <a:ext uri="{FF2B5EF4-FFF2-40B4-BE49-F238E27FC236}">
                <a16:creationId xmlns:a16="http://schemas.microsoft.com/office/drawing/2014/main" id="{268BFC07-52EC-44DF-9F0B-96DEB0318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4800600"/>
            <a:ext cx="971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1" name="Picture 9" descr="a2">
            <a:extLst>
              <a:ext uri="{FF2B5EF4-FFF2-40B4-BE49-F238E27FC236}">
                <a16:creationId xmlns:a16="http://schemas.microsoft.com/office/drawing/2014/main" id="{3DDA3EB7-0E85-426D-B8A0-7C34CBD5F6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191000"/>
            <a:ext cx="823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2" name="Picture 10" descr="b">
            <a:extLst>
              <a:ext uri="{FF2B5EF4-FFF2-40B4-BE49-F238E27FC236}">
                <a16:creationId xmlns:a16="http://schemas.microsoft.com/office/drawing/2014/main" id="{2806ECB6-89CC-4A28-A6BE-E17A4A4C46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4343400"/>
            <a:ext cx="9540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4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5607E-7 L -0.2033 1.1560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9017E-6 L -0.19479 2.89017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0867E-6 L -0.16875 4.5086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2139E-6 L -0.1434 3.1213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7919E-6 L -0.19027 -3.17919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2312E-6 L -0.20833 -2.0231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6">
            <a:hlinkClick r:id="rId2" action="ppaction://hlinksldjump"/>
            <a:extLst>
              <a:ext uri="{FF2B5EF4-FFF2-40B4-BE49-F238E27FC236}">
                <a16:creationId xmlns:a16="http://schemas.microsoft.com/office/drawing/2014/main" id="{9A146CDF-7ED8-428A-8B5B-CD8330C0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23">
            <a:extLst>
              <a:ext uri="{FF2B5EF4-FFF2-40B4-BE49-F238E27FC236}">
                <a16:creationId xmlns:a16="http://schemas.microsoft.com/office/drawing/2014/main" id="{0AD12E94-8538-4A07-AC66-E34FA2081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443163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282" name="Picture 18" descr="2">
            <a:hlinkClick r:id="rId4" action="ppaction://hlinksldjump"/>
            <a:extLst>
              <a:ext uri="{FF2B5EF4-FFF2-40B4-BE49-F238E27FC236}">
                <a16:creationId xmlns:a16="http://schemas.microsoft.com/office/drawing/2014/main" id="{7BF2974E-32AE-4685-926F-220D8E71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732213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24">
            <a:extLst>
              <a:ext uri="{FF2B5EF4-FFF2-40B4-BE49-F238E27FC236}">
                <a16:creationId xmlns:a16="http://schemas.microsoft.com/office/drawing/2014/main" id="{C6EBB800-B659-4793-9546-61CD86D7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67350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1283" name="Picture 19" descr="3">
            <a:hlinkClick r:id="rId6" action="ppaction://hlinksldjump"/>
            <a:extLst>
              <a:ext uri="{FF2B5EF4-FFF2-40B4-BE49-F238E27FC236}">
                <a16:creationId xmlns:a16="http://schemas.microsoft.com/office/drawing/2014/main" id="{5F3D6A2F-961A-4843-A7B1-892D96C5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095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25">
            <a:extLst>
              <a:ext uri="{FF2B5EF4-FFF2-40B4-BE49-F238E27FC236}">
                <a16:creationId xmlns:a16="http://schemas.microsoft.com/office/drawing/2014/main" id="{4CC5550D-8E20-47F1-8F64-9B7A06388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5481638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1284" name="Picture 20" descr="4">
            <a:hlinkClick r:id="rId8" action="ppaction://hlinksldjump"/>
            <a:extLst>
              <a:ext uri="{FF2B5EF4-FFF2-40B4-BE49-F238E27FC236}">
                <a16:creationId xmlns:a16="http://schemas.microsoft.com/office/drawing/2014/main" id="{ED70B732-303D-45B6-B0EB-A46D42036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Text Box 26">
            <a:extLst>
              <a:ext uri="{FF2B5EF4-FFF2-40B4-BE49-F238E27FC236}">
                <a16:creationId xmlns:a16="http://schemas.microsoft.com/office/drawing/2014/main" id="{2FBB95EE-7DC2-4A84-8AAF-B218B82E5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2438400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466" name="AutoShape 34">
            <a:hlinkClick r:id="rId10" action="ppaction://hlinksldjump"/>
            <a:extLst>
              <a:ext uri="{FF2B5EF4-FFF2-40B4-BE49-F238E27FC236}">
                <a16:creationId xmlns:a16="http://schemas.microsoft.com/office/drawing/2014/main" id="{0F12F03D-92BE-4298-A180-0EFCD4898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372225"/>
            <a:ext cx="609600" cy="485775"/>
          </a:xfrm>
          <a:prstGeom prst="right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v6cO6cNmpG8/UDGT70RjKCI/AAAAAAAABws/GJLJGG8eNxA/s640/Wallpaper++%2811%29.jpg">
            <a:extLst>
              <a:ext uri="{FF2B5EF4-FFF2-40B4-BE49-F238E27FC236}">
                <a16:creationId xmlns:a16="http://schemas.microsoft.com/office/drawing/2014/main" id="{AAD695D0-37A8-42AB-99F0-2DE438C5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3022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54D7B67E-74D6-4D24-B7C7-21D144CE6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54864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Oval 5">
            <a:extLst>
              <a:ext uri="{FF2B5EF4-FFF2-40B4-BE49-F238E27FC236}">
                <a16:creationId xmlns:a16="http://schemas.microsoft.com/office/drawing/2014/main" id="{FBAFBFBA-35B1-4E98-8DA7-3F85949E8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id="{AF33836E-8566-47F1-A992-65CD892C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7 = ?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66A1D-0F9B-454E-8267-AF4747FC9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10000"/>
            <a:ext cx="2743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6 x 7 =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-v6cO6cNmpG8/UDGT70RjKCI/AAAAAAAABws/GJLJGG8eNxA/s640/Wallpaper++%2811%29.jpg">
            <a:extLst>
              <a:ext uri="{FF2B5EF4-FFF2-40B4-BE49-F238E27FC236}">
                <a16:creationId xmlns:a16="http://schemas.microsoft.com/office/drawing/2014/main" id="{1A21C696-B7EC-4FED-AC13-84531032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val 5">
            <a:extLst>
              <a:ext uri="{FF2B5EF4-FFF2-40B4-BE49-F238E27FC236}">
                <a16:creationId xmlns:a16="http://schemas.microsoft.com/office/drawing/2014/main" id="{00C8F254-4AD3-497A-AB24-FE1EC618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49288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9 = 54 </a:t>
            </a:r>
          </a:p>
        </p:txBody>
      </p:sp>
      <p:sp>
        <p:nvSpPr>
          <p:cNvPr id="21508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01FFB19A-6915-4587-9582-03C20F422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Oval 5">
            <a:extLst>
              <a:ext uri="{FF2B5EF4-FFF2-40B4-BE49-F238E27FC236}">
                <a16:creationId xmlns:a16="http://schemas.microsoft.com/office/drawing/2014/main" id="{4040E908-D9AB-4C2D-850E-A7FE2ADF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652463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9 =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.bp.blogspot.com/-v6cO6cNmpG8/UDGT70RjKCI/AAAAAAAABws/GJLJGG8eNxA/s640/Wallpaper++%2811%29.jpg">
            <a:extLst>
              <a:ext uri="{FF2B5EF4-FFF2-40B4-BE49-F238E27FC236}">
                <a16:creationId xmlns:a16="http://schemas.microsoft.com/office/drawing/2014/main" id="{E7702D04-A52F-4EB6-8678-599389F5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5">
            <a:extLst>
              <a:ext uri="{FF2B5EF4-FFF2-40B4-BE49-F238E27FC236}">
                <a16:creationId xmlns:a16="http://schemas.microsoft.com/office/drawing/2014/main" id="{5AD45627-F95D-4D0B-AC6A-8EB8529DB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8382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1 = 6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x 2 = 12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x 3 = 18 </a:t>
            </a:r>
          </a:p>
        </p:txBody>
      </p:sp>
      <p:sp>
        <p:nvSpPr>
          <p:cNvPr id="22532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44465B9B-84C0-4DBC-922F-50DDF0EFD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Oval 5">
            <a:extLst>
              <a:ext uri="{FF2B5EF4-FFF2-40B4-BE49-F238E27FC236}">
                <a16:creationId xmlns:a16="http://schemas.microsoft.com/office/drawing/2014/main" id="{26F41D04-0883-4FB7-A150-CBA0BAD6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8382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3 phép tính đầu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của bảng nhân 6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v6cO6cNmpG8/UDGT70RjKCI/AAAAAAAABws/GJLJGG8eNxA/s640/Wallpaper++%2811%29.jpg">
            <a:extLst>
              <a:ext uri="{FF2B5EF4-FFF2-40B4-BE49-F238E27FC236}">
                <a16:creationId xmlns:a16="http://schemas.microsoft.com/office/drawing/2014/main" id="{501F3B0E-12F9-4525-BE7E-834C89FC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2AD559B6-6F07-45D9-82AA-9914147AF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Oval 5">
            <a:extLst>
              <a:ext uri="{FF2B5EF4-FFF2-40B4-BE49-F238E27FC236}">
                <a16:creationId xmlns:a16="http://schemas.microsoft.com/office/drawing/2014/main" id="{BCC3F6D5-4DE2-4840-B85D-7136F306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7620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</a:t>
            </a:r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 </a:t>
            </a:r>
          </a:p>
        </p:txBody>
      </p:sp>
      <p:sp>
        <p:nvSpPr>
          <p:cNvPr id="15363" name="Oval 5">
            <a:extLst>
              <a:ext uri="{FF2B5EF4-FFF2-40B4-BE49-F238E27FC236}">
                <a16:creationId xmlns:a16="http://schemas.microsoft.com/office/drawing/2014/main" id="{C8470FEA-2551-4D27-B40E-71B171142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779463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… x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A38B13F-F836-47C0-93D2-918B0CEE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).</a:t>
            </a:r>
            <a:endParaRPr lang="vi-VN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1D6EB9E-F48E-4D97-B5E6-4F93F1C35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01EA3E74-76A9-4EF7-B2F8-1EE049E31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>
            <a:extLst>
              <a:ext uri="{FF2B5EF4-FFF2-40B4-BE49-F238E27FC236}">
                <a16:creationId xmlns:a16="http://schemas.microsoft.com/office/drawing/2014/main" id="{3BDB037C-680A-40EF-AACF-225415552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035050"/>
            <a:ext cx="3886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altLang="en-US" sz="4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228A0BE1-5B95-4EE0-8B41-28F1F741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17825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Lập được và học thuộc bảng nhân 6.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Box 8">
            <a:extLst>
              <a:ext uri="{FF2B5EF4-FFF2-40B4-BE49-F238E27FC236}">
                <a16:creationId xmlns:a16="http://schemas.microsoft.com/office/drawing/2014/main" id="{CE6292FD-28A0-41BA-A8DD-0BC878B6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092575"/>
            <a:ext cx="7781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 ý nghĩa của phép nhân và giải bài toán bằng phép nhân.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8E3A9-C45C-4FC3-9055-A9D55BF576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329957" y="2839569"/>
            <a:ext cx="885137" cy="708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7CEC42-670D-4650-AB08-FD2980D1E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993414" y="4614112"/>
            <a:ext cx="885137" cy="70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19D74E2-F751-4F72-A10A-23FED341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C03E096-0A79-4A58-B3C9-9E7CC093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74362A2E-EBEF-4F05-952E-62373717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D00975C5-C96D-40E9-B590-E7C9592E7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>
            <a:extLst>
              <a:ext uri="{FF2B5EF4-FFF2-40B4-BE49-F238E27FC236}">
                <a16:creationId xmlns:a16="http://schemas.microsoft.com/office/drawing/2014/main" id="{B01288D7-62C5-4AB7-9362-0A75C312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0"/>
            <a:ext cx="77581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512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27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27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27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27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UTM Avo"/>
              </a:rPr>
              <a:t>Chào tạm biệt các con!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0C04566-5849-4B19-872F-4E092F93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).</a:t>
            </a:r>
            <a:endParaRPr lang="vi-VN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042334C-681B-4D3F-8BF2-3165A61A6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0D7FF6B5-906E-4F43-A2E2-5F5A75203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>
            <a:extLst>
              <a:ext uri="{FF2B5EF4-FFF2-40B4-BE49-F238E27FC236}">
                <a16:creationId xmlns:a16="http://schemas.microsoft.com/office/drawing/2014/main" id="{02A0DC84-F06A-4E9A-9009-2F96E2323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035050"/>
            <a:ext cx="3886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altLang="en-US" sz="4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FDF54-926F-4B35-8F33-31227ADB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17825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Lập được và học thuộc bảng nhân 6.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02F76-DB07-448D-9CBC-7F72DAD35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092575"/>
            <a:ext cx="7781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 ý nghĩa của phép nhân và giải bài toán bằng phép nhân.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E5C7946C-E0BA-43E4-88E9-CA9D14109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382905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2+ 2 + 2 + 2 +2 =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B53322AE-B0CF-44AF-B7D6-6C1B4C98D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492125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5 + 5 + 5 + 5 =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DEAC4780-30A3-4C60-9C5D-4E2DFE3D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32225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2 x 5 = 10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A79B75B5-6B1E-4679-ACC3-87BA031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492125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5 x 4 = 20</a:t>
            </a:r>
          </a:p>
        </p:txBody>
      </p:sp>
      <p:sp>
        <p:nvSpPr>
          <p:cNvPr id="11" name="WordArt 5">
            <a:extLst>
              <a:ext uri="{FF2B5EF4-FFF2-40B4-BE49-F238E27FC236}">
                <a16:creationId xmlns:a16="http://schemas.microsoft.com/office/drawing/2014/main" id="{330BAB5B-6945-40BE-9EB7-EAFB2F91B6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2627313"/>
            <a:ext cx="342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2959F87A-3147-47D9-8D62-F71E1772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KÍNH CHÀO CÁC THẦY CÔ GIÁO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VỀ DỰ GIỜ, THĂM LỚP 3B</a:t>
            </a:r>
          </a:p>
        </p:txBody>
      </p:sp>
      <p:pic>
        <p:nvPicPr>
          <p:cNvPr id="9219" name="Picture 11" descr="POINSET3">
            <a:extLst>
              <a:ext uri="{FF2B5EF4-FFF2-40B4-BE49-F238E27FC236}">
                <a16:creationId xmlns:a16="http://schemas.microsoft.com/office/drawing/2014/main" id="{EC1970D8-C5B6-41EF-B4C1-7AA91297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" y="4648200"/>
            <a:ext cx="24209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POINSET3">
            <a:extLst>
              <a:ext uri="{FF2B5EF4-FFF2-40B4-BE49-F238E27FC236}">
                <a16:creationId xmlns:a16="http://schemas.microsoft.com/office/drawing/2014/main" id="{A2FF955B-437D-48F1-ADE5-A8178611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876800"/>
            <a:ext cx="2165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id="{8F1D72FA-B420-4E9F-B5DF-C6F5D8F54A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4400" y="2971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3C8C93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3C8C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9" name="Text Box 69">
            <a:extLst>
              <a:ext uri="{FF2B5EF4-FFF2-40B4-BE49-F238E27FC236}">
                <a16:creationId xmlns:a16="http://schemas.microsoft.com/office/drawing/2014/main" id="{183B8596-5609-4A5E-BCBA-201A7D11D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47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376092"/>
                </a:solidFill>
                <a:latin typeface="Arial" panose="020B0604020202020204" pitchFamily="34" charset="0"/>
              </a:rPr>
              <a:t>6 được lấy 1 lần, ta viết:</a:t>
            </a:r>
          </a:p>
        </p:txBody>
      </p:sp>
      <p:sp>
        <p:nvSpPr>
          <p:cNvPr id="20550" name="Text Box 70">
            <a:extLst>
              <a:ext uri="{FF2B5EF4-FFF2-40B4-BE49-F238E27FC236}">
                <a16:creationId xmlns:a16="http://schemas.microsoft.com/office/drawing/2014/main" id="{34516D23-2106-4F45-91CB-E9B5885E8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8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1 = </a:t>
            </a:r>
          </a:p>
        </p:txBody>
      </p:sp>
      <p:sp>
        <p:nvSpPr>
          <p:cNvPr id="20554" name="Text Box 74">
            <a:extLst>
              <a:ext uri="{FF2B5EF4-FFF2-40B4-BE49-F238E27FC236}">
                <a16:creationId xmlns:a16="http://schemas.microsoft.com/office/drawing/2014/main" id="{325162DE-71BA-4923-B743-32B2508A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38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376092"/>
                </a:solidFill>
                <a:latin typeface="Arial" panose="020B0604020202020204" pitchFamily="34" charset="0"/>
              </a:rPr>
              <a:t>6 được lấy 2 lần, ta có:</a:t>
            </a:r>
          </a:p>
        </p:txBody>
      </p:sp>
      <p:sp>
        <p:nvSpPr>
          <p:cNvPr id="20555" name="Text Box 75">
            <a:extLst>
              <a:ext uri="{FF2B5EF4-FFF2-40B4-BE49-F238E27FC236}">
                <a16:creationId xmlns:a16="http://schemas.microsoft.com/office/drawing/2014/main" id="{9EF2A8BB-94AC-4662-BBE6-1706EDFAE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971800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6 x 2 =</a:t>
            </a:r>
          </a:p>
        </p:txBody>
      </p:sp>
      <p:sp>
        <p:nvSpPr>
          <p:cNvPr id="20556" name="Text Box 76">
            <a:extLst>
              <a:ext uri="{FF2B5EF4-FFF2-40B4-BE49-F238E27FC236}">
                <a16:creationId xmlns:a16="http://schemas.microsoft.com/office/drawing/2014/main" id="{235050BC-7F5B-4606-A523-91BB6DB3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376092"/>
                </a:solidFill>
                <a:latin typeface="Arial" panose="020B0604020202020204" pitchFamily="34" charset="0"/>
              </a:rPr>
              <a:t>Vậy:</a:t>
            </a:r>
            <a:r>
              <a:rPr lang="en-US" altLang="zh-CN" sz="2400" b="1">
                <a:latin typeface="Arial" panose="020B0604020202020204" pitchFamily="34" charset="0"/>
              </a:rPr>
              <a:t>    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6 x 2 = 12.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57" name="Text Box 77">
            <a:extLst>
              <a:ext uri="{FF2B5EF4-FFF2-40B4-BE49-F238E27FC236}">
                <a16:creationId xmlns:a16="http://schemas.microsoft.com/office/drawing/2014/main" id="{1EF3D5F4-273F-45E7-9279-C7FDCB48D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376092"/>
                </a:solidFill>
                <a:latin typeface="Arial" panose="020B0604020202020204" pitchFamily="34" charset="0"/>
              </a:rPr>
              <a:t>6 được lấy 3 lần, ta có:</a:t>
            </a:r>
          </a:p>
        </p:txBody>
      </p:sp>
      <p:sp>
        <p:nvSpPr>
          <p:cNvPr id="20558" name="Text Box 78">
            <a:extLst>
              <a:ext uri="{FF2B5EF4-FFF2-40B4-BE49-F238E27FC236}">
                <a16:creationId xmlns:a16="http://schemas.microsoft.com/office/drawing/2014/main" id="{EB581B2B-92B5-44ED-A7BB-6704043D2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6 x 3 =</a:t>
            </a:r>
          </a:p>
        </p:txBody>
      </p:sp>
      <p:sp>
        <p:nvSpPr>
          <p:cNvPr id="20559" name="Text Box 79">
            <a:extLst>
              <a:ext uri="{FF2B5EF4-FFF2-40B4-BE49-F238E27FC236}">
                <a16:creationId xmlns:a16="http://schemas.microsoft.com/office/drawing/2014/main" id="{EBA2E544-5508-4AB5-B3A5-2F73ECCC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91026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376092"/>
                </a:solidFill>
                <a:latin typeface="Arial" panose="020B0604020202020204" pitchFamily="34" charset="0"/>
              </a:rPr>
              <a:t>Vậy:    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6 x 3 = 18.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Line 80">
            <a:extLst>
              <a:ext uri="{FF2B5EF4-FFF2-40B4-BE49-F238E27FC236}">
                <a16:creationId xmlns:a16="http://schemas.microsoft.com/office/drawing/2014/main" id="{1B81DE3D-3838-412E-A799-CCF9252BD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458913"/>
            <a:ext cx="46037" cy="532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61" name="Text Box 81">
            <a:extLst>
              <a:ext uri="{FF2B5EF4-FFF2-40B4-BE49-F238E27FC236}">
                <a16:creationId xmlns:a16="http://schemas.microsoft.com/office/drawing/2014/main" id="{F4105C5E-F1C3-465D-9732-55DC3F6C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5319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1  =    6</a:t>
            </a:r>
          </a:p>
        </p:txBody>
      </p:sp>
      <p:sp>
        <p:nvSpPr>
          <p:cNvPr id="20562" name="Text Box 82">
            <a:extLst>
              <a:ext uri="{FF2B5EF4-FFF2-40B4-BE49-F238E27FC236}">
                <a16:creationId xmlns:a16="http://schemas.microsoft.com/office/drawing/2014/main" id="{C180468A-F830-47EB-92E5-3F394A9B0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32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2  =  12</a:t>
            </a:r>
          </a:p>
        </p:txBody>
      </p:sp>
      <p:sp>
        <p:nvSpPr>
          <p:cNvPr id="20563" name="Text Box 83">
            <a:extLst>
              <a:ext uri="{FF2B5EF4-FFF2-40B4-BE49-F238E27FC236}">
                <a16:creationId xmlns:a16="http://schemas.microsoft.com/office/drawing/2014/main" id="{9E2FE685-5886-42FB-930C-6077A757C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30475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3  =  18</a:t>
            </a:r>
          </a:p>
        </p:txBody>
      </p:sp>
      <p:sp>
        <p:nvSpPr>
          <p:cNvPr id="20565" name="AutoShape 85">
            <a:extLst>
              <a:ext uri="{FF2B5EF4-FFF2-40B4-BE49-F238E27FC236}">
                <a16:creationId xmlns:a16="http://schemas.microsoft.com/office/drawing/2014/main" id="{0EB446CD-7FB5-4B14-A7C5-70957DE4E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719263"/>
            <a:ext cx="152400" cy="533400"/>
          </a:xfrm>
          <a:prstGeom prst="curvedLeftArrow">
            <a:avLst>
              <a:gd name="adj1" fmla="val 70000"/>
              <a:gd name="adj2" fmla="val 140000"/>
              <a:gd name="adj3" fmla="val 41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67" name="AutoShape 87">
            <a:extLst>
              <a:ext uri="{FF2B5EF4-FFF2-40B4-BE49-F238E27FC236}">
                <a16:creationId xmlns:a16="http://schemas.microsoft.com/office/drawing/2014/main" id="{CD9096B5-CF0A-480C-B4EB-C9D3AD400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300288"/>
            <a:ext cx="152400" cy="514350"/>
          </a:xfrm>
          <a:prstGeom prst="curvedLeftArrow">
            <a:avLst>
              <a:gd name="adj1" fmla="val 67500"/>
              <a:gd name="adj2" fmla="val 135000"/>
              <a:gd name="adj3" fmla="val 333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68" name="Text Box 88">
            <a:extLst>
              <a:ext uri="{FF2B5EF4-FFF2-40B4-BE49-F238E27FC236}">
                <a16:creationId xmlns:a16="http://schemas.microsoft.com/office/drawing/2014/main" id="{CFD53F5B-C695-4C0B-B87C-517012B15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16764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+ 6</a:t>
            </a:r>
          </a:p>
        </p:txBody>
      </p:sp>
      <p:sp>
        <p:nvSpPr>
          <p:cNvPr id="20569" name="Text Box 89">
            <a:extLst>
              <a:ext uri="{FF2B5EF4-FFF2-40B4-BE49-F238E27FC236}">
                <a16:creationId xmlns:a16="http://schemas.microsoft.com/office/drawing/2014/main" id="{969F4720-9741-4640-8395-5709DA15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22860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+ 6</a:t>
            </a:r>
          </a:p>
        </p:txBody>
      </p:sp>
      <p:sp>
        <p:nvSpPr>
          <p:cNvPr id="20576" name="Text Box 96">
            <a:extLst>
              <a:ext uri="{FF2B5EF4-FFF2-40B4-BE49-F238E27FC236}">
                <a16:creationId xmlns:a16="http://schemas.microsoft.com/office/drawing/2014/main" id="{C44DF053-9FFD-42F2-BFCE-30DCD6926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405765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20578" name="Text Box 98">
            <a:extLst>
              <a:ext uri="{FF2B5EF4-FFF2-40B4-BE49-F238E27FC236}">
                <a16:creationId xmlns:a16="http://schemas.microsoft.com/office/drawing/2014/main" id="{95D7A3AB-D953-42D0-B811-D49CEA8C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46053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0579" name="Text Box 99">
            <a:extLst>
              <a:ext uri="{FF2B5EF4-FFF2-40B4-BE49-F238E27FC236}">
                <a16:creationId xmlns:a16="http://schemas.microsoft.com/office/drawing/2014/main" id="{3A6E8B7C-1B7D-4358-8985-06751D74D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6673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20580" name="Text Box 100">
            <a:extLst>
              <a:ext uri="{FF2B5EF4-FFF2-40B4-BE49-F238E27FC236}">
                <a16:creationId xmlns:a16="http://schemas.microsoft.com/office/drawing/2014/main" id="{E452F2B5-3D70-4E7D-82F7-0930F1DF8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105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20581" name="Text Box 101">
            <a:extLst>
              <a:ext uri="{FF2B5EF4-FFF2-40B4-BE49-F238E27FC236}">
                <a16:creationId xmlns:a16="http://schemas.microsoft.com/office/drawing/2014/main" id="{F3B6F5CA-4D05-42CB-B9ED-987B82FEC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172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60</a:t>
            </a:r>
          </a:p>
        </p:txBody>
      </p:sp>
      <p:sp>
        <p:nvSpPr>
          <p:cNvPr id="20589" name="Line 109">
            <a:extLst>
              <a:ext uri="{FF2B5EF4-FFF2-40B4-BE49-F238E27FC236}">
                <a16:creationId xmlns:a16="http://schemas.microsoft.com/office/drawing/2014/main" id="{0F149E22-D196-488C-BBC4-67D9402E7A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7850" y="2938463"/>
            <a:ext cx="1050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34" name="Text Box 90">
            <a:extLst>
              <a:ext uri="{FF2B5EF4-FFF2-40B4-BE49-F238E27FC236}">
                <a16:creationId xmlns:a16="http://schemas.microsoft.com/office/drawing/2014/main" id="{FFC7AC5A-0060-4498-BB1D-C8BA87120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6 + 6 </a:t>
            </a:r>
          </a:p>
        </p:txBody>
      </p:sp>
      <p:sp>
        <p:nvSpPr>
          <p:cNvPr id="6235" name="Text Box 91">
            <a:extLst>
              <a:ext uri="{FF2B5EF4-FFF2-40B4-BE49-F238E27FC236}">
                <a16:creationId xmlns:a16="http://schemas.microsoft.com/office/drawing/2014/main" id="{05B8AD3C-7E03-4A8F-98F0-0BB5F16F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438400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= 12</a:t>
            </a:r>
          </a:p>
        </p:txBody>
      </p:sp>
      <p:sp>
        <p:nvSpPr>
          <p:cNvPr id="6236" name="Text Box 92">
            <a:extLst>
              <a:ext uri="{FF2B5EF4-FFF2-40B4-BE49-F238E27FC236}">
                <a16:creationId xmlns:a16="http://schemas.microsoft.com/office/drawing/2014/main" id="{71D33237-CC44-40A8-AC85-6094E621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24400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6 + 6 + 6</a:t>
            </a:r>
          </a:p>
        </p:txBody>
      </p:sp>
      <p:sp>
        <p:nvSpPr>
          <p:cNvPr id="6237" name="Text Box 93">
            <a:extLst>
              <a:ext uri="{FF2B5EF4-FFF2-40B4-BE49-F238E27FC236}">
                <a16:creationId xmlns:a16="http://schemas.microsoft.com/office/drawing/2014/main" id="{0F039D3B-E9B9-49B4-A57A-3D0261B1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24400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= 18</a:t>
            </a:r>
          </a:p>
        </p:txBody>
      </p:sp>
      <p:sp>
        <p:nvSpPr>
          <p:cNvPr id="6388" name="AutoShape 244">
            <a:extLst>
              <a:ext uri="{FF2B5EF4-FFF2-40B4-BE49-F238E27FC236}">
                <a16:creationId xmlns:a16="http://schemas.microsoft.com/office/drawing/2014/main" id="{78013D25-FBD0-4173-BD02-9D2F26C58203}"/>
              </a:ext>
            </a:extLst>
          </p:cNvPr>
          <p:cNvSpPr>
            <a:spLocks/>
          </p:cNvSpPr>
          <p:nvPr/>
        </p:nvSpPr>
        <p:spPr bwMode="auto">
          <a:xfrm>
            <a:off x="1828800" y="2376488"/>
            <a:ext cx="46038" cy="1766887"/>
          </a:xfrm>
          <a:prstGeom prst="rightBrace">
            <a:avLst>
              <a:gd name="adj1" fmla="val 132194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89" name="AutoShape 245">
            <a:extLst>
              <a:ext uri="{FF2B5EF4-FFF2-40B4-BE49-F238E27FC236}">
                <a16:creationId xmlns:a16="http://schemas.microsoft.com/office/drawing/2014/main" id="{83846B5C-3B7F-4538-907E-B2F0F57E4A1C}"/>
              </a:ext>
            </a:extLst>
          </p:cNvPr>
          <p:cNvSpPr>
            <a:spLocks/>
          </p:cNvSpPr>
          <p:nvPr/>
        </p:nvSpPr>
        <p:spPr bwMode="auto">
          <a:xfrm>
            <a:off x="1828800" y="4267200"/>
            <a:ext cx="76200" cy="2514600"/>
          </a:xfrm>
          <a:prstGeom prst="rightBrace">
            <a:avLst>
              <a:gd name="adj1" fmla="val 191583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Line 109">
            <a:extLst>
              <a:ext uri="{FF2B5EF4-FFF2-40B4-BE49-F238E27FC236}">
                <a16:creationId xmlns:a16="http://schemas.microsoft.com/office/drawing/2014/main" id="{BB7ADEB2-93B7-420A-843D-E7DAFFCEE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5788" y="2438400"/>
            <a:ext cx="1063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Line 109">
            <a:extLst>
              <a:ext uri="{FF2B5EF4-FFF2-40B4-BE49-F238E27FC236}">
                <a16:creationId xmlns:a16="http://schemas.microsoft.com/office/drawing/2014/main" id="{53D6042E-0647-476C-9813-845E2F497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300" y="1922463"/>
            <a:ext cx="1027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412" name="AutoShape 268">
            <a:extLst>
              <a:ext uri="{FF2B5EF4-FFF2-40B4-BE49-F238E27FC236}">
                <a16:creationId xmlns:a16="http://schemas.microsoft.com/office/drawing/2014/main" id="{C1AF4B28-E53B-44B9-9E23-3B7510C4E592}"/>
              </a:ext>
            </a:extLst>
          </p:cNvPr>
          <p:cNvSpPr>
            <a:spLocks/>
          </p:cNvSpPr>
          <p:nvPr/>
        </p:nvSpPr>
        <p:spPr bwMode="auto">
          <a:xfrm>
            <a:off x="1828800" y="1447800"/>
            <a:ext cx="76200" cy="838200"/>
          </a:xfrm>
          <a:prstGeom prst="rightBrace">
            <a:avLst>
              <a:gd name="adj1" fmla="val 58259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Text Box 83">
            <a:extLst>
              <a:ext uri="{FF2B5EF4-FFF2-40B4-BE49-F238E27FC236}">
                <a16:creationId xmlns:a16="http://schemas.microsoft.com/office/drawing/2014/main" id="{31C1A224-93B2-4A4A-B7B9-407AAEEC1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3053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4  =  </a:t>
            </a:r>
          </a:p>
        </p:txBody>
      </p:sp>
      <p:sp>
        <p:nvSpPr>
          <p:cNvPr id="5" name="Text Box 83">
            <a:extLst>
              <a:ext uri="{FF2B5EF4-FFF2-40B4-BE49-F238E27FC236}">
                <a16:creationId xmlns:a16="http://schemas.microsoft.com/office/drawing/2014/main" id="{1571D829-2E6D-4020-87F0-D6625EB7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3557588"/>
            <a:ext cx="158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5  = </a:t>
            </a:r>
          </a:p>
        </p:txBody>
      </p:sp>
      <p:sp>
        <p:nvSpPr>
          <p:cNvPr id="6" name="Text Box 83">
            <a:extLst>
              <a:ext uri="{FF2B5EF4-FFF2-40B4-BE49-F238E27FC236}">
                <a16:creationId xmlns:a16="http://schemas.microsoft.com/office/drawing/2014/main" id="{CAF22F22-D5CC-45F8-8BA7-BAE4914BC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7193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6  = </a:t>
            </a:r>
          </a:p>
        </p:txBody>
      </p:sp>
      <p:sp>
        <p:nvSpPr>
          <p:cNvPr id="7" name="Text Box 83">
            <a:extLst>
              <a:ext uri="{FF2B5EF4-FFF2-40B4-BE49-F238E27FC236}">
                <a16:creationId xmlns:a16="http://schemas.microsoft.com/office/drawing/2014/main" id="{B6AAFE7C-F6AF-494D-9148-4B9D4413A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6132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7  = </a:t>
            </a:r>
          </a:p>
        </p:txBody>
      </p:sp>
      <p:sp>
        <p:nvSpPr>
          <p:cNvPr id="8" name="Text Box 83">
            <a:extLst>
              <a:ext uri="{FF2B5EF4-FFF2-40B4-BE49-F238E27FC236}">
                <a16:creationId xmlns:a16="http://schemas.microsoft.com/office/drawing/2014/main" id="{5D5AAEBF-4147-458D-8E03-F324FA44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054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8  = </a:t>
            </a:r>
          </a:p>
        </p:txBody>
      </p:sp>
      <p:sp>
        <p:nvSpPr>
          <p:cNvPr id="9" name="Text Box 83">
            <a:extLst>
              <a:ext uri="{FF2B5EF4-FFF2-40B4-BE49-F238E27FC236}">
                <a16:creationId xmlns:a16="http://schemas.microsoft.com/office/drawing/2014/main" id="{3FE684E1-CE3A-4FFB-8139-50E9B3889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67213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 9  = </a:t>
            </a:r>
          </a:p>
        </p:txBody>
      </p:sp>
      <p:sp>
        <p:nvSpPr>
          <p:cNvPr id="10" name="Text Box 83">
            <a:extLst>
              <a:ext uri="{FF2B5EF4-FFF2-40B4-BE49-F238E27FC236}">
                <a16:creationId xmlns:a16="http://schemas.microsoft.com/office/drawing/2014/main" id="{749317BA-102F-40E6-BB07-9305F173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1722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 x 10 = </a:t>
            </a:r>
          </a:p>
        </p:txBody>
      </p:sp>
      <p:sp>
        <p:nvSpPr>
          <p:cNvPr id="11" name="Text Box 100">
            <a:extLst>
              <a:ext uri="{FF2B5EF4-FFF2-40B4-BE49-F238E27FC236}">
                <a16:creationId xmlns:a16="http://schemas.microsoft.com/office/drawing/2014/main" id="{AA5C50DC-55DB-452A-AF34-63C9440BE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303053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12" name="Text Box 100">
            <a:extLst>
              <a:ext uri="{FF2B5EF4-FFF2-40B4-BE49-F238E27FC236}">
                <a16:creationId xmlns:a16="http://schemas.microsoft.com/office/drawing/2014/main" id="{6DC359A0-DDBF-4013-8AE8-391F3A56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5433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13" name="Group 80">
            <a:extLst>
              <a:ext uri="{FF2B5EF4-FFF2-40B4-BE49-F238E27FC236}">
                <a16:creationId xmlns:a16="http://schemas.microsoft.com/office/drawing/2014/main" id="{78B67571-04BD-4F19-ABC1-419C068DF452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1423988"/>
            <a:ext cx="914400" cy="838200"/>
            <a:chOff x="-1219200" y="1371600"/>
            <a:chExt cx="914400" cy="838200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9D42D414-FA52-4C4D-ADE4-80C2691E8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9200" y="1371600"/>
              <a:ext cx="9144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80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559E7283-BB16-4CCD-9FF8-64BB3709E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6800" y="1419225"/>
              <a:ext cx="230187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C1C56A59-8D10-4C91-B0AD-1BDE7A958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419225"/>
              <a:ext cx="230187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15CD3416-F74F-471E-970B-570497A48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0450" y="1690687"/>
              <a:ext cx="230187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CD86F65D-6962-4D5D-A5E4-1FF714FA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952625"/>
              <a:ext cx="230187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F55A9477-BDDE-4E69-B849-77F277377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690687"/>
              <a:ext cx="230187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9CF85713-C5F9-42D6-9111-AAE20190A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2513" y="19526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4" name="Group 81">
            <a:extLst>
              <a:ext uri="{FF2B5EF4-FFF2-40B4-BE49-F238E27FC236}">
                <a16:creationId xmlns:a16="http://schemas.microsoft.com/office/drawing/2014/main" id="{EB10AEBC-3CF5-42A7-B69C-20C4160C648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362200"/>
            <a:ext cx="914400" cy="838200"/>
            <a:chOff x="-1219200" y="1371600"/>
            <a:chExt cx="914400" cy="838200"/>
          </a:xfrm>
        </p:grpSpPr>
        <p:sp>
          <p:nvSpPr>
            <p:cNvPr id="11352" name="Rectangle 17">
              <a:extLst>
                <a:ext uri="{FF2B5EF4-FFF2-40B4-BE49-F238E27FC236}">
                  <a16:creationId xmlns:a16="http://schemas.microsoft.com/office/drawing/2014/main" id="{7E45C8D2-B6B4-4E6C-9742-59D4173B3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9200" y="1371600"/>
              <a:ext cx="9144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53" name="Oval 18">
              <a:extLst>
                <a:ext uri="{FF2B5EF4-FFF2-40B4-BE49-F238E27FC236}">
                  <a16:creationId xmlns:a16="http://schemas.microsoft.com/office/drawing/2014/main" id="{0937A476-C6A3-49EB-A562-9563E18AF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6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54" name="Oval 19">
              <a:extLst>
                <a:ext uri="{FF2B5EF4-FFF2-40B4-BE49-F238E27FC236}">
                  <a16:creationId xmlns:a16="http://schemas.microsoft.com/office/drawing/2014/main" id="{19511B79-4703-4F74-A0C5-5E0F66E28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55" name="Oval 18">
              <a:extLst>
                <a:ext uri="{FF2B5EF4-FFF2-40B4-BE49-F238E27FC236}">
                  <a16:creationId xmlns:a16="http://schemas.microsoft.com/office/drawing/2014/main" id="{ECE9B9E5-6494-482D-8EE9-84F692B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094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56" name="Oval 18">
              <a:extLst>
                <a:ext uri="{FF2B5EF4-FFF2-40B4-BE49-F238E27FC236}">
                  <a16:creationId xmlns:a16="http://schemas.microsoft.com/office/drawing/2014/main" id="{EC1DD330-3BB5-407D-B76E-3FAC3B93B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57" name="Oval 18">
              <a:extLst>
                <a:ext uri="{FF2B5EF4-FFF2-40B4-BE49-F238E27FC236}">
                  <a16:creationId xmlns:a16="http://schemas.microsoft.com/office/drawing/2014/main" id="{CA844F41-283D-4A75-BE07-22027C23F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58" name="Oval 18">
              <a:extLst>
                <a:ext uri="{FF2B5EF4-FFF2-40B4-BE49-F238E27FC236}">
                  <a16:creationId xmlns:a16="http://schemas.microsoft.com/office/drawing/2014/main" id="{A4C0BB48-39B0-4358-BC62-1F4DED2B5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2732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89">
            <a:extLst>
              <a:ext uri="{FF2B5EF4-FFF2-40B4-BE49-F238E27FC236}">
                <a16:creationId xmlns:a16="http://schemas.microsoft.com/office/drawing/2014/main" id="{160FDA5F-DDF2-453E-8D86-4BC511C94F2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76600"/>
            <a:ext cx="914400" cy="838200"/>
            <a:chOff x="-1219200" y="1371600"/>
            <a:chExt cx="914400" cy="838200"/>
          </a:xfrm>
        </p:grpSpPr>
        <p:sp>
          <p:nvSpPr>
            <p:cNvPr id="11345" name="Rectangle 17">
              <a:extLst>
                <a:ext uri="{FF2B5EF4-FFF2-40B4-BE49-F238E27FC236}">
                  <a16:creationId xmlns:a16="http://schemas.microsoft.com/office/drawing/2014/main" id="{FF98D048-105B-4070-B686-DC6F91F3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9200" y="1371600"/>
              <a:ext cx="9144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6" name="Oval 18">
              <a:extLst>
                <a:ext uri="{FF2B5EF4-FFF2-40B4-BE49-F238E27FC236}">
                  <a16:creationId xmlns:a16="http://schemas.microsoft.com/office/drawing/2014/main" id="{500DC0E7-8C75-4428-BF41-103B3BC3E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6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7" name="Oval 19">
              <a:extLst>
                <a:ext uri="{FF2B5EF4-FFF2-40B4-BE49-F238E27FC236}">
                  <a16:creationId xmlns:a16="http://schemas.microsoft.com/office/drawing/2014/main" id="{7951289C-7C8F-4C7F-AEA5-FDE59752C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8" name="Oval 18">
              <a:extLst>
                <a:ext uri="{FF2B5EF4-FFF2-40B4-BE49-F238E27FC236}">
                  <a16:creationId xmlns:a16="http://schemas.microsoft.com/office/drawing/2014/main" id="{6ECB6F7E-B72F-4303-B7F6-75F424752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094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9" name="Oval 18">
              <a:extLst>
                <a:ext uri="{FF2B5EF4-FFF2-40B4-BE49-F238E27FC236}">
                  <a16:creationId xmlns:a16="http://schemas.microsoft.com/office/drawing/2014/main" id="{A36C38DD-E886-461D-9D54-5337B0AFF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50" name="Oval 18">
              <a:extLst>
                <a:ext uri="{FF2B5EF4-FFF2-40B4-BE49-F238E27FC236}">
                  <a16:creationId xmlns:a16="http://schemas.microsoft.com/office/drawing/2014/main" id="{A66CC3FE-AAE2-453C-8915-5A27637D7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51" name="Oval 18">
              <a:extLst>
                <a:ext uri="{FF2B5EF4-FFF2-40B4-BE49-F238E27FC236}">
                  <a16:creationId xmlns:a16="http://schemas.microsoft.com/office/drawing/2014/main" id="{6065DE37-385C-47BA-9C6B-29E18659E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2732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97">
            <a:extLst>
              <a:ext uri="{FF2B5EF4-FFF2-40B4-BE49-F238E27FC236}">
                <a16:creationId xmlns:a16="http://schemas.microsoft.com/office/drawing/2014/main" id="{9009BF15-CC03-4CC1-BC6E-A66DE4831D3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219575"/>
            <a:ext cx="914400" cy="838200"/>
            <a:chOff x="-1219200" y="1371600"/>
            <a:chExt cx="914400" cy="838200"/>
          </a:xfrm>
        </p:grpSpPr>
        <p:sp>
          <p:nvSpPr>
            <p:cNvPr id="11338" name="Rectangle 17">
              <a:extLst>
                <a:ext uri="{FF2B5EF4-FFF2-40B4-BE49-F238E27FC236}">
                  <a16:creationId xmlns:a16="http://schemas.microsoft.com/office/drawing/2014/main" id="{6C5208D0-D96E-4B06-B822-6C8EF794A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9200" y="1371600"/>
              <a:ext cx="9144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39" name="Oval 18">
              <a:extLst>
                <a:ext uri="{FF2B5EF4-FFF2-40B4-BE49-F238E27FC236}">
                  <a16:creationId xmlns:a16="http://schemas.microsoft.com/office/drawing/2014/main" id="{ECCB7943-7EE2-467B-B444-A55F0642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6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0" name="Oval 19">
              <a:extLst>
                <a:ext uri="{FF2B5EF4-FFF2-40B4-BE49-F238E27FC236}">
                  <a16:creationId xmlns:a16="http://schemas.microsoft.com/office/drawing/2014/main" id="{25F4EACE-62F0-4B28-8512-0CB2E962D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1" name="Oval 18">
              <a:extLst>
                <a:ext uri="{FF2B5EF4-FFF2-40B4-BE49-F238E27FC236}">
                  <a16:creationId xmlns:a16="http://schemas.microsoft.com/office/drawing/2014/main" id="{22671B70-B51B-42D2-9047-4BC68F84E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094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2" name="Oval 18">
              <a:extLst>
                <a:ext uri="{FF2B5EF4-FFF2-40B4-BE49-F238E27FC236}">
                  <a16:creationId xmlns:a16="http://schemas.microsoft.com/office/drawing/2014/main" id="{8B49477E-98E1-4518-B8C9-1E81A295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3" name="Oval 18">
              <a:extLst>
                <a:ext uri="{FF2B5EF4-FFF2-40B4-BE49-F238E27FC236}">
                  <a16:creationId xmlns:a16="http://schemas.microsoft.com/office/drawing/2014/main" id="{C1A84DF7-4C5B-42A0-A482-B19574A65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44" name="Oval 18">
              <a:extLst>
                <a:ext uri="{FF2B5EF4-FFF2-40B4-BE49-F238E27FC236}">
                  <a16:creationId xmlns:a16="http://schemas.microsoft.com/office/drawing/2014/main" id="{4C8089B8-19FD-484E-87F0-42FA6A9F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2732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05">
            <a:extLst>
              <a:ext uri="{FF2B5EF4-FFF2-40B4-BE49-F238E27FC236}">
                <a16:creationId xmlns:a16="http://schemas.microsoft.com/office/drawing/2014/main" id="{831EC2D4-AD3E-413E-A925-DB961FB731F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105400"/>
            <a:ext cx="914400" cy="838200"/>
            <a:chOff x="-1219200" y="1371600"/>
            <a:chExt cx="914400" cy="838200"/>
          </a:xfrm>
        </p:grpSpPr>
        <p:sp>
          <p:nvSpPr>
            <p:cNvPr id="11331" name="Rectangle 17">
              <a:extLst>
                <a:ext uri="{FF2B5EF4-FFF2-40B4-BE49-F238E27FC236}">
                  <a16:creationId xmlns:a16="http://schemas.microsoft.com/office/drawing/2014/main" id="{98860C4A-F088-42DA-B68B-F8576638B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9200" y="1371600"/>
              <a:ext cx="9144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32" name="Oval 18">
              <a:extLst>
                <a:ext uri="{FF2B5EF4-FFF2-40B4-BE49-F238E27FC236}">
                  <a16:creationId xmlns:a16="http://schemas.microsoft.com/office/drawing/2014/main" id="{924BDE9C-F080-4D55-92D4-480864C13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6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33" name="Oval 19">
              <a:extLst>
                <a:ext uri="{FF2B5EF4-FFF2-40B4-BE49-F238E27FC236}">
                  <a16:creationId xmlns:a16="http://schemas.microsoft.com/office/drawing/2014/main" id="{C61F8BC8-5ACB-4740-8F8E-8A4ABF658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34" name="Oval 18">
              <a:extLst>
                <a:ext uri="{FF2B5EF4-FFF2-40B4-BE49-F238E27FC236}">
                  <a16:creationId xmlns:a16="http://schemas.microsoft.com/office/drawing/2014/main" id="{D47E9C5E-5D3C-49DA-BE3B-FD5DFAD4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094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35" name="Oval 18">
              <a:extLst>
                <a:ext uri="{FF2B5EF4-FFF2-40B4-BE49-F238E27FC236}">
                  <a16:creationId xmlns:a16="http://schemas.microsoft.com/office/drawing/2014/main" id="{DEE1D093-C715-43E5-8DD9-D7C98EF0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36" name="Oval 18">
              <a:extLst>
                <a:ext uri="{FF2B5EF4-FFF2-40B4-BE49-F238E27FC236}">
                  <a16:creationId xmlns:a16="http://schemas.microsoft.com/office/drawing/2014/main" id="{0AD5BC70-0E71-4E8B-87F8-9B24D278E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37" name="Oval 18">
              <a:extLst>
                <a:ext uri="{FF2B5EF4-FFF2-40B4-BE49-F238E27FC236}">
                  <a16:creationId xmlns:a16="http://schemas.microsoft.com/office/drawing/2014/main" id="{5A85CA1A-CD16-4274-A106-9455A5331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2732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13">
            <a:extLst>
              <a:ext uri="{FF2B5EF4-FFF2-40B4-BE49-F238E27FC236}">
                <a16:creationId xmlns:a16="http://schemas.microsoft.com/office/drawing/2014/main" id="{B7AB9FA3-9301-4D9D-A8A9-A199A6731AF4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5991225"/>
            <a:ext cx="914400" cy="838200"/>
            <a:chOff x="-1219200" y="1371600"/>
            <a:chExt cx="914400" cy="838200"/>
          </a:xfrm>
        </p:grpSpPr>
        <p:sp>
          <p:nvSpPr>
            <p:cNvPr id="11324" name="Rectangle 17">
              <a:extLst>
                <a:ext uri="{FF2B5EF4-FFF2-40B4-BE49-F238E27FC236}">
                  <a16:creationId xmlns:a16="http://schemas.microsoft.com/office/drawing/2014/main" id="{60E8AE23-A1E7-474A-AE10-4BBD5F45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9200" y="1371600"/>
              <a:ext cx="9144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25" name="Oval 18">
              <a:extLst>
                <a:ext uri="{FF2B5EF4-FFF2-40B4-BE49-F238E27FC236}">
                  <a16:creationId xmlns:a16="http://schemas.microsoft.com/office/drawing/2014/main" id="{A4982ED9-E6DC-4764-B166-13F13702D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6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26" name="Oval 19">
              <a:extLst>
                <a:ext uri="{FF2B5EF4-FFF2-40B4-BE49-F238E27FC236}">
                  <a16:creationId xmlns:a16="http://schemas.microsoft.com/office/drawing/2014/main" id="{B7E49F8D-8DC8-44D7-9EDE-4CCCC9269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419225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27" name="Oval 18">
              <a:extLst>
                <a:ext uri="{FF2B5EF4-FFF2-40B4-BE49-F238E27FC236}">
                  <a16:creationId xmlns:a16="http://schemas.microsoft.com/office/drawing/2014/main" id="{B89295F1-11FE-4920-BAB9-0663794AF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094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28" name="Oval 18">
              <a:extLst>
                <a:ext uri="{FF2B5EF4-FFF2-40B4-BE49-F238E27FC236}">
                  <a16:creationId xmlns:a16="http://schemas.microsoft.com/office/drawing/2014/main" id="{D9C784AA-2707-484B-B006-9FE614CC9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29" name="Oval 18">
              <a:extLst>
                <a:ext uri="{FF2B5EF4-FFF2-40B4-BE49-F238E27FC236}">
                  <a16:creationId xmlns:a16="http://schemas.microsoft.com/office/drawing/2014/main" id="{1AEAF4D8-34F1-452D-9529-D2AC6278F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5800" y="1690468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330" name="Oval 18">
              <a:extLst>
                <a:ext uri="{FF2B5EF4-FFF2-40B4-BE49-F238E27FC236}">
                  <a16:creationId xmlns:a16="http://schemas.microsoft.com/office/drawing/2014/main" id="{C2796421-3B02-4235-88E1-B6F65587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2732" y="1953064"/>
              <a:ext cx="230188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3B916A9-5C88-42AD-ACC3-904A979D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828800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8EF89F-0B89-43CD-91E7-5547CC22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0"/>
            <a:ext cx="34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2D05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040D7FA-C3CC-4A1E-ADE9-DAAD3FF40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530350"/>
            <a:ext cx="69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2D05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12E32D-9AD2-438F-AF7F-712B2A6C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25650"/>
            <a:ext cx="29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2D05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D081A77-ABE8-474A-9600-635891F3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100" y="250983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18</a:t>
            </a: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4316050-028A-46A3-B64A-5A769126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022475"/>
            <a:ext cx="793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12</a:t>
            </a: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080B815-2861-4B9C-A4CA-373CAA0D1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15240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8447C33-2D5A-4F65-8AE4-3C20A9876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2514600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10243F"/>
                </a:solidFill>
                <a:latin typeface="Arial" panose="020B0604020202020204" pitchFamily="34" charset="0"/>
              </a:rPr>
              <a:t>3</a:t>
            </a:r>
            <a:endParaRPr lang="en-US" altLang="zh-CN" sz="2400">
              <a:solidFill>
                <a:srgbClr val="10243F"/>
              </a:solidFill>
              <a:latin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19FDADE-7EA3-4C46-9D3E-3157F5169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2047875"/>
            <a:ext cx="39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10243F"/>
                </a:solidFill>
                <a:latin typeface="Arial" panose="020B0604020202020204" pitchFamily="34" charset="0"/>
              </a:rPr>
              <a:t>2</a:t>
            </a:r>
            <a:endParaRPr lang="en-US" altLang="zh-CN" sz="2400">
              <a:solidFill>
                <a:srgbClr val="10243F"/>
              </a:solidFill>
              <a:latin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63D9FD3-E2FF-40E4-8773-7E3A9D69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15192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10243F"/>
                </a:solidFill>
                <a:latin typeface="Arial" panose="020B0604020202020204" pitchFamily="34" charset="0"/>
              </a:rPr>
              <a:t>1</a:t>
            </a:r>
            <a:endParaRPr lang="en-US" altLang="zh-CN" sz="2400">
              <a:solidFill>
                <a:srgbClr val="10243F"/>
              </a:solidFill>
              <a:latin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7AFBEB8-4A85-4D98-9F42-DB5A3D8B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05263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10243F"/>
                </a:solidFill>
                <a:latin typeface="Arial" panose="020B0604020202020204" pitchFamily="34" charset="0"/>
              </a:rPr>
              <a:t>2</a:t>
            </a:r>
            <a:endParaRPr lang="en-US" altLang="zh-CN" sz="2400">
              <a:solidFill>
                <a:srgbClr val="10243F"/>
              </a:solidFill>
              <a:latin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9C9ADE2-B151-4E18-86AD-13602201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524000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10243F"/>
                </a:solidFill>
                <a:latin typeface="Arial" panose="020B0604020202020204" pitchFamily="34" charset="0"/>
              </a:rPr>
              <a:t>1</a:t>
            </a:r>
            <a:endParaRPr lang="en-US" altLang="zh-CN" sz="2400">
              <a:solidFill>
                <a:srgbClr val="10243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2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8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8" dur="5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3" dur="500"/>
                                        <p:tgtEl>
                                          <p:spTgt spid="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8" dur="500"/>
                                        <p:tgtEl>
                                          <p:spTgt spid="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8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9" grpId="0"/>
      <p:bldP spid="20550" grpId="0"/>
      <p:bldP spid="20554" grpId="0"/>
      <p:bldP spid="20555" grpId="0"/>
      <p:bldP spid="20556" grpId="0"/>
      <p:bldP spid="20557" grpId="0"/>
      <p:bldP spid="20558" grpId="0"/>
      <p:bldP spid="20559" grpId="0"/>
      <p:bldP spid="20561" grpId="0"/>
      <p:bldP spid="20562" grpId="0"/>
      <p:bldP spid="20563" grpId="0"/>
      <p:bldP spid="20565" grpId="0" animBg="1"/>
      <p:bldP spid="20567" grpId="0" animBg="1"/>
      <p:bldP spid="20568" grpId="0"/>
      <p:bldP spid="20569" grpId="0"/>
      <p:bldP spid="20576" grpId="0"/>
      <p:bldP spid="20578" grpId="0"/>
      <p:bldP spid="20579" grpId="0"/>
      <p:bldP spid="20580" grpId="0"/>
      <p:bldP spid="20581" grpId="0"/>
      <p:bldP spid="6234" grpId="0"/>
      <p:bldP spid="6235" grpId="0"/>
      <p:bldP spid="6236" grpId="0"/>
      <p:bldP spid="6237" grpId="0"/>
      <p:bldP spid="6388" grpId="0" animBg="1"/>
      <p:bldP spid="6389" grpId="0" animBg="1"/>
      <p:bldP spid="641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9" grpId="0"/>
      <p:bldP spid="21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3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3">
            <a:extLst>
              <a:ext uri="{FF2B5EF4-FFF2-40B4-BE49-F238E27FC236}">
                <a16:creationId xmlns:a16="http://schemas.microsoft.com/office/drawing/2014/main" id="{E5CCE12A-1D83-4A24-B1B6-7AA7E6A9B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8161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TextBox 43">
            <a:extLst>
              <a:ext uri="{FF2B5EF4-FFF2-40B4-BE49-F238E27FC236}">
                <a16:creationId xmlns:a16="http://schemas.microsoft.com/office/drawing/2014/main" id="{0D37A6C1-D01F-498F-B8C6-B12C8E3E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4013"/>
            <a:ext cx="60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45">
            <a:extLst>
              <a:ext uri="{FF2B5EF4-FFF2-40B4-BE49-F238E27FC236}">
                <a16:creationId xmlns:a16="http://schemas.microsoft.com/office/drawing/2014/main" id="{AC6A0101-D517-4FE1-A06F-04C02255A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2092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x    1    =  6 </a:t>
            </a:r>
          </a:p>
        </p:txBody>
      </p:sp>
      <p:sp>
        <p:nvSpPr>
          <p:cNvPr id="12293" name="Rectangle 45">
            <a:extLst>
              <a:ext uri="{FF2B5EF4-FFF2-40B4-BE49-F238E27FC236}">
                <a16:creationId xmlns:a16="http://schemas.microsoft.com/office/drawing/2014/main" id="{783D4A02-1B46-4964-A417-F0F5E3127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13208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 2   =  12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12294" name="TextBox 40">
            <a:extLst>
              <a:ext uri="{FF2B5EF4-FFF2-40B4-BE49-F238E27FC236}">
                <a16:creationId xmlns:a16="http://schemas.microsoft.com/office/drawing/2014/main" id="{55833EAC-799D-4D7D-A6CD-EA81320F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7572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Box 41">
            <a:extLst>
              <a:ext uri="{FF2B5EF4-FFF2-40B4-BE49-F238E27FC236}">
                <a16:creationId xmlns:a16="http://schemas.microsoft.com/office/drawing/2014/main" id="{7F3F831E-62A8-4044-93C9-0B3699EA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20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Rectangle 45">
            <a:extLst>
              <a:ext uri="{FF2B5EF4-FFF2-40B4-BE49-F238E27FC236}">
                <a16:creationId xmlns:a16="http://schemas.microsoft.com/office/drawing/2014/main" id="{F5478667-E732-4C64-951F-867DF143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1808163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 3   =  18 </a:t>
            </a:r>
          </a:p>
        </p:txBody>
      </p:sp>
      <p:sp>
        <p:nvSpPr>
          <p:cNvPr id="12297" name="Rectangle 45">
            <a:extLst>
              <a:ext uri="{FF2B5EF4-FFF2-40B4-BE49-F238E27FC236}">
                <a16:creationId xmlns:a16="http://schemas.microsoft.com/office/drawing/2014/main" id="{FC00E4E1-EF8C-470A-B21D-07629034F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2341563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 4   =  24 </a:t>
            </a:r>
          </a:p>
        </p:txBody>
      </p:sp>
      <p:sp>
        <p:nvSpPr>
          <p:cNvPr id="12298" name="Rectangle 45">
            <a:extLst>
              <a:ext uri="{FF2B5EF4-FFF2-40B4-BE49-F238E27FC236}">
                <a16:creationId xmlns:a16="http://schemas.microsoft.com/office/drawing/2014/main" id="{41B84A98-CBF6-4327-AB8E-6696D464F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2874963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x    5   =  30 </a:t>
            </a:r>
          </a:p>
        </p:txBody>
      </p:sp>
      <p:sp>
        <p:nvSpPr>
          <p:cNvPr id="12299" name="Rectangle 45">
            <a:extLst>
              <a:ext uri="{FF2B5EF4-FFF2-40B4-BE49-F238E27FC236}">
                <a16:creationId xmlns:a16="http://schemas.microsoft.com/office/drawing/2014/main" id="{C767310F-49AB-4B26-B30E-32F06BAE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3408363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6   =  36  </a:t>
            </a:r>
          </a:p>
        </p:txBody>
      </p:sp>
      <p:sp>
        <p:nvSpPr>
          <p:cNvPr id="12300" name="Rectangle 45">
            <a:extLst>
              <a:ext uri="{FF2B5EF4-FFF2-40B4-BE49-F238E27FC236}">
                <a16:creationId xmlns:a16="http://schemas.microsoft.com/office/drawing/2014/main" id="{CAFA5730-1129-4F76-9958-0DB4BD2C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3941763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7   =  42 </a:t>
            </a:r>
          </a:p>
        </p:txBody>
      </p:sp>
      <p:sp>
        <p:nvSpPr>
          <p:cNvPr id="12301" name="Rectangle 10">
            <a:extLst>
              <a:ext uri="{FF2B5EF4-FFF2-40B4-BE49-F238E27FC236}">
                <a16:creationId xmlns:a16="http://schemas.microsoft.com/office/drawing/2014/main" id="{107F4A39-418B-498A-8AB1-FF2016BA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447516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x    8   =  48 </a:t>
            </a:r>
          </a:p>
        </p:txBody>
      </p:sp>
      <p:sp>
        <p:nvSpPr>
          <p:cNvPr id="12302" name="Rectangle 45">
            <a:extLst>
              <a:ext uri="{FF2B5EF4-FFF2-40B4-BE49-F238E27FC236}">
                <a16:creationId xmlns:a16="http://schemas.microsoft.com/office/drawing/2014/main" id="{5E3FB4A9-A609-4F0E-97A7-3D854240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5008563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x    9   =  54 </a:t>
            </a:r>
          </a:p>
        </p:txBody>
      </p:sp>
      <p:sp>
        <p:nvSpPr>
          <p:cNvPr id="12303" name="Rectangle 45">
            <a:extLst>
              <a:ext uri="{FF2B5EF4-FFF2-40B4-BE49-F238E27FC236}">
                <a16:creationId xmlns:a16="http://schemas.microsoft.com/office/drawing/2014/main" id="{20911143-BAC9-4668-969A-C2D2592C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5465763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x  10   =  60 </a:t>
            </a:r>
          </a:p>
        </p:txBody>
      </p:sp>
      <p:sp>
        <p:nvSpPr>
          <p:cNvPr id="12304" name="TextBox 43">
            <a:extLst>
              <a:ext uri="{FF2B5EF4-FFF2-40B4-BE49-F238E27FC236}">
                <a16:creationId xmlns:a16="http://schemas.microsoft.com/office/drawing/2014/main" id="{1275FA2E-2410-415F-BF2D-B16F45722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574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5" name="TextBox 46">
            <a:extLst>
              <a:ext uri="{FF2B5EF4-FFF2-40B4-BE49-F238E27FC236}">
                <a16:creationId xmlns:a16="http://schemas.microsoft.com/office/drawing/2014/main" id="{9EC87F01-853F-4ED1-A273-ED23A3702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9671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6" name="TextBox 47">
            <a:extLst>
              <a:ext uri="{FF2B5EF4-FFF2-40B4-BE49-F238E27FC236}">
                <a16:creationId xmlns:a16="http://schemas.microsoft.com/office/drawing/2014/main" id="{751004E5-F46F-4C42-9886-8260C325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51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7" name="TextBox 48">
            <a:extLst>
              <a:ext uri="{FF2B5EF4-FFF2-40B4-BE49-F238E27FC236}">
                <a16:creationId xmlns:a16="http://schemas.microsoft.com/office/drawing/2014/main" id="{24FE0AEC-1D13-4D13-9180-AAA8E3F3E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085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8" name="TextBox 49">
            <a:extLst>
              <a:ext uri="{FF2B5EF4-FFF2-40B4-BE49-F238E27FC236}">
                <a16:creationId xmlns:a16="http://schemas.microsoft.com/office/drawing/2014/main" id="{7A89C7FE-ECF1-4D77-853B-B72A489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4911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98" descr="PICTUR~4">
            <a:extLst>
              <a:ext uri="{FF2B5EF4-FFF2-40B4-BE49-F238E27FC236}">
                <a16:creationId xmlns:a16="http://schemas.microsoft.com/office/drawing/2014/main" id="{E95A5DC3-00B2-4556-855B-F2B1A6265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3" y="766763"/>
            <a:ext cx="434975" cy="4333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" name="Picture 98" descr="PICTUR~4">
            <a:extLst>
              <a:ext uri="{FF2B5EF4-FFF2-40B4-BE49-F238E27FC236}">
                <a16:creationId xmlns:a16="http://schemas.microsoft.com/office/drawing/2014/main" id="{8BB07EAC-F6F3-426A-9A5B-E6860CCFCC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1374775"/>
            <a:ext cx="434975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1" name="Picture 98" descr="PICTUR~4">
            <a:extLst>
              <a:ext uri="{FF2B5EF4-FFF2-40B4-BE49-F238E27FC236}">
                <a16:creationId xmlns:a16="http://schemas.microsoft.com/office/drawing/2014/main" id="{1D2AB9E2-B5A6-4190-B9ED-894640AE1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1830388"/>
            <a:ext cx="434975" cy="4333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2" name="Picture 98" descr="PICTUR~4">
            <a:extLst>
              <a:ext uri="{FF2B5EF4-FFF2-40B4-BE49-F238E27FC236}">
                <a16:creationId xmlns:a16="http://schemas.microsoft.com/office/drawing/2014/main" id="{45A99D67-D430-48B3-9239-A1E001AB57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2371725"/>
            <a:ext cx="433388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3" name="Picture 98" descr="PICTUR~4">
            <a:extLst>
              <a:ext uri="{FF2B5EF4-FFF2-40B4-BE49-F238E27FC236}">
                <a16:creationId xmlns:a16="http://schemas.microsoft.com/office/drawing/2014/main" id="{3152CD3A-6EFD-4357-8311-4943C838D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2946400"/>
            <a:ext cx="434975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4" name="Picture 98" descr="PICTUR~4">
            <a:extLst>
              <a:ext uri="{FF2B5EF4-FFF2-40B4-BE49-F238E27FC236}">
                <a16:creationId xmlns:a16="http://schemas.microsoft.com/office/drawing/2014/main" id="{5781BECE-3368-46A1-A559-E714A0DDE8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663" y="3441700"/>
            <a:ext cx="433387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2315" name="TextBox 43">
            <a:extLst>
              <a:ext uri="{FF2B5EF4-FFF2-40B4-BE49-F238E27FC236}">
                <a16:creationId xmlns:a16="http://schemas.microsoft.com/office/drawing/2014/main" id="{53F5CBB4-B2F1-49E0-A0DB-ACFD3A78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405188"/>
            <a:ext cx="60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98" descr="PICTUR~4">
            <a:extLst>
              <a:ext uri="{FF2B5EF4-FFF2-40B4-BE49-F238E27FC236}">
                <a16:creationId xmlns:a16="http://schemas.microsoft.com/office/drawing/2014/main" id="{1ADF7AE8-6F25-4DEE-B650-8AE961289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3" y="4041775"/>
            <a:ext cx="433387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9" name="Picture 98" descr="PICTUR~4">
            <a:extLst>
              <a:ext uri="{FF2B5EF4-FFF2-40B4-BE49-F238E27FC236}">
                <a16:creationId xmlns:a16="http://schemas.microsoft.com/office/drawing/2014/main" id="{6D9CF353-77D3-49EF-9A0E-3DC341FE50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275" y="4489450"/>
            <a:ext cx="433388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0" name="Picture 98" descr="PICTUR~4">
            <a:extLst>
              <a:ext uri="{FF2B5EF4-FFF2-40B4-BE49-F238E27FC236}">
                <a16:creationId xmlns:a16="http://schemas.microsoft.com/office/drawing/2014/main" id="{2C197A49-07BD-4699-8A17-1A3AFFB911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775" y="4981575"/>
            <a:ext cx="433388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1" name="Picture 98" descr="PICTUR~4">
            <a:extLst>
              <a:ext uri="{FF2B5EF4-FFF2-40B4-BE49-F238E27FC236}">
                <a16:creationId xmlns:a16="http://schemas.microsoft.com/office/drawing/2014/main" id="{4850AF8B-11BB-4FE3-8AD8-753D36AF7D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663" y="5521325"/>
            <a:ext cx="433387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3">
            <a:extLst>
              <a:ext uri="{FF2B5EF4-FFF2-40B4-BE49-F238E27FC236}">
                <a16:creationId xmlns:a16="http://schemas.microsoft.com/office/drawing/2014/main" id="{5967FC43-08FF-4F0D-9A2D-0A7FA5483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8161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Box 43">
            <a:extLst>
              <a:ext uri="{FF2B5EF4-FFF2-40B4-BE49-F238E27FC236}">
                <a16:creationId xmlns:a16="http://schemas.microsoft.com/office/drawing/2014/main" id="{9B7BE13A-08F9-4A65-B700-242FD95C3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4013"/>
            <a:ext cx="60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45">
            <a:extLst>
              <a:ext uri="{FF2B5EF4-FFF2-40B4-BE49-F238E27FC236}">
                <a16:creationId xmlns:a16="http://schemas.microsoft.com/office/drawing/2014/main" id="{A34E0ADA-78BA-4F8B-9CF0-9928CD82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2092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x    1    =  6 </a:t>
            </a:r>
          </a:p>
        </p:txBody>
      </p:sp>
      <p:sp>
        <p:nvSpPr>
          <p:cNvPr id="13317" name="Rectangle 45">
            <a:extLst>
              <a:ext uri="{FF2B5EF4-FFF2-40B4-BE49-F238E27FC236}">
                <a16:creationId xmlns:a16="http://schemas.microsoft.com/office/drawing/2014/main" id="{52F25A2E-1B79-48EA-82F5-5645A0522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13208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 2   =  12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13318" name="TextBox 40">
            <a:extLst>
              <a:ext uri="{FF2B5EF4-FFF2-40B4-BE49-F238E27FC236}">
                <a16:creationId xmlns:a16="http://schemas.microsoft.com/office/drawing/2014/main" id="{8F30BD76-00FB-41E1-B2AA-55CCE21D8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7572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TextBox 41">
            <a:extLst>
              <a:ext uri="{FF2B5EF4-FFF2-40B4-BE49-F238E27FC236}">
                <a16:creationId xmlns:a16="http://schemas.microsoft.com/office/drawing/2014/main" id="{1C8A8922-6514-4067-9060-A59186AF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20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Rectangle 45">
            <a:extLst>
              <a:ext uri="{FF2B5EF4-FFF2-40B4-BE49-F238E27FC236}">
                <a16:creationId xmlns:a16="http://schemas.microsoft.com/office/drawing/2014/main" id="{92773957-8CD2-4423-89ED-DBA12B5EA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1808163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 3   =  18 </a:t>
            </a:r>
          </a:p>
        </p:txBody>
      </p:sp>
      <p:sp>
        <p:nvSpPr>
          <p:cNvPr id="13321" name="Rectangle 45">
            <a:extLst>
              <a:ext uri="{FF2B5EF4-FFF2-40B4-BE49-F238E27FC236}">
                <a16:creationId xmlns:a16="http://schemas.microsoft.com/office/drawing/2014/main" id="{EB2E09CC-2402-4C1C-A4B5-BFDCD084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2341563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 4   =  24 </a:t>
            </a:r>
          </a:p>
        </p:txBody>
      </p:sp>
      <p:sp>
        <p:nvSpPr>
          <p:cNvPr id="13322" name="Rectangle 45">
            <a:extLst>
              <a:ext uri="{FF2B5EF4-FFF2-40B4-BE49-F238E27FC236}">
                <a16:creationId xmlns:a16="http://schemas.microsoft.com/office/drawing/2014/main" id="{54611968-CDCF-4F2A-98E7-7A9047FF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2874963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x    5   =  30 </a:t>
            </a:r>
          </a:p>
        </p:txBody>
      </p:sp>
      <p:sp>
        <p:nvSpPr>
          <p:cNvPr id="13323" name="Rectangle 45">
            <a:extLst>
              <a:ext uri="{FF2B5EF4-FFF2-40B4-BE49-F238E27FC236}">
                <a16:creationId xmlns:a16="http://schemas.microsoft.com/office/drawing/2014/main" id="{049AF74B-A0FA-4C46-B516-25A7AC64B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3408363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6   =  36  </a:t>
            </a:r>
          </a:p>
        </p:txBody>
      </p:sp>
      <p:sp>
        <p:nvSpPr>
          <p:cNvPr id="13324" name="Rectangle 45">
            <a:extLst>
              <a:ext uri="{FF2B5EF4-FFF2-40B4-BE49-F238E27FC236}">
                <a16:creationId xmlns:a16="http://schemas.microsoft.com/office/drawing/2014/main" id="{EF2D7B77-C2BB-4FE9-B1C0-7A640448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3941763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x    7   =  42 </a:t>
            </a:r>
          </a:p>
        </p:txBody>
      </p:sp>
      <p:sp>
        <p:nvSpPr>
          <p:cNvPr id="13325" name="Rectangle 10">
            <a:extLst>
              <a:ext uri="{FF2B5EF4-FFF2-40B4-BE49-F238E27FC236}">
                <a16:creationId xmlns:a16="http://schemas.microsoft.com/office/drawing/2014/main" id="{58526B74-0CE7-4963-92E8-0B93E5E3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447516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x    8   =  48 </a:t>
            </a:r>
          </a:p>
        </p:txBody>
      </p:sp>
      <p:sp>
        <p:nvSpPr>
          <p:cNvPr id="13326" name="Rectangle 45">
            <a:extLst>
              <a:ext uri="{FF2B5EF4-FFF2-40B4-BE49-F238E27FC236}">
                <a16:creationId xmlns:a16="http://schemas.microsoft.com/office/drawing/2014/main" id="{D3FE430F-CF07-4903-926B-F60EEE3D2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5008563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x    9   =  54 </a:t>
            </a:r>
          </a:p>
        </p:txBody>
      </p:sp>
      <p:sp>
        <p:nvSpPr>
          <p:cNvPr id="13327" name="Rectangle 45">
            <a:extLst>
              <a:ext uri="{FF2B5EF4-FFF2-40B4-BE49-F238E27FC236}">
                <a16:creationId xmlns:a16="http://schemas.microsoft.com/office/drawing/2014/main" id="{88BB3051-31CC-4A4D-98AB-DAC78138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5465763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x  10   =  60 </a:t>
            </a:r>
          </a:p>
        </p:txBody>
      </p:sp>
      <p:sp>
        <p:nvSpPr>
          <p:cNvPr id="13328" name="TextBox 43">
            <a:extLst>
              <a:ext uri="{FF2B5EF4-FFF2-40B4-BE49-F238E27FC236}">
                <a16:creationId xmlns:a16="http://schemas.microsoft.com/office/drawing/2014/main" id="{CA7EC4A2-919A-423B-A4A3-EC7C5F80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574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46">
            <a:extLst>
              <a:ext uri="{FF2B5EF4-FFF2-40B4-BE49-F238E27FC236}">
                <a16:creationId xmlns:a16="http://schemas.microsoft.com/office/drawing/2014/main" id="{C9402783-E761-4D34-8537-E6B9EB402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9671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Box 47">
            <a:extLst>
              <a:ext uri="{FF2B5EF4-FFF2-40B4-BE49-F238E27FC236}">
                <a16:creationId xmlns:a16="http://schemas.microsoft.com/office/drawing/2014/main" id="{4FF597E2-238D-486E-972B-481423F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51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31" name="TextBox 48">
            <a:extLst>
              <a:ext uri="{FF2B5EF4-FFF2-40B4-BE49-F238E27FC236}">
                <a16:creationId xmlns:a16="http://schemas.microsoft.com/office/drawing/2014/main" id="{45684CF5-FA19-4C81-B654-72B3E5AA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085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TextBox 49">
            <a:extLst>
              <a:ext uri="{FF2B5EF4-FFF2-40B4-BE49-F238E27FC236}">
                <a16:creationId xmlns:a16="http://schemas.microsoft.com/office/drawing/2014/main" id="{1254F7B5-E2BB-4907-8CAF-A684D773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4911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Picture 98" descr="PICTUR~4">
            <a:extLst>
              <a:ext uri="{FF2B5EF4-FFF2-40B4-BE49-F238E27FC236}">
                <a16:creationId xmlns:a16="http://schemas.microsoft.com/office/drawing/2014/main" id="{73CC7A20-CEA8-4D3A-8B7D-9BDDC3FCE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3" y="766763"/>
            <a:ext cx="434975" cy="4333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2" name="Picture 98" descr="PICTUR~4">
            <a:extLst>
              <a:ext uri="{FF2B5EF4-FFF2-40B4-BE49-F238E27FC236}">
                <a16:creationId xmlns:a16="http://schemas.microsoft.com/office/drawing/2014/main" id="{8B4823FE-191E-45FC-8142-F3B5390C6D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1374775"/>
            <a:ext cx="434975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3" name="Picture 98" descr="PICTUR~4">
            <a:extLst>
              <a:ext uri="{FF2B5EF4-FFF2-40B4-BE49-F238E27FC236}">
                <a16:creationId xmlns:a16="http://schemas.microsoft.com/office/drawing/2014/main" id="{8B5B1C3A-2BEB-41B8-B829-A214C2F81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1830388"/>
            <a:ext cx="434975" cy="4333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4" name="Picture 98" descr="PICTUR~4">
            <a:extLst>
              <a:ext uri="{FF2B5EF4-FFF2-40B4-BE49-F238E27FC236}">
                <a16:creationId xmlns:a16="http://schemas.microsoft.com/office/drawing/2014/main" id="{DC7493C2-9142-4CEF-93E2-398EEB9E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2371725"/>
            <a:ext cx="433388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5" name="Picture 98" descr="PICTUR~4">
            <a:extLst>
              <a:ext uri="{FF2B5EF4-FFF2-40B4-BE49-F238E27FC236}">
                <a16:creationId xmlns:a16="http://schemas.microsoft.com/office/drawing/2014/main" id="{3D2BFFF9-FDAF-4455-B1F7-44703C8CDB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2946400"/>
            <a:ext cx="434975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6" name="Picture 98" descr="PICTUR~4">
            <a:extLst>
              <a:ext uri="{FF2B5EF4-FFF2-40B4-BE49-F238E27FC236}">
                <a16:creationId xmlns:a16="http://schemas.microsoft.com/office/drawing/2014/main" id="{8853F8E3-5BF4-41B0-83EE-28AD6E4BDE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663" y="3441700"/>
            <a:ext cx="433387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3339" name="TextBox 43">
            <a:extLst>
              <a:ext uri="{FF2B5EF4-FFF2-40B4-BE49-F238E27FC236}">
                <a16:creationId xmlns:a16="http://schemas.microsoft.com/office/drawing/2014/main" id="{6C6AF744-8A7B-4649-AD1C-1047992CF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405188"/>
            <a:ext cx="60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8" name="Picture 98" descr="PICTUR~4">
            <a:extLst>
              <a:ext uri="{FF2B5EF4-FFF2-40B4-BE49-F238E27FC236}">
                <a16:creationId xmlns:a16="http://schemas.microsoft.com/office/drawing/2014/main" id="{04CC4C4D-A76C-47C4-B954-36A2EAE2D5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3" y="4041775"/>
            <a:ext cx="433387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9" name="Picture 98" descr="PICTUR~4">
            <a:extLst>
              <a:ext uri="{FF2B5EF4-FFF2-40B4-BE49-F238E27FC236}">
                <a16:creationId xmlns:a16="http://schemas.microsoft.com/office/drawing/2014/main" id="{3E2442BC-EA61-43BF-8E01-D146061BE1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275" y="4489450"/>
            <a:ext cx="433388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0" name="Picture 98" descr="PICTUR~4">
            <a:extLst>
              <a:ext uri="{FF2B5EF4-FFF2-40B4-BE49-F238E27FC236}">
                <a16:creationId xmlns:a16="http://schemas.microsoft.com/office/drawing/2014/main" id="{17E7A95C-C207-41A6-92FB-D54B73911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775" y="4981575"/>
            <a:ext cx="433388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1" name="Picture 98" descr="PICTUR~4">
            <a:extLst>
              <a:ext uri="{FF2B5EF4-FFF2-40B4-BE49-F238E27FC236}">
                <a16:creationId xmlns:a16="http://schemas.microsoft.com/office/drawing/2014/main" id="{23B60E2D-09B5-4172-A157-4DABAAA70B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663" y="5521325"/>
            <a:ext cx="433387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2" name="Picture 98" descr="PICTUR~4">
            <a:extLst>
              <a:ext uri="{FF2B5EF4-FFF2-40B4-BE49-F238E27FC236}">
                <a16:creationId xmlns:a16="http://schemas.microsoft.com/office/drawing/2014/main" id="{93E42EB7-53A8-4856-A9D8-2FAFDF325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1358900"/>
            <a:ext cx="434975" cy="4333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3" name="Picture 98" descr="PICTUR~4">
            <a:extLst>
              <a:ext uri="{FF2B5EF4-FFF2-40B4-BE49-F238E27FC236}">
                <a16:creationId xmlns:a16="http://schemas.microsoft.com/office/drawing/2014/main" id="{591F1E7A-278D-4FF5-8393-5B8761DDEE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2894013"/>
            <a:ext cx="434975" cy="4333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4" name="Picture 98" descr="PICTUR~4">
            <a:extLst>
              <a:ext uri="{FF2B5EF4-FFF2-40B4-BE49-F238E27FC236}">
                <a16:creationId xmlns:a16="http://schemas.microsoft.com/office/drawing/2014/main" id="{D9B6DBA6-F5EB-4157-AECB-72BDC5C344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3986213"/>
            <a:ext cx="434975" cy="4333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5" name="Picture 98" descr="PICTUR~4">
            <a:extLst>
              <a:ext uri="{FF2B5EF4-FFF2-40B4-BE49-F238E27FC236}">
                <a16:creationId xmlns:a16="http://schemas.microsoft.com/office/drawing/2014/main" id="{8E19C4F1-896D-4BC0-A3A5-BDE1F4F503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5018088"/>
            <a:ext cx="434975" cy="4349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9ED09-12FD-4D60-8236-2904CC87E60C}"/>
              </a:ext>
            </a:extLst>
          </p:cNvPr>
          <p:cNvSpPr/>
          <p:nvPr/>
        </p:nvSpPr>
        <p:spPr>
          <a:xfrm>
            <a:off x="6400800" y="2667000"/>
            <a:ext cx="19812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A6D15109-DA97-4746-9AF0-7F8EC3DB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9220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Bài 1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>
                <a:latin typeface="Times New Roman" panose="02020603050405020304" pitchFamily="18" charset="0"/>
              </a:rPr>
              <a:t>Tính nhẩm: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4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1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9 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10 =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6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3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2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 x 6  =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8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5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7  =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x 0 =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0AD8D963-C6CB-4DDB-9F4F-8847DE7B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049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87A524B4-3E7C-47B4-A32A-766D6491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57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F51B14B0-669C-4862-88E4-789ED4019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3810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9330A4F0-5B83-4DB8-81D4-55A82EDFB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FEACC50B-07DF-4745-92D1-7D17E07C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9CB65531-4789-4EAE-8882-8379C669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480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A3FF2433-1E95-4757-88BB-7BC42ACAE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75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68D33D34-EAE6-4FD9-B11F-3842490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43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B0C9FA10-19E5-41F7-83E5-1159041D8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3810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62343287-295B-42ED-B267-4E277FEE3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FA9DBCD6-322C-43B1-97E0-5A5F4DC6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748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7FA29026-C27A-4321-9E0A-3DF8E434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743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677</Words>
  <Application>Microsoft Office PowerPoint</Application>
  <PresentationFormat>On-screen Show (4:3)</PresentationFormat>
  <Paragraphs>188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UTM Avo</vt:lpstr>
      <vt:lpstr>Times New Roman</vt:lpstr>
      <vt:lpstr>Wingdings 3</vt:lpstr>
      <vt:lpstr>SimSun</vt:lpstr>
      <vt:lpstr>.VnTime</vt:lpstr>
      <vt:lpstr>.VnVogue</vt:lpstr>
      <vt:lpstr>Office Theme</vt:lpstr>
      <vt:lpstr>PowerPoint Presentation</vt:lpstr>
      <vt:lpstr>PowerPoint Presentation</vt:lpstr>
      <vt:lpstr>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).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Users</dc:creator>
  <cp:lastModifiedBy>admin</cp:lastModifiedBy>
  <cp:revision>354</cp:revision>
  <dcterms:created xsi:type="dcterms:W3CDTF">2007-10-17T00:29:45Z</dcterms:created>
  <dcterms:modified xsi:type="dcterms:W3CDTF">2021-10-01T03:38:06Z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1033-11.2.0.8934</vt:lpwstr>
  </property>
</Properties>
</file>