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 id="2147483692" r:id="rId2"/>
    <p:sldMasterId id="2147483705" r:id="rId3"/>
    <p:sldMasterId id="2147483717" r:id="rId4"/>
    <p:sldMasterId id="2147483747" r:id="rId5"/>
  </p:sldMasterIdLst>
  <p:notesMasterIdLst>
    <p:notesMasterId r:id="rId28"/>
  </p:notesMasterIdLst>
  <p:handoutMasterIdLst>
    <p:handoutMasterId r:id="rId29"/>
  </p:handoutMasterIdLst>
  <p:sldIdLst>
    <p:sldId id="2007577112" r:id="rId6"/>
    <p:sldId id="257" r:id="rId7"/>
    <p:sldId id="258" r:id="rId8"/>
    <p:sldId id="259" r:id="rId9"/>
    <p:sldId id="260" r:id="rId10"/>
    <p:sldId id="261" r:id="rId11"/>
    <p:sldId id="262" r:id="rId12"/>
    <p:sldId id="282" r:id="rId13"/>
    <p:sldId id="2007577116" r:id="rId14"/>
    <p:sldId id="2007577118" r:id="rId15"/>
    <p:sldId id="2007577120" r:id="rId16"/>
    <p:sldId id="2007577121" r:id="rId17"/>
    <p:sldId id="2007577122" r:id="rId18"/>
    <p:sldId id="272" r:id="rId19"/>
    <p:sldId id="2007577123" r:id="rId20"/>
    <p:sldId id="303" r:id="rId21"/>
    <p:sldId id="298" r:id="rId22"/>
    <p:sldId id="304" r:id="rId23"/>
    <p:sldId id="2007577124" r:id="rId24"/>
    <p:sldId id="2007577126" r:id="rId25"/>
    <p:sldId id="2007577125" r:id="rId26"/>
    <p:sldId id="288"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ABFF"/>
    <a:srgbClr val="DB93FF"/>
    <a:srgbClr val="CC66FF"/>
    <a:srgbClr val="00CC66"/>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61" d="100"/>
          <a:sy n="61" d="100"/>
        </p:scale>
        <p:origin x="612" y="40"/>
      </p:cViewPr>
      <p:guideLst/>
    </p:cSldViewPr>
  </p:slideViewPr>
  <p:notesTextViewPr>
    <p:cViewPr>
      <p:scale>
        <a:sx n="1" d="1"/>
        <a:sy n="1" d="1"/>
      </p:scale>
      <p:origin x="0" y="0"/>
    </p:cViewPr>
  </p:notesTextViewPr>
  <p:notesViewPr>
    <p:cSldViewPr snapToGrid="0">
      <p:cViewPr varScale="1">
        <p:scale>
          <a:sx n="68" d="100"/>
          <a:sy n="68" d="100"/>
        </p:scale>
        <p:origin x="3288"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presProps" Target="presProps.xml"/><Relationship Id="rId8" Type="http://schemas.openxmlformats.org/officeDocument/2006/relationships/slide" Target="slides/slide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FCFA878-B618-4B38-93B9-AA47A0F2742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DA0C6BE-FECD-46F1-ADB3-715C6199A71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2FCA410-CD9D-4AF8-9A2E-8427E7CB6714}" type="datetimeFigureOut">
              <a:rPr lang="en-US" smtClean="0"/>
              <a:t>4/16/2022</a:t>
            </a:fld>
            <a:endParaRPr lang="en-US"/>
          </a:p>
        </p:txBody>
      </p:sp>
      <p:sp>
        <p:nvSpPr>
          <p:cNvPr id="4" name="Footer Placeholder 3">
            <a:extLst>
              <a:ext uri="{FF2B5EF4-FFF2-40B4-BE49-F238E27FC236}">
                <a16:creationId xmlns:a16="http://schemas.microsoft.com/office/drawing/2014/main" id="{582547BF-7567-448E-954F-E00478A3221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DDFFE7E-E5E4-485C-BD06-388DA587095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169882D-54B9-471E-A101-F23B82F0EB36}" type="slidenum">
              <a:rPr lang="en-US" smtClean="0"/>
              <a:t>‹#›</a:t>
            </a:fld>
            <a:endParaRPr lang="en-US"/>
          </a:p>
        </p:txBody>
      </p:sp>
    </p:spTree>
    <p:extLst>
      <p:ext uri="{BB962C8B-B14F-4D97-AF65-F5344CB8AC3E}">
        <p14:creationId xmlns:p14="http://schemas.microsoft.com/office/powerpoint/2010/main" val="13513664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0066AF-5B26-4EDD-8FAD-595EFBF60D7E}" type="datetimeFigureOut">
              <a:rPr lang="en-US" smtClean="0"/>
              <a:t>4/16/2022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65F507-1483-497D-B293-80E7E228D0D4}" type="slidenum">
              <a:rPr lang="en-US" smtClean="0"/>
              <a:t>‹#›</a:t>
            </a:fld>
            <a:endParaRPr lang="en-US"/>
          </a:p>
        </p:txBody>
      </p:sp>
    </p:spTree>
    <p:extLst>
      <p:ext uri="{BB962C8B-B14F-4D97-AF65-F5344CB8AC3E}">
        <p14:creationId xmlns:p14="http://schemas.microsoft.com/office/powerpoint/2010/main" val="24292893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1A39DD-8312-4AF0-8206-6D24B9C9B0E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093577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1F1075-DF17-4AAA-9A7D-F8B846E4CDF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8979465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49F42C-2DAE-424C-A4B8-3140182C3E9F}"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2246482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1F1075-DF17-4AAA-9A7D-F8B846E4CDF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6036829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39480A-28CC-46AA-81E0-FAE051962F19}"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1076172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49F42C-2DAE-424C-A4B8-3140182C3E9F}"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1087428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49F42C-2DAE-424C-A4B8-3140182C3E9F}"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1087428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1F1075-DF17-4AAA-9A7D-F8B846E4CDF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643184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2.xml"/><Relationship Id="rId4" Type="http://schemas.openxmlformats.org/officeDocument/2006/relationships/image" Target="../media/image26.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2.xml"/><Relationship Id="rId5" Type="http://schemas.openxmlformats.org/officeDocument/2006/relationships/image" Target="../media/image28.svg"/><Relationship Id="rId4" Type="http://schemas.openxmlformats.org/officeDocument/2006/relationships/image" Target="../media/image27.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www.facebook.com/nkpowerskills" TargetMode="External"/><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2.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5.xml"/><Relationship Id="rId5" Type="http://schemas.openxmlformats.org/officeDocument/2006/relationships/tags" Target="../tags/tag11.xml"/><Relationship Id="rId4" Type="http://schemas.openxmlformats.org/officeDocument/2006/relationships/tags" Target="../tags/tag10.xml"/></Relationships>
</file>

<file path=ppt/slideLayouts/_rels/slideLayout56.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5.xml"/><Relationship Id="rId5" Type="http://schemas.openxmlformats.org/officeDocument/2006/relationships/tags" Target="../tags/tag16.xml"/><Relationship Id="rId4" Type="http://schemas.openxmlformats.org/officeDocument/2006/relationships/tags" Target="../tags/tag15.xml"/></Relationships>
</file>

<file path=ppt/slideLayouts/_rels/slideLayout57.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slideMaster" Target="../slideMasters/slideMaster5.xml"/><Relationship Id="rId5" Type="http://schemas.openxmlformats.org/officeDocument/2006/relationships/tags" Target="../tags/tag21.xml"/><Relationship Id="rId4" Type="http://schemas.openxmlformats.org/officeDocument/2006/relationships/tags" Target="../tags/tag20.xml"/></Relationships>
</file>

<file path=ppt/slideLayouts/_rels/slideLayout58.xml.rels><?xml version="1.0" encoding="UTF-8" standalone="yes"?>
<Relationships xmlns="http://schemas.openxmlformats.org/package/2006/relationships"><Relationship Id="rId3" Type="http://schemas.openxmlformats.org/officeDocument/2006/relationships/tags" Target="../tags/tag24.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slideMaster" Target="../slideMasters/slideMaster5.xml"/><Relationship Id="rId5" Type="http://schemas.openxmlformats.org/officeDocument/2006/relationships/tags" Target="../tags/tag26.xml"/><Relationship Id="rId4" Type="http://schemas.openxmlformats.org/officeDocument/2006/relationships/tags" Target="../tags/tag25.xml"/></Relationships>
</file>

<file path=ppt/slideLayouts/_rels/slideLayout59.xml.rels><?xml version="1.0" encoding="UTF-8" standalone="yes"?>
<Relationships xmlns="http://schemas.openxmlformats.org/package/2006/relationships"><Relationship Id="rId3" Type="http://schemas.openxmlformats.org/officeDocument/2006/relationships/tags" Target="../tags/tag29.xml"/><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slideMaster" Target="../slideMasters/slideMaster5.xml"/><Relationship Id="rId5" Type="http://schemas.openxmlformats.org/officeDocument/2006/relationships/tags" Target="../tags/tag31.xml"/><Relationship Id="rId4" Type="http://schemas.openxmlformats.org/officeDocument/2006/relationships/tags" Target="../tags/tag30.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image" Target="../media/image11.png"/><Relationship Id="rId1" Type="http://schemas.openxmlformats.org/officeDocument/2006/relationships/slideMaster" Target="../slideMasters/slideMaster2.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3.png"/></Relationships>
</file>

<file path=ppt/slideLayouts/_rels/slideLayout60.xml.rels><?xml version="1.0" encoding="UTF-8" standalone="yes"?>
<Relationships xmlns="http://schemas.openxmlformats.org/package/2006/relationships"><Relationship Id="rId3" Type="http://schemas.openxmlformats.org/officeDocument/2006/relationships/tags" Target="../tags/tag34.xml"/><Relationship Id="rId2" Type="http://schemas.openxmlformats.org/officeDocument/2006/relationships/tags" Target="../tags/tag33.xml"/><Relationship Id="rId1" Type="http://schemas.openxmlformats.org/officeDocument/2006/relationships/tags" Target="../tags/tag32.xml"/><Relationship Id="rId6" Type="http://schemas.openxmlformats.org/officeDocument/2006/relationships/slideMaster" Target="../slideMasters/slideMaster5.xml"/><Relationship Id="rId5" Type="http://schemas.openxmlformats.org/officeDocument/2006/relationships/tags" Target="../tags/tag36.xml"/><Relationship Id="rId4" Type="http://schemas.openxmlformats.org/officeDocument/2006/relationships/tags" Target="../tags/tag35.xml"/></Relationships>
</file>

<file path=ppt/slideLayouts/_rels/slideLayout61.xml.rels><?xml version="1.0" encoding="UTF-8" standalone="yes"?>
<Relationships xmlns="http://schemas.openxmlformats.org/package/2006/relationships"><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slideMaster" Target="../slideMasters/slideMaster5.xml"/><Relationship Id="rId5" Type="http://schemas.openxmlformats.org/officeDocument/2006/relationships/tags" Target="../tags/tag41.xml"/><Relationship Id="rId4" Type="http://schemas.openxmlformats.org/officeDocument/2006/relationships/tags" Target="../tags/tag40.xml"/></Relationships>
</file>

<file path=ppt/slideLayouts/_rels/slideLayout62.xml.rels><?xml version="1.0" encoding="UTF-8" standalone="yes"?>
<Relationships xmlns="http://schemas.openxmlformats.org/package/2006/relationships"><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tags" Target="../tags/tag42.xml"/><Relationship Id="rId6" Type="http://schemas.openxmlformats.org/officeDocument/2006/relationships/slideMaster" Target="../slideMasters/slideMaster5.xml"/><Relationship Id="rId5" Type="http://schemas.openxmlformats.org/officeDocument/2006/relationships/tags" Target="../tags/tag46.xml"/><Relationship Id="rId4" Type="http://schemas.openxmlformats.org/officeDocument/2006/relationships/tags" Target="../tags/tag45.xml"/></Relationships>
</file>

<file path=ppt/slideLayouts/_rels/slideLayout63.xml.rels><?xml version="1.0" encoding="UTF-8" standalone="yes"?>
<Relationships xmlns="http://schemas.openxmlformats.org/package/2006/relationships"><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slideMaster" Target="../slideMasters/slideMaster5.xml"/><Relationship Id="rId5" Type="http://schemas.openxmlformats.org/officeDocument/2006/relationships/tags" Target="../tags/tag51.xml"/><Relationship Id="rId4" Type="http://schemas.openxmlformats.org/officeDocument/2006/relationships/tags" Target="../tags/tag50.xml"/></Relationships>
</file>

<file path=ppt/slideLayouts/_rels/slideLayout64.xml.rels><?xml version="1.0" encoding="UTF-8" standalone="yes"?>
<Relationships xmlns="http://schemas.openxmlformats.org/package/2006/relationships"><Relationship Id="rId3" Type="http://schemas.openxmlformats.org/officeDocument/2006/relationships/tags" Target="../tags/tag54.xml"/><Relationship Id="rId2" Type="http://schemas.openxmlformats.org/officeDocument/2006/relationships/tags" Target="../tags/tag53.xml"/><Relationship Id="rId1" Type="http://schemas.openxmlformats.org/officeDocument/2006/relationships/tags" Target="../tags/tag52.xml"/><Relationship Id="rId6" Type="http://schemas.openxmlformats.org/officeDocument/2006/relationships/slideMaster" Target="../slideMasters/slideMaster5.xml"/><Relationship Id="rId5" Type="http://schemas.openxmlformats.org/officeDocument/2006/relationships/tags" Target="../tags/tag56.xml"/><Relationship Id="rId4" Type="http://schemas.openxmlformats.org/officeDocument/2006/relationships/tags" Target="../tags/tag55.xml"/></Relationships>
</file>

<file path=ppt/slideLayouts/_rels/slideLayout65.xml.rels><?xml version="1.0" encoding="UTF-8" standalone="yes"?>
<Relationships xmlns="http://schemas.openxmlformats.org/package/2006/relationships"><Relationship Id="rId3" Type="http://schemas.openxmlformats.org/officeDocument/2006/relationships/tags" Target="../tags/tag59.xml"/><Relationship Id="rId2" Type="http://schemas.openxmlformats.org/officeDocument/2006/relationships/tags" Target="../tags/tag58.xml"/><Relationship Id="rId1" Type="http://schemas.openxmlformats.org/officeDocument/2006/relationships/tags" Target="../tags/tag57.xml"/><Relationship Id="rId6" Type="http://schemas.openxmlformats.org/officeDocument/2006/relationships/slideMaster" Target="../slideMasters/slideMaster5.xml"/><Relationship Id="rId5" Type="http://schemas.openxmlformats.org/officeDocument/2006/relationships/tags" Target="../tags/tag61.xml"/><Relationship Id="rId4" Type="http://schemas.openxmlformats.org/officeDocument/2006/relationships/tags" Target="../tags/tag60.xml"/></Relationships>
</file>

<file path=ppt/slideLayouts/_rels/slideLayout66.xml.rels><?xml version="1.0" encoding="UTF-8" standalone="yes"?>
<Relationships xmlns="http://schemas.openxmlformats.org/package/2006/relationships"><Relationship Id="rId3" Type="http://schemas.openxmlformats.org/officeDocument/2006/relationships/tags" Target="../tags/tag64.xml"/><Relationship Id="rId2" Type="http://schemas.openxmlformats.org/officeDocument/2006/relationships/tags" Target="../tags/tag63.xml"/><Relationship Id="rId1" Type="http://schemas.openxmlformats.org/officeDocument/2006/relationships/tags" Target="../tags/tag62.xml"/><Relationship Id="rId6" Type="http://schemas.openxmlformats.org/officeDocument/2006/relationships/slideMaster" Target="../slideMasters/slideMaster5.xml"/><Relationship Id="rId5" Type="http://schemas.openxmlformats.org/officeDocument/2006/relationships/tags" Target="../tags/tag66.xml"/><Relationship Id="rId4" Type="http://schemas.openxmlformats.org/officeDocument/2006/relationships/tags" Target="../tags/tag65.xml"/></Relationships>
</file>

<file path=ppt/slideLayouts/_rels/slideLayout67.xml.rels><?xml version="1.0" encoding="UTF-8" standalone="yes"?>
<Relationships xmlns="http://schemas.openxmlformats.org/package/2006/relationships"><Relationship Id="rId3" Type="http://schemas.openxmlformats.org/officeDocument/2006/relationships/tags" Target="../tags/tag69.xml"/><Relationship Id="rId2" Type="http://schemas.openxmlformats.org/officeDocument/2006/relationships/tags" Target="../tags/tag68.xml"/><Relationship Id="rId1" Type="http://schemas.openxmlformats.org/officeDocument/2006/relationships/tags" Target="../tags/tag67.xml"/><Relationship Id="rId6" Type="http://schemas.openxmlformats.org/officeDocument/2006/relationships/slideMaster" Target="../slideMasters/slideMaster5.xml"/><Relationship Id="rId5" Type="http://schemas.openxmlformats.org/officeDocument/2006/relationships/tags" Target="../tags/tag71.xml"/><Relationship Id="rId4" Type="http://schemas.openxmlformats.org/officeDocument/2006/relationships/tags" Target="../tags/tag70.xml"/></Relationships>
</file>

<file path=ppt/slideLayouts/_rels/slideLayout68.xml.rels><?xml version="1.0" encoding="UTF-8" standalone="yes"?>
<Relationships xmlns="http://schemas.openxmlformats.org/package/2006/relationships"><Relationship Id="rId3" Type="http://schemas.openxmlformats.org/officeDocument/2006/relationships/tags" Target="../tags/tag74.xml"/><Relationship Id="rId2" Type="http://schemas.openxmlformats.org/officeDocument/2006/relationships/tags" Target="../tags/tag73.xml"/><Relationship Id="rId1" Type="http://schemas.openxmlformats.org/officeDocument/2006/relationships/tags" Target="../tags/tag72.xml"/><Relationship Id="rId6" Type="http://schemas.openxmlformats.org/officeDocument/2006/relationships/slideMaster" Target="../slideMasters/slideMaster5.xml"/><Relationship Id="rId5" Type="http://schemas.openxmlformats.org/officeDocument/2006/relationships/tags" Target="../tags/tag76.xml"/><Relationship Id="rId4" Type="http://schemas.openxmlformats.org/officeDocument/2006/relationships/tags" Target="../tags/tag75.xml"/></Relationships>
</file>

<file path=ppt/slideLayouts/_rels/slideLayout69.xml.rels><?xml version="1.0" encoding="UTF-8" standalone="yes"?>
<Relationships xmlns="http://schemas.openxmlformats.org/package/2006/relationships"><Relationship Id="rId3" Type="http://schemas.openxmlformats.org/officeDocument/2006/relationships/tags" Target="../tags/tag79.xml"/><Relationship Id="rId2" Type="http://schemas.openxmlformats.org/officeDocument/2006/relationships/tags" Target="../tags/tag78.xml"/><Relationship Id="rId1" Type="http://schemas.openxmlformats.org/officeDocument/2006/relationships/tags" Target="../tags/tag77.xml"/><Relationship Id="rId6" Type="http://schemas.openxmlformats.org/officeDocument/2006/relationships/slideMaster" Target="../slideMasters/slideMaster5.xml"/><Relationship Id="rId5" Type="http://schemas.openxmlformats.org/officeDocument/2006/relationships/tags" Target="../tags/tag81.xml"/><Relationship Id="rId4" Type="http://schemas.openxmlformats.org/officeDocument/2006/relationships/tags" Target="../tags/tag80.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3" Type="http://schemas.openxmlformats.org/officeDocument/2006/relationships/tags" Target="../tags/tag84.xml"/><Relationship Id="rId2" Type="http://schemas.openxmlformats.org/officeDocument/2006/relationships/tags" Target="../tags/tag83.xml"/><Relationship Id="rId1" Type="http://schemas.openxmlformats.org/officeDocument/2006/relationships/tags" Target="../tags/tag82.xml"/><Relationship Id="rId6" Type="http://schemas.openxmlformats.org/officeDocument/2006/relationships/slideMaster" Target="../slideMasters/slideMaster5.xml"/><Relationship Id="rId5" Type="http://schemas.openxmlformats.org/officeDocument/2006/relationships/tags" Target="../tags/tag86.xml"/><Relationship Id="rId4" Type="http://schemas.openxmlformats.org/officeDocument/2006/relationships/tags" Target="../tags/tag85.xml"/></Relationships>
</file>

<file path=ppt/slideLayouts/_rels/slideLayout71.xml.rels><?xml version="1.0" encoding="UTF-8" standalone="yes"?>
<Relationships xmlns="http://schemas.openxmlformats.org/package/2006/relationships"><Relationship Id="rId3" Type="http://schemas.openxmlformats.org/officeDocument/2006/relationships/tags" Target="../tags/tag89.xml"/><Relationship Id="rId2" Type="http://schemas.openxmlformats.org/officeDocument/2006/relationships/tags" Target="../tags/tag88.xml"/><Relationship Id="rId1" Type="http://schemas.openxmlformats.org/officeDocument/2006/relationships/tags" Target="../tags/tag87.xml"/><Relationship Id="rId6" Type="http://schemas.openxmlformats.org/officeDocument/2006/relationships/slideMaster" Target="../slideMasters/slideMaster5.xml"/><Relationship Id="rId5" Type="http://schemas.openxmlformats.org/officeDocument/2006/relationships/tags" Target="../tags/tag91.xml"/><Relationship Id="rId4" Type="http://schemas.openxmlformats.org/officeDocument/2006/relationships/tags" Target="../tags/tag90.xml"/></Relationships>
</file>

<file path=ppt/slideLayouts/_rels/slideLayout72.xml.rels><?xml version="1.0" encoding="UTF-8" standalone="yes"?>
<Relationships xmlns="http://schemas.openxmlformats.org/package/2006/relationships"><Relationship Id="rId3" Type="http://schemas.openxmlformats.org/officeDocument/2006/relationships/tags" Target="../tags/tag94.xml"/><Relationship Id="rId7" Type="http://schemas.openxmlformats.org/officeDocument/2006/relationships/slideMaster" Target="../slideMasters/slideMaster5.xml"/><Relationship Id="rId2" Type="http://schemas.openxmlformats.org/officeDocument/2006/relationships/tags" Target="../tags/tag93.xml"/><Relationship Id="rId1" Type="http://schemas.openxmlformats.org/officeDocument/2006/relationships/tags" Target="../tags/tag92.xml"/><Relationship Id="rId6" Type="http://schemas.openxmlformats.org/officeDocument/2006/relationships/tags" Target="../tags/tag97.xml"/><Relationship Id="rId5" Type="http://schemas.openxmlformats.org/officeDocument/2006/relationships/tags" Target="../tags/tag96.xml"/><Relationship Id="rId4" Type="http://schemas.openxmlformats.org/officeDocument/2006/relationships/tags" Target="../tags/tag95.xml"/></Relationships>
</file>

<file path=ppt/slideLayouts/_rels/slideLayout73.xml.rels><?xml version="1.0" encoding="UTF-8" standalone="yes"?>
<Relationships xmlns="http://schemas.openxmlformats.org/package/2006/relationships"><Relationship Id="rId8" Type="http://schemas.openxmlformats.org/officeDocument/2006/relationships/tags" Target="../tags/tag105.xml"/><Relationship Id="rId3" Type="http://schemas.openxmlformats.org/officeDocument/2006/relationships/tags" Target="../tags/tag100.xml"/><Relationship Id="rId7" Type="http://schemas.openxmlformats.org/officeDocument/2006/relationships/tags" Target="../tags/tag104.xml"/><Relationship Id="rId2" Type="http://schemas.openxmlformats.org/officeDocument/2006/relationships/tags" Target="../tags/tag99.xml"/><Relationship Id="rId1" Type="http://schemas.openxmlformats.org/officeDocument/2006/relationships/tags" Target="../tags/tag98.xml"/><Relationship Id="rId6" Type="http://schemas.openxmlformats.org/officeDocument/2006/relationships/tags" Target="../tags/tag103.xml"/><Relationship Id="rId5" Type="http://schemas.openxmlformats.org/officeDocument/2006/relationships/tags" Target="../tags/tag102.xml"/><Relationship Id="rId4" Type="http://schemas.openxmlformats.org/officeDocument/2006/relationships/tags" Target="../tags/tag101.xml"/><Relationship Id="rId9"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3" Type="http://schemas.openxmlformats.org/officeDocument/2006/relationships/tags" Target="../tags/tag108.xml"/><Relationship Id="rId2" Type="http://schemas.openxmlformats.org/officeDocument/2006/relationships/tags" Target="../tags/tag107.xml"/><Relationship Id="rId1" Type="http://schemas.openxmlformats.org/officeDocument/2006/relationships/tags" Target="../tags/tag106.xml"/><Relationship Id="rId5" Type="http://schemas.openxmlformats.org/officeDocument/2006/relationships/slideMaster" Target="../slideMasters/slideMaster5.xml"/><Relationship Id="rId4" Type="http://schemas.openxmlformats.org/officeDocument/2006/relationships/tags" Target="../tags/tag109.xml"/></Relationships>
</file>

<file path=ppt/slideLayouts/_rels/slideLayout75.xml.rels><?xml version="1.0" encoding="UTF-8" standalone="yes"?>
<Relationships xmlns="http://schemas.openxmlformats.org/package/2006/relationships"><Relationship Id="rId3" Type="http://schemas.openxmlformats.org/officeDocument/2006/relationships/tags" Target="../tags/tag112.xml"/><Relationship Id="rId2" Type="http://schemas.openxmlformats.org/officeDocument/2006/relationships/tags" Target="../tags/tag111.xml"/><Relationship Id="rId1" Type="http://schemas.openxmlformats.org/officeDocument/2006/relationships/tags" Target="../tags/tag110.xml"/><Relationship Id="rId4"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3" Type="http://schemas.openxmlformats.org/officeDocument/2006/relationships/tags" Target="../tags/tag115.xml"/><Relationship Id="rId2" Type="http://schemas.openxmlformats.org/officeDocument/2006/relationships/tags" Target="../tags/tag114.xml"/><Relationship Id="rId1" Type="http://schemas.openxmlformats.org/officeDocument/2006/relationships/tags" Target="../tags/tag113.xml"/><Relationship Id="rId4"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3" Type="http://schemas.openxmlformats.org/officeDocument/2006/relationships/tags" Target="../tags/tag118.xml"/><Relationship Id="rId7" Type="http://schemas.openxmlformats.org/officeDocument/2006/relationships/slideMaster" Target="../slideMasters/slideMaster5.xml"/><Relationship Id="rId2" Type="http://schemas.openxmlformats.org/officeDocument/2006/relationships/tags" Target="../tags/tag117.xml"/><Relationship Id="rId1" Type="http://schemas.openxmlformats.org/officeDocument/2006/relationships/tags" Target="../tags/tag116.xml"/><Relationship Id="rId6" Type="http://schemas.openxmlformats.org/officeDocument/2006/relationships/tags" Target="../tags/tag121.xml"/><Relationship Id="rId5" Type="http://schemas.openxmlformats.org/officeDocument/2006/relationships/tags" Target="../tags/tag120.xml"/><Relationship Id="rId4" Type="http://schemas.openxmlformats.org/officeDocument/2006/relationships/tags" Target="../tags/tag119.xml"/></Relationships>
</file>

<file path=ppt/slideLayouts/_rels/slideLayout78.xml.rels><?xml version="1.0" encoding="UTF-8" standalone="yes"?>
<Relationships xmlns="http://schemas.openxmlformats.org/package/2006/relationships"><Relationship Id="rId3" Type="http://schemas.openxmlformats.org/officeDocument/2006/relationships/tags" Target="../tags/tag124.xml"/><Relationship Id="rId2" Type="http://schemas.openxmlformats.org/officeDocument/2006/relationships/tags" Target="../tags/tag123.xml"/><Relationship Id="rId1" Type="http://schemas.openxmlformats.org/officeDocument/2006/relationships/tags" Target="../tags/tag122.xml"/><Relationship Id="rId6" Type="http://schemas.openxmlformats.org/officeDocument/2006/relationships/slideMaster" Target="../slideMasters/slideMaster5.xml"/><Relationship Id="rId5" Type="http://schemas.openxmlformats.org/officeDocument/2006/relationships/tags" Target="../tags/tag126.xml"/><Relationship Id="rId4" Type="http://schemas.openxmlformats.org/officeDocument/2006/relationships/tags" Target="../tags/tag125.xml"/></Relationships>
</file>

<file path=ppt/slideLayouts/_rels/slideLayout79.xml.rels><?xml version="1.0" encoding="UTF-8" standalone="yes"?>
<Relationships xmlns="http://schemas.openxmlformats.org/package/2006/relationships"><Relationship Id="rId3" Type="http://schemas.openxmlformats.org/officeDocument/2006/relationships/tags" Target="../tags/tag129.xml"/><Relationship Id="rId2" Type="http://schemas.openxmlformats.org/officeDocument/2006/relationships/tags" Target="../tags/tag128.xml"/><Relationship Id="rId1" Type="http://schemas.openxmlformats.org/officeDocument/2006/relationships/tags" Target="../tags/tag127.xml"/><Relationship Id="rId5" Type="http://schemas.openxmlformats.org/officeDocument/2006/relationships/slideMaster" Target="../slideMasters/slideMaster5.xml"/><Relationship Id="rId4" Type="http://schemas.openxmlformats.org/officeDocument/2006/relationships/tags" Target="../tags/tag130.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3" Type="http://schemas.openxmlformats.org/officeDocument/2006/relationships/tags" Target="../tags/tag133.xml"/><Relationship Id="rId2" Type="http://schemas.openxmlformats.org/officeDocument/2006/relationships/tags" Target="../tags/tag132.xml"/><Relationship Id="rId1" Type="http://schemas.openxmlformats.org/officeDocument/2006/relationships/tags" Target="../tags/tag131.xml"/><Relationship Id="rId5" Type="http://schemas.openxmlformats.org/officeDocument/2006/relationships/slideMaster" Target="../slideMasters/slideMaster5.xml"/><Relationship Id="rId4" Type="http://schemas.openxmlformats.org/officeDocument/2006/relationships/tags" Target="../tags/tag134.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2.xml"/><Relationship Id="rId4" Type="http://schemas.openxmlformats.org/officeDocument/2006/relationships/image" Target="../media/image25.gif"/></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2BF82D2-7A68-459D-A996-9BDDA2518FA4}" type="datetimeFigureOut">
              <a:rPr lang="zh-CN" altLang="en-US" smtClean="0"/>
              <a:t>2022/4/16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E01EE5D-26FB-46D5-A381-ECFB35BF1D34}" type="slidenum">
              <a:rPr lang="zh-CN" altLang="en-US" smtClean="0"/>
              <a:t>‹#›</a:t>
            </a:fld>
            <a:endParaRPr lang="zh-CN" altLang="en-US"/>
          </a:p>
        </p:txBody>
      </p:sp>
    </p:spTree>
    <p:extLst>
      <p:ext uri="{BB962C8B-B14F-4D97-AF65-F5344CB8AC3E}">
        <p14:creationId xmlns:p14="http://schemas.microsoft.com/office/powerpoint/2010/main" val="9774994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image 101">
            <a:extLst>
              <a:ext uri="{FF2B5EF4-FFF2-40B4-BE49-F238E27FC236}">
                <a16:creationId xmlns:a16="http://schemas.microsoft.com/office/drawing/2014/main" id="{431122EC-FBF2-4C68-B7F9-E67ABB594A49}"/>
              </a:ext>
            </a:extLst>
          </p:cNvPr>
          <p:cNvPicPr>
            <a:picLocks noChangeAspect="1"/>
          </p:cNvPicPr>
          <p:nvPr userDrawn="1"/>
        </p:nvPicPr>
        <p:blipFill>
          <a:blip r:embed="rId2"/>
          <a:srcRect/>
          <a:stretch>
            <a:fillRect/>
          </a:stretch>
        </p:blipFill>
        <p:spPr>
          <a:xfrm>
            <a:off x="0" y="1"/>
            <a:ext cx="12192003" cy="6858001"/>
          </a:xfrm>
          <a:prstGeom prst="rect">
            <a:avLst/>
          </a:prstGeom>
        </p:spPr>
      </p:pic>
      <p:sp>
        <p:nvSpPr>
          <p:cNvPr id="7" name="矩形 2">
            <a:extLst>
              <a:ext uri="{FF2B5EF4-FFF2-40B4-BE49-F238E27FC236}">
                <a16:creationId xmlns:a16="http://schemas.microsoft.com/office/drawing/2014/main" id="{26859808-0E4C-4601-BFD5-C6BA5BCC44FE}"/>
              </a:ext>
            </a:extLst>
          </p:cNvPr>
          <p:cNvSpPr/>
          <p:nvPr userDrawn="1"/>
        </p:nvSpPr>
        <p:spPr>
          <a:xfrm>
            <a:off x="516733" y="469294"/>
            <a:ext cx="11158538"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8" name="椭圆 4">
            <a:extLst>
              <a:ext uri="{FF2B5EF4-FFF2-40B4-BE49-F238E27FC236}">
                <a16:creationId xmlns:a16="http://schemas.microsoft.com/office/drawing/2014/main" id="{C20B859B-7433-488D-AD26-C313806026F3}"/>
              </a:ext>
            </a:extLst>
          </p:cNvPr>
          <p:cNvSpPr/>
          <p:nvPr userDrawn="1"/>
        </p:nvSpPr>
        <p:spPr>
          <a:xfrm>
            <a:off x="-224146" y="-171430"/>
            <a:ext cx="703249" cy="703250"/>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任意形状 6">
            <a:extLst>
              <a:ext uri="{FF2B5EF4-FFF2-40B4-BE49-F238E27FC236}">
                <a16:creationId xmlns:a16="http://schemas.microsoft.com/office/drawing/2014/main" id="{26C76A02-5C8B-42AD-8662-686E30606D34}"/>
              </a:ext>
            </a:extLst>
          </p:cNvPr>
          <p:cNvSpPr/>
          <p:nvPr userDrawn="1"/>
        </p:nvSpPr>
        <p:spPr>
          <a:xfrm>
            <a:off x="-403245" y="5468730"/>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椭圆 7">
            <a:extLst>
              <a:ext uri="{FF2B5EF4-FFF2-40B4-BE49-F238E27FC236}">
                <a16:creationId xmlns:a16="http://schemas.microsoft.com/office/drawing/2014/main" id="{C6F4EA04-890C-4306-9211-FB1733E0C647}"/>
              </a:ext>
            </a:extLst>
          </p:cNvPr>
          <p:cNvSpPr/>
          <p:nvPr userDrawn="1"/>
        </p:nvSpPr>
        <p:spPr>
          <a:xfrm>
            <a:off x="11764216" y="6442392"/>
            <a:ext cx="302176"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1" name="图片 8">
            <a:extLst>
              <a:ext uri="{FF2B5EF4-FFF2-40B4-BE49-F238E27FC236}">
                <a16:creationId xmlns:a16="http://schemas.microsoft.com/office/drawing/2014/main" id="{A97A903A-09E9-4691-B496-37BE5D102D5D}"/>
              </a:ext>
            </a:extLst>
          </p:cNvPr>
          <p:cNvPicPr>
            <a:picLocks noChangeAspect="1"/>
          </p:cNvPicPr>
          <p:nvPr userDrawn="1"/>
        </p:nvPicPr>
        <p:blipFill>
          <a:blip r:embed="rId3"/>
          <a:stretch>
            <a:fillRect/>
          </a:stretch>
        </p:blipFill>
        <p:spPr>
          <a:xfrm rot="2700000">
            <a:off x="10957685" y="5135838"/>
            <a:ext cx="602779" cy="1767959"/>
          </a:xfrm>
          <a:prstGeom prst="rect">
            <a:avLst/>
          </a:prstGeom>
        </p:spPr>
      </p:pic>
      <p:sp>
        <p:nvSpPr>
          <p:cNvPr id="12" name="椭圆 9">
            <a:extLst>
              <a:ext uri="{FF2B5EF4-FFF2-40B4-BE49-F238E27FC236}">
                <a16:creationId xmlns:a16="http://schemas.microsoft.com/office/drawing/2014/main" id="{0A2B951D-F19F-475D-B457-B86EF8DC984B}"/>
              </a:ext>
            </a:extLst>
          </p:cNvPr>
          <p:cNvSpPr/>
          <p:nvPr userDrawn="1"/>
        </p:nvSpPr>
        <p:spPr>
          <a:xfrm>
            <a:off x="10478502"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Rectangle 12">
            <a:extLst>
              <a:ext uri="{FF2B5EF4-FFF2-40B4-BE49-F238E27FC236}">
                <a16:creationId xmlns:a16="http://schemas.microsoft.com/office/drawing/2014/main" id="{B509803A-0360-4D33-9AB5-ED47ED9135D1}"/>
              </a:ext>
            </a:extLst>
          </p:cNvPr>
          <p:cNvSpPr/>
          <p:nvPr userDrawn="1"/>
        </p:nvSpPr>
        <p:spPr>
          <a:xfrm rot="21228401">
            <a:off x="2278902" y="1179056"/>
            <a:ext cx="6008783" cy="4661425"/>
          </a:xfrm>
          <a:prstGeom prst="rect">
            <a:avLst/>
          </a:prstGeom>
          <a:solidFill>
            <a:schemeClr val="accent4">
              <a:lumMod val="60000"/>
              <a:lumOff val="40000"/>
              <a:alpha val="50000"/>
            </a:scheme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4" name="Rectangle 13">
            <a:extLst>
              <a:ext uri="{FF2B5EF4-FFF2-40B4-BE49-F238E27FC236}">
                <a16:creationId xmlns:a16="http://schemas.microsoft.com/office/drawing/2014/main" id="{7E0D0665-6999-4651-BD19-C7C402D30EEB}"/>
              </a:ext>
            </a:extLst>
          </p:cNvPr>
          <p:cNvSpPr/>
          <p:nvPr userDrawn="1"/>
        </p:nvSpPr>
        <p:spPr>
          <a:xfrm rot="1737576">
            <a:off x="6328896" y="1082086"/>
            <a:ext cx="2211022" cy="4953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5" name="Rectangle 14">
            <a:extLst>
              <a:ext uri="{FF2B5EF4-FFF2-40B4-BE49-F238E27FC236}">
                <a16:creationId xmlns:a16="http://schemas.microsoft.com/office/drawing/2014/main" id="{0A77F017-DFC1-4D5F-8272-B3E76D6DA324}"/>
              </a:ext>
            </a:extLst>
          </p:cNvPr>
          <p:cNvSpPr/>
          <p:nvPr userDrawn="1"/>
        </p:nvSpPr>
        <p:spPr>
          <a:xfrm rot="19676478">
            <a:off x="1401293" y="1522000"/>
            <a:ext cx="2397502" cy="4953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18" name="图片 9">
            <a:extLst>
              <a:ext uri="{FF2B5EF4-FFF2-40B4-BE49-F238E27FC236}">
                <a16:creationId xmlns:a16="http://schemas.microsoft.com/office/drawing/2014/main" id="{9E265F87-F072-4C1C-809B-60B65BA79A8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970707" y="2622109"/>
            <a:ext cx="3028932" cy="3847429"/>
          </a:xfrm>
          <a:prstGeom prst="rect">
            <a:avLst/>
          </a:prstGeom>
        </p:spPr>
      </p:pic>
    </p:spTree>
    <p:extLst>
      <p:ext uri="{BB962C8B-B14F-4D97-AF65-F5344CB8AC3E}">
        <p14:creationId xmlns:p14="http://schemas.microsoft.com/office/powerpoint/2010/main" val="4263223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8" name="image 101">
            <a:extLst>
              <a:ext uri="{FF2B5EF4-FFF2-40B4-BE49-F238E27FC236}">
                <a16:creationId xmlns:a16="http://schemas.microsoft.com/office/drawing/2014/main" id="{0E1D8535-7268-4559-A162-57863C850AB4}"/>
              </a:ext>
            </a:extLst>
          </p:cNvPr>
          <p:cNvPicPr>
            <a:picLocks noChangeAspect="1"/>
          </p:cNvPicPr>
          <p:nvPr userDrawn="1"/>
        </p:nvPicPr>
        <p:blipFill>
          <a:blip r:embed="rId2"/>
          <a:srcRect/>
          <a:stretch>
            <a:fillRect/>
          </a:stretch>
        </p:blipFill>
        <p:spPr>
          <a:xfrm>
            <a:off x="0" y="1"/>
            <a:ext cx="12192003" cy="6858001"/>
          </a:xfrm>
          <a:prstGeom prst="rect">
            <a:avLst/>
          </a:prstGeom>
        </p:spPr>
      </p:pic>
      <p:sp>
        <p:nvSpPr>
          <p:cNvPr id="10" name="矩形 2">
            <a:extLst>
              <a:ext uri="{FF2B5EF4-FFF2-40B4-BE49-F238E27FC236}">
                <a16:creationId xmlns:a16="http://schemas.microsoft.com/office/drawing/2014/main" id="{3599D6A8-8376-4469-B1C4-0D0AB8B9FCB9}"/>
              </a:ext>
            </a:extLst>
          </p:cNvPr>
          <p:cNvSpPr/>
          <p:nvPr userDrawn="1"/>
        </p:nvSpPr>
        <p:spPr>
          <a:xfrm>
            <a:off x="516733" y="469294"/>
            <a:ext cx="11158538"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1" name="椭圆 4">
            <a:extLst>
              <a:ext uri="{FF2B5EF4-FFF2-40B4-BE49-F238E27FC236}">
                <a16:creationId xmlns:a16="http://schemas.microsoft.com/office/drawing/2014/main" id="{F6108594-A8DF-4763-BAD6-AFEBB0C31969}"/>
              </a:ext>
            </a:extLst>
          </p:cNvPr>
          <p:cNvSpPr/>
          <p:nvPr userDrawn="1"/>
        </p:nvSpPr>
        <p:spPr>
          <a:xfrm>
            <a:off x="-224146" y="-171430"/>
            <a:ext cx="703249" cy="703250"/>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任意形状 6">
            <a:extLst>
              <a:ext uri="{FF2B5EF4-FFF2-40B4-BE49-F238E27FC236}">
                <a16:creationId xmlns:a16="http://schemas.microsoft.com/office/drawing/2014/main" id="{B8502FED-250A-4CBC-8EE4-50D3D012EADA}"/>
              </a:ext>
            </a:extLst>
          </p:cNvPr>
          <p:cNvSpPr/>
          <p:nvPr userDrawn="1"/>
        </p:nvSpPr>
        <p:spPr>
          <a:xfrm>
            <a:off x="-403245" y="5468730"/>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椭圆 7">
            <a:extLst>
              <a:ext uri="{FF2B5EF4-FFF2-40B4-BE49-F238E27FC236}">
                <a16:creationId xmlns:a16="http://schemas.microsoft.com/office/drawing/2014/main" id="{4B97A2AD-D2A2-4C3E-AA45-DF5B9EE1314C}"/>
              </a:ext>
            </a:extLst>
          </p:cNvPr>
          <p:cNvSpPr/>
          <p:nvPr userDrawn="1"/>
        </p:nvSpPr>
        <p:spPr>
          <a:xfrm>
            <a:off x="11764216" y="6442392"/>
            <a:ext cx="302176"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8">
            <a:extLst>
              <a:ext uri="{FF2B5EF4-FFF2-40B4-BE49-F238E27FC236}">
                <a16:creationId xmlns:a16="http://schemas.microsoft.com/office/drawing/2014/main" id="{1D1F51E3-6E1F-4794-92D5-63FB01D635F9}"/>
              </a:ext>
            </a:extLst>
          </p:cNvPr>
          <p:cNvPicPr>
            <a:picLocks noChangeAspect="1"/>
          </p:cNvPicPr>
          <p:nvPr userDrawn="1"/>
        </p:nvPicPr>
        <p:blipFill>
          <a:blip r:embed="rId3"/>
          <a:stretch>
            <a:fillRect/>
          </a:stretch>
        </p:blipFill>
        <p:spPr>
          <a:xfrm rot="2700000">
            <a:off x="10957685" y="5135838"/>
            <a:ext cx="602779" cy="1767959"/>
          </a:xfrm>
          <a:prstGeom prst="rect">
            <a:avLst/>
          </a:prstGeom>
        </p:spPr>
      </p:pic>
      <p:sp>
        <p:nvSpPr>
          <p:cNvPr id="15" name="椭圆 9">
            <a:extLst>
              <a:ext uri="{FF2B5EF4-FFF2-40B4-BE49-F238E27FC236}">
                <a16:creationId xmlns:a16="http://schemas.microsoft.com/office/drawing/2014/main" id="{ECDDE16C-0075-42EB-A3AA-DDD1D96A76E4}"/>
              </a:ext>
            </a:extLst>
          </p:cNvPr>
          <p:cNvSpPr/>
          <p:nvPr userDrawn="1"/>
        </p:nvSpPr>
        <p:spPr>
          <a:xfrm>
            <a:off x="10478502"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Rectangle 15">
            <a:extLst>
              <a:ext uri="{FF2B5EF4-FFF2-40B4-BE49-F238E27FC236}">
                <a16:creationId xmlns:a16="http://schemas.microsoft.com/office/drawing/2014/main" id="{EFB12868-D957-45A4-B5D8-783DBD98F2C6}"/>
              </a:ext>
            </a:extLst>
          </p:cNvPr>
          <p:cNvSpPr/>
          <p:nvPr userDrawn="1"/>
        </p:nvSpPr>
        <p:spPr>
          <a:xfrm>
            <a:off x="3667343" y="983094"/>
            <a:ext cx="6008783" cy="4661425"/>
          </a:xfrm>
          <a:prstGeom prst="rect">
            <a:avLst/>
          </a:prstGeom>
          <a:solidFill>
            <a:srgbClr val="00CC66">
              <a:alpha val="49804"/>
            </a:srgb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Rectangle 16">
            <a:extLst>
              <a:ext uri="{FF2B5EF4-FFF2-40B4-BE49-F238E27FC236}">
                <a16:creationId xmlns:a16="http://schemas.microsoft.com/office/drawing/2014/main" id="{CFA12B3A-07B6-44F1-A01E-33FD73C34EBA}"/>
              </a:ext>
            </a:extLst>
          </p:cNvPr>
          <p:cNvSpPr/>
          <p:nvPr userDrawn="1"/>
        </p:nvSpPr>
        <p:spPr>
          <a:xfrm rot="2109175">
            <a:off x="8040873" y="1261475"/>
            <a:ext cx="2211022" cy="495300"/>
          </a:xfrm>
          <a:prstGeom prst="rect">
            <a:avLst/>
          </a:prstGeom>
          <a:solidFill>
            <a:srgbClr val="CC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8" name="Rectangle 17">
            <a:extLst>
              <a:ext uri="{FF2B5EF4-FFF2-40B4-BE49-F238E27FC236}">
                <a16:creationId xmlns:a16="http://schemas.microsoft.com/office/drawing/2014/main" id="{4A2EDEA0-7184-436C-992C-8D667AA8EB7F}"/>
              </a:ext>
            </a:extLst>
          </p:cNvPr>
          <p:cNvSpPr/>
          <p:nvPr userDrawn="1"/>
        </p:nvSpPr>
        <p:spPr>
          <a:xfrm rot="20048077">
            <a:off x="2977240" y="1148482"/>
            <a:ext cx="2397502" cy="4953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9" name="TextBox 18">
            <a:extLst>
              <a:ext uri="{FF2B5EF4-FFF2-40B4-BE49-F238E27FC236}">
                <a16:creationId xmlns:a16="http://schemas.microsoft.com/office/drawing/2014/main" id="{1F28E606-F052-4F98-9FBC-30FFA9B82FDA}"/>
              </a:ext>
            </a:extLst>
          </p:cNvPr>
          <p:cNvSpPr txBox="1"/>
          <p:nvPr userDrawn="1"/>
        </p:nvSpPr>
        <p:spPr>
          <a:xfrm>
            <a:off x="4557821" y="1913421"/>
            <a:ext cx="4227827" cy="2800767"/>
          </a:xfrm>
          <a:prstGeom prst="rect">
            <a:avLst/>
          </a:prstGeom>
          <a:noFill/>
        </p:spPr>
        <p:txBody>
          <a:bodyPr wrap="square" rtlCol="0">
            <a:sp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rgbClr val="00B050"/>
                </a:solidFill>
                <a:effectLst>
                  <a:outerShdw blurRad="50800" dist="38100" dir="8100000" algn="tr" rotWithShape="0">
                    <a:prstClr val="black">
                      <a:alpha val="40000"/>
                    </a:prstClr>
                  </a:outerShdw>
                </a:effectLst>
                <a:uLnTx/>
                <a:uFillTx/>
                <a:latin typeface="Arial" panose="020B0604020202020204"/>
                <a:ea typeface="+mn-ea"/>
                <a:cs typeface="+mn-cs"/>
              </a:rPr>
              <a:t>KHÁM PHÁ</a:t>
            </a:r>
          </a:p>
        </p:txBody>
      </p:sp>
      <p:pic>
        <p:nvPicPr>
          <p:cNvPr id="21" name="图形 1">
            <a:extLst>
              <a:ext uri="{FF2B5EF4-FFF2-40B4-BE49-F238E27FC236}">
                <a16:creationId xmlns:a16="http://schemas.microsoft.com/office/drawing/2014/main" id="{E7242FD6-D5A6-4563-A793-692CAF206911}"/>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a:off x="1416645" y="3997565"/>
            <a:ext cx="3980370" cy="1979722"/>
          </a:xfrm>
          <a:prstGeom prst="rect">
            <a:avLst/>
          </a:prstGeom>
        </p:spPr>
      </p:pic>
      <p:sp>
        <p:nvSpPr>
          <p:cNvPr id="22" name="TextBox 21">
            <a:extLst>
              <a:ext uri="{FF2B5EF4-FFF2-40B4-BE49-F238E27FC236}">
                <a16:creationId xmlns:a16="http://schemas.microsoft.com/office/drawing/2014/main" id="{215E454A-B08C-4576-8333-920008E55294}"/>
              </a:ext>
            </a:extLst>
          </p:cNvPr>
          <p:cNvSpPr txBox="1"/>
          <p:nvPr userDrawn="1"/>
        </p:nvSpPr>
        <p:spPr>
          <a:xfrm>
            <a:off x="7668011" y="6560137"/>
            <a:ext cx="3249397"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599" dirty="0"/>
          </a:p>
        </p:txBody>
      </p:sp>
    </p:spTree>
    <p:extLst>
      <p:ext uri="{BB962C8B-B14F-4D97-AF65-F5344CB8AC3E}">
        <p14:creationId xmlns:p14="http://schemas.microsoft.com/office/powerpoint/2010/main" val="18052368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750" fill="hold"/>
                                        <p:tgtEl>
                                          <p:spTgt spid="21"/>
                                        </p:tgtEl>
                                        <p:attrNameLst>
                                          <p:attrName>ppt_w</p:attrName>
                                        </p:attrNameLst>
                                      </p:cBhvr>
                                      <p:tavLst>
                                        <p:tav tm="0">
                                          <p:val>
                                            <p:fltVal val="0"/>
                                          </p:val>
                                        </p:tav>
                                        <p:tav tm="100000">
                                          <p:val>
                                            <p:strVal val="#ppt_w"/>
                                          </p:val>
                                        </p:tav>
                                      </p:tavLst>
                                    </p:anim>
                                    <p:anim calcmode="lin" valueType="num">
                                      <p:cBhvr>
                                        <p:cTn id="8" dur="750" fill="hold"/>
                                        <p:tgtEl>
                                          <p:spTgt spid="21"/>
                                        </p:tgtEl>
                                        <p:attrNameLst>
                                          <p:attrName>ppt_h</p:attrName>
                                        </p:attrNameLst>
                                      </p:cBhvr>
                                      <p:tavLst>
                                        <p:tav tm="0">
                                          <p:val>
                                            <p:fltVal val="0"/>
                                          </p:val>
                                        </p:tav>
                                        <p:tav tm="100000">
                                          <p:val>
                                            <p:strVal val="#ppt_h"/>
                                          </p:val>
                                        </p:tav>
                                      </p:tavLst>
                                    </p:anim>
                                    <p:animEffect transition="in" filter="fade">
                                      <p:cBhvr>
                                        <p:cTn id="9" dur="7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8" name="image 101">
            <a:extLst>
              <a:ext uri="{FF2B5EF4-FFF2-40B4-BE49-F238E27FC236}">
                <a16:creationId xmlns:a16="http://schemas.microsoft.com/office/drawing/2014/main" id="{F9580584-93CE-465E-9188-9FA7FF0E8D40}"/>
              </a:ext>
            </a:extLst>
          </p:cNvPr>
          <p:cNvPicPr>
            <a:picLocks noChangeAspect="1"/>
          </p:cNvPicPr>
          <p:nvPr userDrawn="1"/>
        </p:nvPicPr>
        <p:blipFill>
          <a:blip r:embed="rId2"/>
          <a:srcRect/>
          <a:stretch>
            <a:fillRect/>
          </a:stretch>
        </p:blipFill>
        <p:spPr>
          <a:xfrm>
            <a:off x="0" y="1"/>
            <a:ext cx="12192003" cy="6858001"/>
          </a:xfrm>
          <a:prstGeom prst="rect">
            <a:avLst/>
          </a:prstGeom>
        </p:spPr>
      </p:pic>
      <p:sp>
        <p:nvSpPr>
          <p:cNvPr id="10" name="矩形 2">
            <a:extLst>
              <a:ext uri="{FF2B5EF4-FFF2-40B4-BE49-F238E27FC236}">
                <a16:creationId xmlns:a16="http://schemas.microsoft.com/office/drawing/2014/main" id="{474D555A-C16A-473D-AF7C-F4FD4B48A8D9}"/>
              </a:ext>
            </a:extLst>
          </p:cNvPr>
          <p:cNvSpPr/>
          <p:nvPr userDrawn="1"/>
        </p:nvSpPr>
        <p:spPr>
          <a:xfrm>
            <a:off x="516733" y="469294"/>
            <a:ext cx="11158538"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1" name="椭圆 4">
            <a:extLst>
              <a:ext uri="{FF2B5EF4-FFF2-40B4-BE49-F238E27FC236}">
                <a16:creationId xmlns:a16="http://schemas.microsoft.com/office/drawing/2014/main" id="{C65B931E-2ABD-4CF8-84F6-335ECD99B199}"/>
              </a:ext>
            </a:extLst>
          </p:cNvPr>
          <p:cNvSpPr/>
          <p:nvPr userDrawn="1"/>
        </p:nvSpPr>
        <p:spPr>
          <a:xfrm>
            <a:off x="-224146" y="-171430"/>
            <a:ext cx="703249" cy="703250"/>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任意形状 6">
            <a:extLst>
              <a:ext uri="{FF2B5EF4-FFF2-40B4-BE49-F238E27FC236}">
                <a16:creationId xmlns:a16="http://schemas.microsoft.com/office/drawing/2014/main" id="{E2A2EEE9-A456-4E8F-8852-B76D53D8FF96}"/>
              </a:ext>
            </a:extLst>
          </p:cNvPr>
          <p:cNvSpPr/>
          <p:nvPr userDrawn="1"/>
        </p:nvSpPr>
        <p:spPr>
          <a:xfrm>
            <a:off x="-403245" y="5468730"/>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椭圆 7">
            <a:extLst>
              <a:ext uri="{FF2B5EF4-FFF2-40B4-BE49-F238E27FC236}">
                <a16:creationId xmlns:a16="http://schemas.microsoft.com/office/drawing/2014/main" id="{1E2A3415-52F3-43A8-85D2-8D6B017D46B0}"/>
              </a:ext>
            </a:extLst>
          </p:cNvPr>
          <p:cNvSpPr/>
          <p:nvPr userDrawn="1"/>
        </p:nvSpPr>
        <p:spPr>
          <a:xfrm>
            <a:off x="11764216" y="6442392"/>
            <a:ext cx="302176"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8">
            <a:extLst>
              <a:ext uri="{FF2B5EF4-FFF2-40B4-BE49-F238E27FC236}">
                <a16:creationId xmlns:a16="http://schemas.microsoft.com/office/drawing/2014/main" id="{6CD0C1A9-71EF-4DBE-9601-B9F05746490B}"/>
              </a:ext>
            </a:extLst>
          </p:cNvPr>
          <p:cNvPicPr>
            <a:picLocks noChangeAspect="1"/>
          </p:cNvPicPr>
          <p:nvPr userDrawn="1"/>
        </p:nvPicPr>
        <p:blipFill>
          <a:blip r:embed="rId3"/>
          <a:stretch>
            <a:fillRect/>
          </a:stretch>
        </p:blipFill>
        <p:spPr>
          <a:xfrm rot="2700000">
            <a:off x="10957685" y="5135838"/>
            <a:ext cx="602779" cy="1767959"/>
          </a:xfrm>
          <a:prstGeom prst="rect">
            <a:avLst/>
          </a:prstGeom>
        </p:spPr>
      </p:pic>
      <p:sp>
        <p:nvSpPr>
          <p:cNvPr id="15" name="椭圆 9">
            <a:extLst>
              <a:ext uri="{FF2B5EF4-FFF2-40B4-BE49-F238E27FC236}">
                <a16:creationId xmlns:a16="http://schemas.microsoft.com/office/drawing/2014/main" id="{BC7E4DB5-7686-4871-BA09-0A5DDCFFD03D}"/>
              </a:ext>
            </a:extLst>
          </p:cNvPr>
          <p:cNvSpPr/>
          <p:nvPr userDrawn="1"/>
        </p:nvSpPr>
        <p:spPr>
          <a:xfrm>
            <a:off x="10478502"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Rectangle 15">
            <a:extLst>
              <a:ext uri="{FF2B5EF4-FFF2-40B4-BE49-F238E27FC236}">
                <a16:creationId xmlns:a16="http://schemas.microsoft.com/office/drawing/2014/main" id="{AA705815-50C6-489B-A39B-E7D336F21CDD}"/>
              </a:ext>
            </a:extLst>
          </p:cNvPr>
          <p:cNvSpPr/>
          <p:nvPr userDrawn="1"/>
        </p:nvSpPr>
        <p:spPr>
          <a:xfrm rot="21228401">
            <a:off x="2278902" y="1179056"/>
            <a:ext cx="6008783" cy="4661425"/>
          </a:xfrm>
          <a:prstGeom prst="rect">
            <a:avLst/>
          </a:prstGeom>
          <a:solidFill>
            <a:srgbClr val="FFC000">
              <a:alpha val="50000"/>
            </a:srgb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Rectangle 16">
            <a:extLst>
              <a:ext uri="{FF2B5EF4-FFF2-40B4-BE49-F238E27FC236}">
                <a16:creationId xmlns:a16="http://schemas.microsoft.com/office/drawing/2014/main" id="{E5E3F9D9-E86C-450A-BAA6-C085040D4067}"/>
              </a:ext>
            </a:extLst>
          </p:cNvPr>
          <p:cNvSpPr/>
          <p:nvPr userDrawn="1"/>
        </p:nvSpPr>
        <p:spPr>
          <a:xfrm rot="1737576">
            <a:off x="6328896" y="1082086"/>
            <a:ext cx="2211022" cy="495300"/>
          </a:xfrm>
          <a:prstGeom prst="rect">
            <a:avLst/>
          </a:prstGeom>
          <a:solidFill>
            <a:srgbClr val="00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8" name="Rectangle 17">
            <a:extLst>
              <a:ext uri="{FF2B5EF4-FFF2-40B4-BE49-F238E27FC236}">
                <a16:creationId xmlns:a16="http://schemas.microsoft.com/office/drawing/2014/main" id="{F847D38E-29D5-4F6D-990E-43B85D6A3CCA}"/>
              </a:ext>
            </a:extLst>
          </p:cNvPr>
          <p:cNvSpPr/>
          <p:nvPr userDrawn="1"/>
        </p:nvSpPr>
        <p:spPr>
          <a:xfrm rot="19676478">
            <a:off x="1401293" y="1522000"/>
            <a:ext cx="2397502" cy="495300"/>
          </a:xfrm>
          <a:prstGeom prst="rect">
            <a:avLst/>
          </a:prstGeom>
          <a:solidFill>
            <a:srgbClr val="CC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9" name="TextBox 18">
            <a:extLst>
              <a:ext uri="{FF2B5EF4-FFF2-40B4-BE49-F238E27FC236}">
                <a16:creationId xmlns:a16="http://schemas.microsoft.com/office/drawing/2014/main" id="{ED7DB6B0-739A-4370-B3E5-8A28161C766A}"/>
              </a:ext>
            </a:extLst>
          </p:cNvPr>
          <p:cNvSpPr txBox="1"/>
          <p:nvPr userDrawn="1"/>
        </p:nvSpPr>
        <p:spPr>
          <a:xfrm>
            <a:off x="3155098" y="2004298"/>
            <a:ext cx="4227827" cy="2800767"/>
          </a:xfrm>
          <a:prstGeom prst="rect">
            <a:avLst/>
          </a:prstGeom>
          <a:noFill/>
        </p:spPr>
        <p:txBody>
          <a:bodyPr wrap="square" rtlCol="0">
            <a:sp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chemeClr val="accent2"/>
                </a:solidFill>
                <a:effectLst>
                  <a:outerShdw blurRad="50800" dist="38100" dir="8100000" algn="tr" rotWithShape="0">
                    <a:prstClr val="black">
                      <a:alpha val="40000"/>
                    </a:prstClr>
                  </a:outerShdw>
                </a:effectLst>
                <a:uLnTx/>
                <a:uFillTx/>
                <a:latin typeface="Arial" panose="020B0604020202020204"/>
                <a:ea typeface="+mn-ea"/>
                <a:cs typeface="+mn-cs"/>
              </a:rPr>
              <a:t>TRÒ CHƠI</a:t>
            </a:r>
          </a:p>
        </p:txBody>
      </p:sp>
      <p:grpSp>
        <p:nvGrpSpPr>
          <p:cNvPr id="21" name="Google Shape;769;p31">
            <a:extLst>
              <a:ext uri="{FF2B5EF4-FFF2-40B4-BE49-F238E27FC236}">
                <a16:creationId xmlns:a16="http://schemas.microsoft.com/office/drawing/2014/main" id="{A7F7820E-B6A1-4ABA-87C3-90A18D28B9AB}"/>
              </a:ext>
            </a:extLst>
          </p:cNvPr>
          <p:cNvGrpSpPr/>
          <p:nvPr userDrawn="1"/>
        </p:nvGrpSpPr>
        <p:grpSpPr>
          <a:xfrm>
            <a:off x="7976030" y="2989411"/>
            <a:ext cx="2842230" cy="2927641"/>
            <a:chOff x="5641385" y="2381306"/>
            <a:chExt cx="2599446" cy="2521829"/>
          </a:xfrm>
        </p:grpSpPr>
        <p:sp>
          <p:nvSpPr>
            <p:cNvPr id="22" name="Google Shape;770;p31">
              <a:extLst>
                <a:ext uri="{FF2B5EF4-FFF2-40B4-BE49-F238E27FC236}">
                  <a16:creationId xmlns:a16="http://schemas.microsoft.com/office/drawing/2014/main" id="{822219BD-B384-4310-9DAD-B8FE6C79198A}"/>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grpSp>
          <p:nvGrpSpPr>
            <p:cNvPr id="23" name="Google Shape;771;p31">
              <a:extLst>
                <a:ext uri="{FF2B5EF4-FFF2-40B4-BE49-F238E27FC236}">
                  <a16:creationId xmlns:a16="http://schemas.microsoft.com/office/drawing/2014/main" id="{67E305FE-2401-4EC5-9EDC-BF3EBF595F7C}"/>
                </a:ext>
              </a:extLst>
            </p:cNvPr>
            <p:cNvGrpSpPr/>
            <p:nvPr/>
          </p:nvGrpSpPr>
          <p:grpSpPr>
            <a:xfrm flipH="1">
              <a:off x="6793275" y="3690844"/>
              <a:ext cx="1447557" cy="1002468"/>
              <a:chOff x="4799733" y="3457797"/>
              <a:chExt cx="2301388" cy="1593766"/>
            </a:xfrm>
          </p:grpSpPr>
          <p:sp>
            <p:nvSpPr>
              <p:cNvPr id="78" name="Google Shape;772;p31">
                <a:extLst>
                  <a:ext uri="{FF2B5EF4-FFF2-40B4-BE49-F238E27FC236}">
                    <a16:creationId xmlns:a16="http://schemas.microsoft.com/office/drawing/2014/main" id="{79073A0C-EFD1-482A-8844-34F2AA65A7AD}"/>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79" name="Google Shape;773;p31">
                <a:extLst>
                  <a:ext uri="{FF2B5EF4-FFF2-40B4-BE49-F238E27FC236}">
                    <a16:creationId xmlns:a16="http://schemas.microsoft.com/office/drawing/2014/main" id="{206E4361-7ACE-4B2E-AC92-AA915875A491}"/>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80" name="Google Shape;774;p31">
                <a:extLst>
                  <a:ext uri="{FF2B5EF4-FFF2-40B4-BE49-F238E27FC236}">
                    <a16:creationId xmlns:a16="http://schemas.microsoft.com/office/drawing/2014/main" id="{D10680C6-1117-4253-BDAB-6AB4A92C8AAA}"/>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81" name="Google Shape;775;p31">
                <a:extLst>
                  <a:ext uri="{FF2B5EF4-FFF2-40B4-BE49-F238E27FC236}">
                    <a16:creationId xmlns:a16="http://schemas.microsoft.com/office/drawing/2014/main" id="{125023DC-71E7-48F1-8125-2957FE05FB42}"/>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82" name="Google Shape;776;p31">
                <a:extLst>
                  <a:ext uri="{FF2B5EF4-FFF2-40B4-BE49-F238E27FC236}">
                    <a16:creationId xmlns:a16="http://schemas.microsoft.com/office/drawing/2014/main" id="{65683981-D996-4A47-862F-BD6F9A936364}"/>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83" name="Google Shape;777;p31">
                <a:extLst>
                  <a:ext uri="{FF2B5EF4-FFF2-40B4-BE49-F238E27FC236}">
                    <a16:creationId xmlns:a16="http://schemas.microsoft.com/office/drawing/2014/main" id="{5E928E99-D4F1-4A2B-AB50-D702075E586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84" name="Google Shape;778;p31">
                <a:extLst>
                  <a:ext uri="{FF2B5EF4-FFF2-40B4-BE49-F238E27FC236}">
                    <a16:creationId xmlns:a16="http://schemas.microsoft.com/office/drawing/2014/main" id="{A114321D-AAAB-47D5-A0E2-0AED649A8D91}"/>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85" name="Google Shape;779;p31">
                <a:extLst>
                  <a:ext uri="{FF2B5EF4-FFF2-40B4-BE49-F238E27FC236}">
                    <a16:creationId xmlns:a16="http://schemas.microsoft.com/office/drawing/2014/main" id="{32F8B873-1BD3-4DA9-8362-DC0982E7E22B}"/>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86" name="Google Shape;780;p31">
                <a:extLst>
                  <a:ext uri="{FF2B5EF4-FFF2-40B4-BE49-F238E27FC236}">
                    <a16:creationId xmlns:a16="http://schemas.microsoft.com/office/drawing/2014/main" id="{E79DC200-D47E-4043-9579-D1B1CB1B43DC}"/>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87" name="Google Shape;781;p31">
                <a:extLst>
                  <a:ext uri="{FF2B5EF4-FFF2-40B4-BE49-F238E27FC236}">
                    <a16:creationId xmlns:a16="http://schemas.microsoft.com/office/drawing/2014/main" id="{EF1F8262-C0FD-4814-A3DF-CA09357F9CFF}"/>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88" name="Google Shape;782;p31">
                <a:extLst>
                  <a:ext uri="{FF2B5EF4-FFF2-40B4-BE49-F238E27FC236}">
                    <a16:creationId xmlns:a16="http://schemas.microsoft.com/office/drawing/2014/main" id="{0F18B579-59FC-48BE-B7F8-F07A127BD2BC}"/>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89" name="Google Shape;783;p31">
                <a:extLst>
                  <a:ext uri="{FF2B5EF4-FFF2-40B4-BE49-F238E27FC236}">
                    <a16:creationId xmlns:a16="http://schemas.microsoft.com/office/drawing/2014/main" id="{E67D8C9E-6430-4177-B4D1-8EA0D7E28526}"/>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90" name="Google Shape;784;p31">
                <a:extLst>
                  <a:ext uri="{FF2B5EF4-FFF2-40B4-BE49-F238E27FC236}">
                    <a16:creationId xmlns:a16="http://schemas.microsoft.com/office/drawing/2014/main" id="{14919EFC-4F19-42D3-9F77-4E44330A43E9}"/>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91" name="Google Shape;785;p31">
                <a:extLst>
                  <a:ext uri="{FF2B5EF4-FFF2-40B4-BE49-F238E27FC236}">
                    <a16:creationId xmlns:a16="http://schemas.microsoft.com/office/drawing/2014/main" id="{16A14984-E0E8-456B-BD84-8259DE0710F7}"/>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92" name="Google Shape;786;p31">
                <a:extLst>
                  <a:ext uri="{FF2B5EF4-FFF2-40B4-BE49-F238E27FC236}">
                    <a16:creationId xmlns:a16="http://schemas.microsoft.com/office/drawing/2014/main" id="{F1061FD4-18FB-4000-8538-542996E0E4A8}"/>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93" name="Google Shape;787;p31">
                <a:extLst>
                  <a:ext uri="{FF2B5EF4-FFF2-40B4-BE49-F238E27FC236}">
                    <a16:creationId xmlns:a16="http://schemas.microsoft.com/office/drawing/2014/main" id="{FA98C54B-4142-4BB3-8E04-33B83E3FA627}"/>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94" name="Google Shape;788;p31">
                <a:extLst>
                  <a:ext uri="{FF2B5EF4-FFF2-40B4-BE49-F238E27FC236}">
                    <a16:creationId xmlns:a16="http://schemas.microsoft.com/office/drawing/2014/main" id="{3B27D17C-087C-4659-B1BE-B20DF4979076}"/>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95" name="Google Shape;789;p31">
                <a:extLst>
                  <a:ext uri="{FF2B5EF4-FFF2-40B4-BE49-F238E27FC236}">
                    <a16:creationId xmlns:a16="http://schemas.microsoft.com/office/drawing/2014/main" id="{339F7ECD-CC9C-473F-B37B-2385B55D67B4}"/>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96" name="Google Shape;790;p31">
                <a:extLst>
                  <a:ext uri="{FF2B5EF4-FFF2-40B4-BE49-F238E27FC236}">
                    <a16:creationId xmlns:a16="http://schemas.microsoft.com/office/drawing/2014/main" id="{929A46A0-A9B7-43A8-8F42-C0A7E506D3DB}"/>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97" name="Google Shape;791;p31">
                <a:extLst>
                  <a:ext uri="{FF2B5EF4-FFF2-40B4-BE49-F238E27FC236}">
                    <a16:creationId xmlns:a16="http://schemas.microsoft.com/office/drawing/2014/main" id="{A2844C9A-294B-4908-9F85-F7A922CB807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98" name="Google Shape;792;p31">
                <a:extLst>
                  <a:ext uri="{FF2B5EF4-FFF2-40B4-BE49-F238E27FC236}">
                    <a16:creationId xmlns:a16="http://schemas.microsoft.com/office/drawing/2014/main" id="{EC0E45FA-FFBF-43B9-9036-504713AF3952}"/>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99" name="Google Shape;793;p31">
                <a:extLst>
                  <a:ext uri="{FF2B5EF4-FFF2-40B4-BE49-F238E27FC236}">
                    <a16:creationId xmlns:a16="http://schemas.microsoft.com/office/drawing/2014/main" id="{83726AEE-62FB-444D-86C5-9675E2BA875D}"/>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00" name="Google Shape;794;p31">
                <a:extLst>
                  <a:ext uri="{FF2B5EF4-FFF2-40B4-BE49-F238E27FC236}">
                    <a16:creationId xmlns:a16="http://schemas.microsoft.com/office/drawing/2014/main" id="{44DF6C97-7DA7-4C6C-8148-AC7D8B13D7D4}"/>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01" name="Google Shape;795;p31">
                <a:extLst>
                  <a:ext uri="{FF2B5EF4-FFF2-40B4-BE49-F238E27FC236}">
                    <a16:creationId xmlns:a16="http://schemas.microsoft.com/office/drawing/2014/main" id="{A817511C-24B7-418A-8453-4B0B27C74A13}"/>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02" name="Google Shape;796;p31">
                <a:extLst>
                  <a:ext uri="{FF2B5EF4-FFF2-40B4-BE49-F238E27FC236}">
                    <a16:creationId xmlns:a16="http://schemas.microsoft.com/office/drawing/2014/main" id="{5702A604-299B-4E0A-8CAA-422A38FAE1B8}"/>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03" name="Google Shape;797;p31">
                <a:extLst>
                  <a:ext uri="{FF2B5EF4-FFF2-40B4-BE49-F238E27FC236}">
                    <a16:creationId xmlns:a16="http://schemas.microsoft.com/office/drawing/2014/main" id="{BC2EA9C4-550E-47B5-850B-387D456C9ED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04" name="Google Shape;798;p31">
                <a:extLst>
                  <a:ext uri="{FF2B5EF4-FFF2-40B4-BE49-F238E27FC236}">
                    <a16:creationId xmlns:a16="http://schemas.microsoft.com/office/drawing/2014/main" id="{60ECA93A-0A70-4E75-BDBB-602CA54BF29F}"/>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05" name="Google Shape;799;p31">
                <a:extLst>
                  <a:ext uri="{FF2B5EF4-FFF2-40B4-BE49-F238E27FC236}">
                    <a16:creationId xmlns:a16="http://schemas.microsoft.com/office/drawing/2014/main" id="{6E51DE60-88A3-4476-8A29-5219EF41C2D6}"/>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06" name="Google Shape;800;p31">
                <a:extLst>
                  <a:ext uri="{FF2B5EF4-FFF2-40B4-BE49-F238E27FC236}">
                    <a16:creationId xmlns:a16="http://schemas.microsoft.com/office/drawing/2014/main" id="{74928559-8DC3-47DA-B3CE-6E5677ECB2FA}"/>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07" name="Google Shape;801;p31">
                <a:extLst>
                  <a:ext uri="{FF2B5EF4-FFF2-40B4-BE49-F238E27FC236}">
                    <a16:creationId xmlns:a16="http://schemas.microsoft.com/office/drawing/2014/main" id="{4D9F3E95-39A3-4F6F-8D5C-312894EBF4B0}"/>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08" name="Google Shape;802;p31">
                <a:extLst>
                  <a:ext uri="{FF2B5EF4-FFF2-40B4-BE49-F238E27FC236}">
                    <a16:creationId xmlns:a16="http://schemas.microsoft.com/office/drawing/2014/main" id="{7E34CAAC-7E6B-4603-A200-F1A8D0F4644B}"/>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09" name="Google Shape;803;p31">
                <a:extLst>
                  <a:ext uri="{FF2B5EF4-FFF2-40B4-BE49-F238E27FC236}">
                    <a16:creationId xmlns:a16="http://schemas.microsoft.com/office/drawing/2014/main" id="{3AD01370-4B8F-4496-9D95-6595E0149232}"/>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10" name="Google Shape;804;p31">
                <a:extLst>
                  <a:ext uri="{FF2B5EF4-FFF2-40B4-BE49-F238E27FC236}">
                    <a16:creationId xmlns:a16="http://schemas.microsoft.com/office/drawing/2014/main" id="{A3B0FE1D-7532-4C11-A2E5-E5CE8102DF72}"/>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11" name="Google Shape;805;p31">
                <a:extLst>
                  <a:ext uri="{FF2B5EF4-FFF2-40B4-BE49-F238E27FC236}">
                    <a16:creationId xmlns:a16="http://schemas.microsoft.com/office/drawing/2014/main" id="{CB1B7A03-5FFD-4D48-A14D-5C93FBBAF079}"/>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12" name="Google Shape;806;p31">
                <a:extLst>
                  <a:ext uri="{FF2B5EF4-FFF2-40B4-BE49-F238E27FC236}">
                    <a16:creationId xmlns:a16="http://schemas.microsoft.com/office/drawing/2014/main" id="{B15AEFD6-717B-4F08-960E-612EA218F98B}"/>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13" name="Google Shape;807;p31">
                <a:extLst>
                  <a:ext uri="{FF2B5EF4-FFF2-40B4-BE49-F238E27FC236}">
                    <a16:creationId xmlns:a16="http://schemas.microsoft.com/office/drawing/2014/main" id="{50DDA634-2CAC-4919-93E3-E773A59EF94B}"/>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14" name="Google Shape;808;p31">
                <a:extLst>
                  <a:ext uri="{FF2B5EF4-FFF2-40B4-BE49-F238E27FC236}">
                    <a16:creationId xmlns:a16="http://schemas.microsoft.com/office/drawing/2014/main" id="{70CB55FC-28E5-4F67-8CEA-21C87C90C69F}"/>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15" name="Google Shape;809;p31">
                <a:extLst>
                  <a:ext uri="{FF2B5EF4-FFF2-40B4-BE49-F238E27FC236}">
                    <a16:creationId xmlns:a16="http://schemas.microsoft.com/office/drawing/2014/main" id="{DE76E0C0-D762-4F1A-A22C-A5F3B34FB390}"/>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16" name="Google Shape;810;p31">
                <a:extLst>
                  <a:ext uri="{FF2B5EF4-FFF2-40B4-BE49-F238E27FC236}">
                    <a16:creationId xmlns:a16="http://schemas.microsoft.com/office/drawing/2014/main" id="{A78ED98A-AABF-4B79-9EDD-2E5491638436}"/>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17" name="Google Shape;811;p31">
                <a:extLst>
                  <a:ext uri="{FF2B5EF4-FFF2-40B4-BE49-F238E27FC236}">
                    <a16:creationId xmlns:a16="http://schemas.microsoft.com/office/drawing/2014/main" id="{99FDF457-D1B3-46E7-9DC9-EFAA1C6DB508}"/>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18" name="Google Shape;812;p31">
                <a:extLst>
                  <a:ext uri="{FF2B5EF4-FFF2-40B4-BE49-F238E27FC236}">
                    <a16:creationId xmlns:a16="http://schemas.microsoft.com/office/drawing/2014/main" id="{83A94181-24E7-4AC4-A855-23B9D83E0EF2}"/>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19" name="Google Shape;813;p31">
                <a:extLst>
                  <a:ext uri="{FF2B5EF4-FFF2-40B4-BE49-F238E27FC236}">
                    <a16:creationId xmlns:a16="http://schemas.microsoft.com/office/drawing/2014/main" id="{FBEFC177-3B75-4B05-8E0A-5A1ACB1F2120}"/>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20" name="Google Shape;814;p31">
                <a:extLst>
                  <a:ext uri="{FF2B5EF4-FFF2-40B4-BE49-F238E27FC236}">
                    <a16:creationId xmlns:a16="http://schemas.microsoft.com/office/drawing/2014/main" id="{3033D383-976E-4F6D-9FF5-A5BD87885C50}"/>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21" name="Google Shape;815;p31">
                <a:extLst>
                  <a:ext uri="{FF2B5EF4-FFF2-40B4-BE49-F238E27FC236}">
                    <a16:creationId xmlns:a16="http://schemas.microsoft.com/office/drawing/2014/main" id="{FD643C5C-7BD5-49D3-95C0-BC466D1AAB35}"/>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22" name="Google Shape;816;p31">
                <a:extLst>
                  <a:ext uri="{FF2B5EF4-FFF2-40B4-BE49-F238E27FC236}">
                    <a16:creationId xmlns:a16="http://schemas.microsoft.com/office/drawing/2014/main" id="{6446AAA2-1CAF-407B-832C-D1E4217C16CD}"/>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23" name="Google Shape;817;p31">
                <a:extLst>
                  <a:ext uri="{FF2B5EF4-FFF2-40B4-BE49-F238E27FC236}">
                    <a16:creationId xmlns:a16="http://schemas.microsoft.com/office/drawing/2014/main" id="{88A98BB5-1F0B-46F7-AC38-2D707FF9BCE3}"/>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24" name="Google Shape;818;p31">
                <a:extLst>
                  <a:ext uri="{FF2B5EF4-FFF2-40B4-BE49-F238E27FC236}">
                    <a16:creationId xmlns:a16="http://schemas.microsoft.com/office/drawing/2014/main" id="{4CC8C184-78BF-47B5-9A22-AFB866DA2BE3}"/>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25" name="Google Shape;819;p31">
                <a:extLst>
                  <a:ext uri="{FF2B5EF4-FFF2-40B4-BE49-F238E27FC236}">
                    <a16:creationId xmlns:a16="http://schemas.microsoft.com/office/drawing/2014/main" id="{F1DB6690-918A-4AEA-87D3-B866B20DC885}"/>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26" name="Google Shape;820;p31">
                <a:extLst>
                  <a:ext uri="{FF2B5EF4-FFF2-40B4-BE49-F238E27FC236}">
                    <a16:creationId xmlns:a16="http://schemas.microsoft.com/office/drawing/2014/main" id="{A42793A7-B728-4D19-A38B-446AAA44314E}"/>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27" name="Google Shape;821;p31">
                <a:extLst>
                  <a:ext uri="{FF2B5EF4-FFF2-40B4-BE49-F238E27FC236}">
                    <a16:creationId xmlns:a16="http://schemas.microsoft.com/office/drawing/2014/main" id="{CA6E9802-B62C-4C82-B7A6-355F746E0597}"/>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28" name="Google Shape;822;p31">
                <a:extLst>
                  <a:ext uri="{FF2B5EF4-FFF2-40B4-BE49-F238E27FC236}">
                    <a16:creationId xmlns:a16="http://schemas.microsoft.com/office/drawing/2014/main" id="{C6A5C80D-FA28-4CFB-906F-A571A13D7502}"/>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29" name="Google Shape;823;p31">
                <a:extLst>
                  <a:ext uri="{FF2B5EF4-FFF2-40B4-BE49-F238E27FC236}">
                    <a16:creationId xmlns:a16="http://schemas.microsoft.com/office/drawing/2014/main" id="{CA337883-DA53-4A2C-85EF-E547A3B12347}"/>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30" name="Google Shape;824;p31">
                <a:extLst>
                  <a:ext uri="{FF2B5EF4-FFF2-40B4-BE49-F238E27FC236}">
                    <a16:creationId xmlns:a16="http://schemas.microsoft.com/office/drawing/2014/main" id="{DCA5891C-4D9D-4EF8-8190-41E11BC80CA4}"/>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31" name="Google Shape;825;p31">
                <a:extLst>
                  <a:ext uri="{FF2B5EF4-FFF2-40B4-BE49-F238E27FC236}">
                    <a16:creationId xmlns:a16="http://schemas.microsoft.com/office/drawing/2014/main" id="{3237B78C-4AEC-41B1-B117-C4F3AA2DC800}"/>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32" name="Google Shape;826;p31">
                <a:extLst>
                  <a:ext uri="{FF2B5EF4-FFF2-40B4-BE49-F238E27FC236}">
                    <a16:creationId xmlns:a16="http://schemas.microsoft.com/office/drawing/2014/main" id="{1521C7F7-8E1A-47C5-9DCA-90CDB5811C1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33" name="Google Shape;827;p31">
                <a:extLst>
                  <a:ext uri="{FF2B5EF4-FFF2-40B4-BE49-F238E27FC236}">
                    <a16:creationId xmlns:a16="http://schemas.microsoft.com/office/drawing/2014/main" id="{100455C1-4CC7-4A44-A713-8C4B71803359}"/>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grpSp>
        <p:sp>
          <p:nvSpPr>
            <p:cNvPr id="24" name="Google Shape;828;p31">
              <a:extLst>
                <a:ext uri="{FF2B5EF4-FFF2-40B4-BE49-F238E27FC236}">
                  <a16:creationId xmlns:a16="http://schemas.microsoft.com/office/drawing/2014/main" id="{325EC593-5286-4CEA-AD35-7B7118BAC552}"/>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25" name="Google Shape;829;p31">
              <a:extLst>
                <a:ext uri="{FF2B5EF4-FFF2-40B4-BE49-F238E27FC236}">
                  <a16:creationId xmlns:a16="http://schemas.microsoft.com/office/drawing/2014/main" id="{A15EBF99-6DE8-40C1-8121-3110897B443A}"/>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26" name="Google Shape;830;p31">
              <a:extLst>
                <a:ext uri="{FF2B5EF4-FFF2-40B4-BE49-F238E27FC236}">
                  <a16:creationId xmlns:a16="http://schemas.microsoft.com/office/drawing/2014/main" id="{4B39D613-D659-4322-B6E8-338191A4B7C2}"/>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27" name="Google Shape;831;p31">
              <a:extLst>
                <a:ext uri="{FF2B5EF4-FFF2-40B4-BE49-F238E27FC236}">
                  <a16:creationId xmlns:a16="http://schemas.microsoft.com/office/drawing/2014/main" id="{A9B86892-DD10-46D1-978E-9AAFD0121D5A}"/>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28" name="Google Shape;832;p31">
              <a:extLst>
                <a:ext uri="{FF2B5EF4-FFF2-40B4-BE49-F238E27FC236}">
                  <a16:creationId xmlns:a16="http://schemas.microsoft.com/office/drawing/2014/main" id="{F8BF754F-A651-4E17-83E5-71E641121B9A}"/>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29" name="Google Shape;833;p31">
              <a:extLst>
                <a:ext uri="{FF2B5EF4-FFF2-40B4-BE49-F238E27FC236}">
                  <a16:creationId xmlns:a16="http://schemas.microsoft.com/office/drawing/2014/main" id="{5C0E7C98-3C79-47FD-B395-D23C891830FC}"/>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30" name="Google Shape;834;p31">
              <a:extLst>
                <a:ext uri="{FF2B5EF4-FFF2-40B4-BE49-F238E27FC236}">
                  <a16:creationId xmlns:a16="http://schemas.microsoft.com/office/drawing/2014/main" id="{44A896B8-E41C-45BF-89E2-9D7AA3150C23}"/>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31" name="Google Shape;835;p31">
              <a:extLst>
                <a:ext uri="{FF2B5EF4-FFF2-40B4-BE49-F238E27FC236}">
                  <a16:creationId xmlns:a16="http://schemas.microsoft.com/office/drawing/2014/main" id="{76467C4B-6AF2-4641-8A7B-60DDF79BE146}"/>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32" name="Google Shape;836;p31">
              <a:extLst>
                <a:ext uri="{FF2B5EF4-FFF2-40B4-BE49-F238E27FC236}">
                  <a16:creationId xmlns:a16="http://schemas.microsoft.com/office/drawing/2014/main" id="{F6155CD0-9DBD-45BF-9F0F-3A68E979E4F7}"/>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33" name="Google Shape;837;p31">
              <a:extLst>
                <a:ext uri="{FF2B5EF4-FFF2-40B4-BE49-F238E27FC236}">
                  <a16:creationId xmlns:a16="http://schemas.microsoft.com/office/drawing/2014/main" id="{7A9E66BF-ABCD-46E5-9AC6-39D3007B99A2}"/>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34" name="Google Shape;838;p31">
              <a:extLst>
                <a:ext uri="{FF2B5EF4-FFF2-40B4-BE49-F238E27FC236}">
                  <a16:creationId xmlns:a16="http://schemas.microsoft.com/office/drawing/2014/main" id="{8EA4E3DC-B3C2-430A-8645-02EB0085B2DE}"/>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35" name="Google Shape;839;p31">
              <a:extLst>
                <a:ext uri="{FF2B5EF4-FFF2-40B4-BE49-F238E27FC236}">
                  <a16:creationId xmlns:a16="http://schemas.microsoft.com/office/drawing/2014/main" id="{5E8BB71E-1E11-4673-8E19-33DD7203DAFD}"/>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36" name="Google Shape;840;p31">
              <a:extLst>
                <a:ext uri="{FF2B5EF4-FFF2-40B4-BE49-F238E27FC236}">
                  <a16:creationId xmlns:a16="http://schemas.microsoft.com/office/drawing/2014/main" id="{58B7EB72-E5C6-4BA8-9E97-8201A4022397}"/>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37" name="Google Shape;841;p31">
              <a:extLst>
                <a:ext uri="{FF2B5EF4-FFF2-40B4-BE49-F238E27FC236}">
                  <a16:creationId xmlns:a16="http://schemas.microsoft.com/office/drawing/2014/main" id="{08D9E3A7-86E1-40F3-953F-1FE1E4FF633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38" name="Google Shape;842;p31">
              <a:extLst>
                <a:ext uri="{FF2B5EF4-FFF2-40B4-BE49-F238E27FC236}">
                  <a16:creationId xmlns:a16="http://schemas.microsoft.com/office/drawing/2014/main" id="{D6D5BB63-E9C8-4331-A34F-63DA54CE053D}"/>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39" name="Google Shape;843;p31">
              <a:extLst>
                <a:ext uri="{FF2B5EF4-FFF2-40B4-BE49-F238E27FC236}">
                  <a16:creationId xmlns:a16="http://schemas.microsoft.com/office/drawing/2014/main" id="{56B4D0FE-0B68-4651-862A-D837ACDA9C6A}"/>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40" name="Google Shape;844;p31">
              <a:extLst>
                <a:ext uri="{FF2B5EF4-FFF2-40B4-BE49-F238E27FC236}">
                  <a16:creationId xmlns:a16="http://schemas.microsoft.com/office/drawing/2014/main" id="{FA30B55F-35FE-40D8-B3E2-2D17EA757012}"/>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41" name="Google Shape;845;p31">
              <a:extLst>
                <a:ext uri="{FF2B5EF4-FFF2-40B4-BE49-F238E27FC236}">
                  <a16:creationId xmlns:a16="http://schemas.microsoft.com/office/drawing/2014/main" id="{A66095BE-9040-4BC4-96DE-EEF05E80816B}"/>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42" name="Google Shape;846;p31">
              <a:extLst>
                <a:ext uri="{FF2B5EF4-FFF2-40B4-BE49-F238E27FC236}">
                  <a16:creationId xmlns:a16="http://schemas.microsoft.com/office/drawing/2014/main" id="{4DF5FF6C-A1B3-41C0-B596-203947FE8C36}"/>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43" name="Google Shape;847;p31">
              <a:extLst>
                <a:ext uri="{FF2B5EF4-FFF2-40B4-BE49-F238E27FC236}">
                  <a16:creationId xmlns:a16="http://schemas.microsoft.com/office/drawing/2014/main" id="{E2994D42-0494-415C-BFB6-8F9B9C5271E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44" name="Google Shape;848;p31">
              <a:extLst>
                <a:ext uri="{FF2B5EF4-FFF2-40B4-BE49-F238E27FC236}">
                  <a16:creationId xmlns:a16="http://schemas.microsoft.com/office/drawing/2014/main" id="{2CB66865-7714-4A34-AED9-41AD60932962}"/>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45" name="Google Shape;849;p31">
              <a:extLst>
                <a:ext uri="{FF2B5EF4-FFF2-40B4-BE49-F238E27FC236}">
                  <a16:creationId xmlns:a16="http://schemas.microsoft.com/office/drawing/2014/main" id="{253D56D8-124E-4040-8949-78C5C960F31C}"/>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46" name="Google Shape;850;p31">
              <a:extLst>
                <a:ext uri="{FF2B5EF4-FFF2-40B4-BE49-F238E27FC236}">
                  <a16:creationId xmlns:a16="http://schemas.microsoft.com/office/drawing/2014/main" id="{11AC130C-D146-4C24-8153-A67B24755EA6}"/>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47" name="Google Shape;851;p31">
              <a:extLst>
                <a:ext uri="{FF2B5EF4-FFF2-40B4-BE49-F238E27FC236}">
                  <a16:creationId xmlns:a16="http://schemas.microsoft.com/office/drawing/2014/main" id="{ED725F0D-AE8C-4C62-A1D0-28AED534EF28}"/>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48" name="Google Shape;852;p31">
              <a:extLst>
                <a:ext uri="{FF2B5EF4-FFF2-40B4-BE49-F238E27FC236}">
                  <a16:creationId xmlns:a16="http://schemas.microsoft.com/office/drawing/2014/main" id="{CA2B1D70-9BCE-4DD2-BA34-2E4009D1622F}"/>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49" name="Google Shape;853;p31">
              <a:extLst>
                <a:ext uri="{FF2B5EF4-FFF2-40B4-BE49-F238E27FC236}">
                  <a16:creationId xmlns:a16="http://schemas.microsoft.com/office/drawing/2014/main" id="{3686F475-F542-484B-BD08-AA494971535B}"/>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50" name="Google Shape;854;p31">
              <a:extLst>
                <a:ext uri="{FF2B5EF4-FFF2-40B4-BE49-F238E27FC236}">
                  <a16:creationId xmlns:a16="http://schemas.microsoft.com/office/drawing/2014/main" id="{9B6100B7-6F05-45AC-8A7F-2591A20F2D37}"/>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51" name="Google Shape;855;p31">
              <a:extLst>
                <a:ext uri="{FF2B5EF4-FFF2-40B4-BE49-F238E27FC236}">
                  <a16:creationId xmlns:a16="http://schemas.microsoft.com/office/drawing/2014/main" id="{FBE42FD0-1063-42E2-93F4-90B8AFA16845}"/>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52" name="Google Shape;856;p31">
              <a:extLst>
                <a:ext uri="{FF2B5EF4-FFF2-40B4-BE49-F238E27FC236}">
                  <a16:creationId xmlns:a16="http://schemas.microsoft.com/office/drawing/2014/main" id="{A37A6433-D788-40AE-971C-D6785D37767F}"/>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53" name="Google Shape;857;p31">
              <a:extLst>
                <a:ext uri="{FF2B5EF4-FFF2-40B4-BE49-F238E27FC236}">
                  <a16:creationId xmlns:a16="http://schemas.microsoft.com/office/drawing/2014/main" id="{6BECF98D-222B-44E1-B71A-8F18FBEB97A1}"/>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54" name="Google Shape;858;p31">
              <a:extLst>
                <a:ext uri="{FF2B5EF4-FFF2-40B4-BE49-F238E27FC236}">
                  <a16:creationId xmlns:a16="http://schemas.microsoft.com/office/drawing/2014/main" id="{EDF4639D-2DB4-47CE-A5BE-27276F8AC578}"/>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55" name="Google Shape;859;p31">
              <a:extLst>
                <a:ext uri="{FF2B5EF4-FFF2-40B4-BE49-F238E27FC236}">
                  <a16:creationId xmlns:a16="http://schemas.microsoft.com/office/drawing/2014/main" id="{83E5E880-58FD-4D05-B8FA-566B946D8E5A}"/>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56" name="Google Shape;860;p31">
              <a:extLst>
                <a:ext uri="{FF2B5EF4-FFF2-40B4-BE49-F238E27FC236}">
                  <a16:creationId xmlns:a16="http://schemas.microsoft.com/office/drawing/2014/main" id="{C0322238-07EC-4432-8801-45CE1D4E8280}"/>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57" name="Google Shape;861;p31">
              <a:extLst>
                <a:ext uri="{FF2B5EF4-FFF2-40B4-BE49-F238E27FC236}">
                  <a16:creationId xmlns:a16="http://schemas.microsoft.com/office/drawing/2014/main" id="{0C31480F-A1B1-4138-B3A2-6EB278349808}"/>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58" name="Google Shape;862;p31">
              <a:extLst>
                <a:ext uri="{FF2B5EF4-FFF2-40B4-BE49-F238E27FC236}">
                  <a16:creationId xmlns:a16="http://schemas.microsoft.com/office/drawing/2014/main" id="{C26D60C6-B75D-4FB2-A13E-6698FB2AA5E1}"/>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59" name="Google Shape;863;p31">
              <a:extLst>
                <a:ext uri="{FF2B5EF4-FFF2-40B4-BE49-F238E27FC236}">
                  <a16:creationId xmlns:a16="http://schemas.microsoft.com/office/drawing/2014/main" id="{D47CE1BA-EF2A-4F4F-9D13-6B4B80889B8B}"/>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60" name="Google Shape;864;p31">
              <a:extLst>
                <a:ext uri="{FF2B5EF4-FFF2-40B4-BE49-F238E27FC236}">
                  <a16:creationId xmlns:a16="http://schemas.microsoft.com/office/drawing/2014/main" id="{10BF39A8-F37E-402C-A722-6342F10028AA}"/>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61" name="Google Shape;865;p31">
              <a:extLst>
                <a:ext uri="{FF2B5EF4-FFF2-40B4-BE49-F238E27FC236}">
                  <a16:creationId xmlns:a16="http://schemas.microsoft.com/office/drawing/2014/main" id="{D9344192-6461-4248-A41D-B18E3BEB47E5}"/>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62" name="Google Shape;866;p31">
              <a:extLst>
                <a:ext uri="{FF2B5EF4-FFF2-40B4-BE49-F238E27FC236}">
                  <a16:creationId xmlns:a16="http://schemas.microsoft.com/office/drawing/2014/main" id="{F1E40478-ED2C-452D-9185-ED87A82F83FB}"/>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63" name="Google Shape;867;p31">
              <a:extLst>
                <a:ext uri="{FF2B5EF4-FFF2-40B4-BE49-F238E27FC236}">
                  <a16:creationId xmlns:a16="http://schemas.microsoft.com/office/drawing/2014/main" id="{6AA9C373-6F60-441F-8AD2-DE57CDB4570F}"/>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64" name="Google Shape;868;p31">
              <a:extLst>
                <a:ext uri="{FF2B5EF4-FFF2-40B4-BE49-F238E27FC236}">
                  <a16:creationId xmlns:a16="http://schemas.microsoft.com/office/drawing/2014/main" id="{4968CCF2-285E-41A5-B58C-67FB41B3F123}"/>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65" name="Google Shape;869;p31">
              <a:extLst>
                <a:ext uri="{FF2B5EF4-FFF2-40B4-BE49-F238E27FC236}">
                  <a16:creationId xmlns:a16="http://schemas.microsoft.com/office/drawing/2014/main" id="{AD4C47AE-5273-4305-BF12-9302A28AC40A}"/>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66" name="Google Shape;870;p31">
              <a:extLst>
                <a:ext uri="{FF2B5EF4-FFF2-40B4-BE49-F238E27FC236}">
                  <a16:creationId xmlns:a16="http://schemas.microsoft.com/office/drawing/2014/main" id="{D6944283-6516-4CA1-8CED-1AD3BE6908E7}"/>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67" name="Google Shape;871;p31">
              <a:extLst>
                <a:ext uri="{FF2B5EF4-FFF2-40B4-BE49-F238E27FC236}">
                  <a16:creationId xmlns:a16="http://schemas.microsoft.com/office/drawing/2014/main" id="{8DE273E1-308F-4261-A7B3-20BDB9394868}"/>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68" name="Google Shape;872;p31">
              <a:extLst>
                <a:ext uri="{FF2B5EF4-FFF2-40B4-BE49-F238E27FC236}">
                  <a16:creationId xmlns:a16="http://schemas.microsoft.com/office/drawing/2014/main" id="{A49D15BD-2B3E-4B02-A32F-FDEC8E9179F3}"/>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69" name="Google Shape;873;p31">
              <a:extLst>
                <a:ext uri="{FF2B5EF4-FFF2-40B4-BE49-F238E27FC236}">
                  <a16:creationId xmlns:a16="http://schemas.microsoft.com/office/drawing/2014/main" id="{9EAAC4BC-88D8-4FD6-B267-BCCDE04FFB2E}"/>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70" name="Google Shape;874;p31">
              <a:extLst>
                <a:ext uri="{FF2B5EF4-FFF2-40B4-BE49-F238E27FC236}">
                  <a16:creationId xmlns:a16="http://schemas.microsoft.com/office/drawing/2014/main" id="{1EF84D3F-E17B-4D61-A310-AD71B008FBA5}"/>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71" name="Google Shape;875;p31">
              <a:extLst>
                <a:ext uri="{FF2B5EF4-FFF2-40B4-BE49-F238E27FC236}">
                  <a16:creationId xmlns:a16="http://schemas.microsoft.com/office/drawing/2014/main" id="{2D79EBC2-B216-4287-A3FC-2F2010CB2A81}"/>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72" name="Google Shape;876;p31">
              <a:extLst>
                <a:ext uri="{FF2B5EF4-FFF2-40B4-BE49-F238E27FC236}">
                  <a16:creationId xmlns:a16="http://schemas.microsoft.com/office/drawing/2014/main" id="{90D0DCC2-BEB8-4805-8864-9B8157D6D9D0}"/>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73" name="Google Shape;877;p31">
              <a:extLst>
                <a:ext uri="{FF2B5EF4-FFF2-40B4-BE49-F238E27FC236}">
                  <a16:creationId xmlns:a16="http://schemas.microsoft.com/office/drawing/2014/main" id="{DDBF39D6-19E0-4C1B-B36D-97334BDFA9C1}"/>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74" name="Google Shape;878;p31">
              <a:extLst>
                <a:ext uri="{FF2B5EF4-FFF2-40B4-BE49-F238E27FC236}">
                  <a16:creationId xmlns:a16="http://schemas.microsoft.com/office/drawing/2014/main" id="{DA0AA242-2B2A-4216-BEC0-813A5A117F4E}"/>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75" name="Google Shape;879;p31">
              <a:extLst>
                <a:ext uri="{FF2B5EF4-FFF2-40B4-BE49-F238E27FC236}">
                  <a16:creationId xmlns:a16="http://schemas.microsoft.com/office/drawing/2014/main" id="{98D43C14-947B-4828-8F17-C940B26377D2}"/>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76" name="Google Shape;880;p31">
              <a:extLst>
                <a:ext uri="{FF2B5EF4-FFF2-40B4-BE49-F238E27FC236}">
                  <a16:creationId xmlns:a16="http://schemas.microsoft.com/office/drawing/2014/main" id="{5222CF1F-77B6-4959-8DE9-292BB4779DAD}"/>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77" name="Google Shape;881;p31">
              <a:extLst>
                <a:ext uri="{FF2B5EF4-FFF2-40B4-BE49-F238E27FC236}">
                  <a16:creationId xmlns:a16="http://schemas.microsoft.com/office/drawing/2014/main" id="{50419D18-CC71-44FC-8EBE-8666CAB7D413}"/>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grpSp>
      <p:sp>
        <p:nvSpPr>
          <p:cNvPr id="134" name="TextBox 133">
            <a:extLst>
              <a:ext uri="{FF2B5EF4-FFF2-40B4-BE49-F238E27FC236}">
                <a16:creationId xmlns:a16="http://schemas.microsoft.com/office/drawing/2014/main" id="{23418162-C26E-4370-9D2F-33E57C0A0B7E}"/>
              </a:ext>
            </a:extLst>
          </p:cNvPr>
          <p:cNvSpPr txBox="1"/>
          <p:nvPr userDrawn="1"/>
        </p:nvSpPr>
        <p:spPr>
          <a:xfrm>
            <a:off x="7514756" y="6517886"/>
            <a:ext cx="3249397"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599" dirty="0"/>
          </a:p>
        </p:txBody>
      </p:sp>
    </p:spTree>
    <p:extLst>
      <p:ext uri="{BB962C8B-B14F-4D97-AF65-F5344CB8AC3E}">
        <p14:creationId xmlns:p14="http://schemas.microsoft.com/office/powerpoint/2010/main" val="12252714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ppt_w</p:attrName>
                                        </p:attrNameLst>
                                      </p:cBhvr>
                                      <p:tavLst>
                                        <p:tav tm="0">
                                          <p:val>
                                            <p:fltVal val="0"/>
                                          </p:val>
                                        </p:tav>
                                        <p:tav tm="100000">
                                          <p:val>
                                            <p:strVal val="#ppt_w"/>
                                          </p:val>
                                        </p:tav>
                                      </p:tavLst>
                                    </p:anim>
                                    <p:anim calcmode="lin" valueType="num">
                                      <p:cBhvr>
                                        <p:cTn id="8" dur="1000" fill="hold"/>
                                        <p:tgtEl>
                                          <p:spTgt spid="21"/>
                                        </p:tgtEl>
                                        <p:attrNameLst>
                                          <p:attrName>ppt_h</p:attrName>
                                        </p:attrNameLst>
                                      </p:cBhvr>
                                      <p:tavLst>
                                        <p:tav tm="0">
                                          <p:val>
                                            <p:fltVal val="0"/>
                                          </p:val>
                                        </p:tav>
                                        <p:tav tm="100000">
                                          <p:val>
                                            <p:strVal val="#ppt_h"/>
                                          </p:val>
                                        </p:tav>
                                      </p:tavLst>
                                    </p:anim>
                                    <p:anim calcmode="lin" valueType="num">
                                      <p:cBhvr>
                                        <p:cTn id="9" dur="1000" fill="hold"/>
                                        <p:tgtEl>
                                          <p:spTgt spid="21"/>
                                        </p:tgtEl>
                                        <p:attrNameLst>
                                          <p:attrName>style.rotation</p:attrName>
                                        </p:attrNameLst>
                                      </p:cBhvr>
                                      <p:tavLst>
                                        <p:tav tm="0">
                                          <p:val>
                                            <p:fltVal val="90"/>
                                          </p:val>
                                        </p:tav>
                                        <p:tav tm="100000">
                                          <p:val>
                                            <p:fltVal val="0"/>
                                          </p:val>
                                        </p:tav>
                                      </p:tavLst>
                                    </p:anim>
                                    <p:animEffect transition="in" filter="fade">
                                      <p:cBhvr>
                                        <p:cTn id="10"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Vertical Text">
    <p:bg>
      <p:bgPr>
        <a:solidFill>
          <a:srgbClr val="E3AB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CB28D7-CB5E-42A4-AC1B-49E9F84E1AA8}"/>
              </a:ext>
            </a:extLst>
          </p:cNvPr>
          <p:cNvSpPr/>
          <p:nvPr userDrawn="1"/>
        </p:nvSpPr>
        <p:spPr>
          <a:xfrm>
            <a:off x="212652" y="202019"/>
            <a:ext cx="11738344" cy="6507126"/>
          </a:xfrm>
          <a:custGeom>
            <a:avLst/>
            <a:gdLst>
              <a:gd name="connsiteX0" fmla="*/ 0 w 11738344"/>
              <a:gd name="connsiteY0" fmla="*/ 0 h 6507126"/>
              <a:gd name="connsiteX1" fmla="*/ 586917 w 11738344"/>
              <a:gd name="connsiteY1" fmla="*/ 0 h 6507126"/>
              <a:gd name="connsiteX2" fmla="*/ 939068 w 11738344"/>
              <a:gd name="connsiteY2" fmla="*/ 0 h 6507126"/>
              <a:gd name="connsiteX3" fmla="*/ 1525985 w 11738344"/>
              <a:gd name="connsiteY3" fmla="*/ 0 h 6507126"/>
              <a:gd name="connsiteX4" fmla="*/ 1760752 w 11738344"/>
              <a:gd name="connsiteY4" fmla="*/ 0 h 6507126"/>
              <a:gd name="connsiteX5" fmla="*/ 2347669 w 11738344"/>
              <a:gd name="connsiteY5" fmla="*/ 0 h 6507126"/>
              <a:gd name="connsiteX6" fmla="*/ 3051969 w 11738344"/>
              <a:gd name="connsiteY6" fmla="*/ 0 h 6507126"/>
              <a:gd name="connsiteX7" fmla="*/ 3521503 w 11738344"/>
              <a:gd name="connsiteY7" fmla="*/ 0 h 6507126"/>
              <a:gd name="connsiteX8" fmla="*/ 3756270 w 11738344"/>
              <a:gd name="connsiteY8" fmla="*/ 0 h 6507126"/>
              <a:gd name="connsiteX9" fmla="*/ 4577954 w 11738344"/>
              <a:gd name="connsiteY9" fmla="*/ 0 h 6507126"/>
              <a:gd name="connsiteX10" fmla="*/ 5164871 w 11738344"/>
              <a:gd name="connsiteY10" fmla="*/ 0 h 6507126"/>
              <a:gd name="connsiteX11" fmla="*/ 5751789 w 11738344"/>
              <a:gd name="connsiteY11" fmla="*/ 0 h 6507126"/>
              <a:gd name="connsiteX12" fmla="*/ 6221322 w 11738344"/>
              <a:gd name="connsiteY12" fmla="*/ 0 h 6507126"/>
              <a:gd name="connsiteX13" fmla="*/ 7043006 w 11738344"/>
              <a:gd name="connsiteY13" fmla="*/ 0 h 6507126"/>
              <a:gd name="connsiteX14" fmla="*/ 7277773 w 11738344"/>
              <a:gd name="connsiteY14" fmla="*/ 0 h 6507126"/>
              <a:gd name="connsiteX15" fmla="*/ 7629924 w 11738344"/>
              <a:gd name="connsiteY15" fmla="*/ 0 h 6507126"/>
              <a:gd name="connsiteX16" fmla="*/ 8216841 w 11738344"/>
              <a:gd name="connsiteY16" fmla="*/ 0 h 6507126"/>
              <a:gd name="connsiteX17" fmla="*/ 9038525 w 11738344"/>
              <a:gd name="connsiteY17" fmla="*/ 0 h 6507126"/>
              <a:gd name="connsiteX18" fmla="*/ 9273292 w 11738344"/>
              <a:gd name="connsiteY18" fmla="*/ 0 h 6507126"/>
              <a:gd name="connsiteX19" fmla="*/ 9742826 w 11738344"/>
              <a:gd name="connsiteY19" fmla="*/ 0 h 6507126"/>
              <a:gd name="connsiteX20" fmla="*/ 10564510 w 11738344"/>
              <a:gd name="connsiteY20" fmla="*/ 0 h 6507126"/>
              <a:gd name="connsiteX21" fmla="*/ 11151427 w 11738344"/>
              <a:gd name="connsiteY21" fmla="*/ 0 h 6507126"/>
              <a:gd name="connsiteX22" fmla="*/ 11738344 w 11738344"/>
              <a:gd name="connsiteY22" fmla="*/ 0 h 6507126"/>
              <a:gd name="connsiteX23" fmla="*/ 11738344 w 11738344"/>
              <a:gd name="connsiteY23" fmla="*/ 721699 h 6507126"/>
              <a:gd name="connsiteX24" fmla="*/ 11738344 w 11738344"/>
              <a:gd name="connsiteY24" fmla="*/ 1183114 h 6507126"/>
              <a:gd name="connsiteX25" fmla="*/ 11738344 w 11738344"/>
              <a:gd name="connsiteY25" fmla="*/ 1644528 h 6507126"/>
              <a:gd name="connsiteX26" fmla="*/ 11738344 w 11738344"/>
              <a:gd name="connsiteY26" fmla="*/ 2236085 h 6507126"/>
              <a:gd name="connsiteX27" fmla="*/ 11738344 w 11738344"/>
              <a:gd name="connsiteY27" fmla="*/ 2827642 h 6507126"/>
              <a:gd name="connsiteX28" fmla="*/ 11738344 w 11738344"/>
              <a:gd name="connsiteY28" fmla="*/ 3223985 h 6507126"/>
              <a:gd name="connsiteX29" fmla="*/ 11738344 w 11738344"/>
              <a:gd name="connsiteY29" fmla="*/ 3815542 h 6507126"/>
              <a:gd name="connsiteX30" fmla="*/ 11738344 w 11738344"/>
              <a:gd name="connsiteY30" fmla="*/ 4537241 h 6507126"/>
              <a:gd name="connsiteX31" fmla="*/ 11738344 w 11738344"/>
              <a:gd name="connsiteY31" fmla="*/ 4998656 h 6507126"/>
              <a:gd name="connsiteX32" fmla="*/ 11738344 w 11738344"/>
              <a:gd name="connsiteY32" fmla="*/ 5394999 h 6507126"/>
              <a:gd name="connsiteX33" fmla="*/ 11738344 w 11738344"/>
              <a:gd name="connsiteY33" fmla="*/ 5986556 h 6507126"/>
              <a:gd name="connsiteX34" fmla="*/ 11738344 w 11738344"/>
              <a:gd name="connsiteY34" fmla="*/ 6507126 h 6507126"/>
              <a:gd name="connsiteX35" fmla="*/ 11034043 w 11738344"/>
              <a:gd name="connsiteY35" fmla="*/ 6507126 h 6507126"/>
              <a:gd name="connsiteX36" fmla="*/ 10799276 w 11738344"/>
              <a:gd name="connsiteY36" fmla="*/ 6507126 h 6507126"/>
              <a:gd name="connsiteX37" fmla="*/ 10094976 w 11738344"/>
              <a:gd name="connsiteY37" fmla="*/ 6507126 h 6507126"/>
              <a:gd name="connsiteX38" fmla="*/ 9860209 w 11738344"/>
              <a:gd name="connsiteY38" fmla="*/ 6507126 h 6507126"/>
              <a:gd name="connsiteX39" fmla="*/ 9155908 w 11738344"/>
              <a:gd name="connsiteY39" fmla="*/ 6507126 h 6507126"/>
              <a:gd name="connsiteX40" fmla="*/ 8803758 w 11738344"/>
              <a:gd name="connsiteY40" fmla="*/ 6507126 h 6507126"/>
              <a:gd name="connsiteX41" fmla="*/ 8334224 w 11738344"/>
              <a:gd name="connsiteY41" fmla="*/ 6507126 h 6507126"/>
              <a:gd name="connsiteX42" fmla="*/ 8099457 w 11738344"/>
              <a:gd name="connsiteY42" fmla="*/ 6507126 h 6507126"/>
              <a:gd name="connsiteX43" fmla="*/ 7629924 w 11738344"/>
              <a:gd name="connsiteY43" fmla="*/ 6507126 h 6507126"/>
              <a:gd name="connsiteX44" fmla="*/ 6808240 w 11738344"/>
              <a:gd name="connsiteY44" fmla="*/ 6507126 h 6507126"/>
              <a:gd name="connsiteX45" fmla="*/ 6573473 w 11738344"/>
              <a:gd name="connsiteY45" fmla="*/ 6507126 h 6507126"/>
              <a:gd name="connsiteX46" fmla="*/ 5869172 w 11738344"/>
              <a:gd name="connsiteY46" fmla="*/ 6507126 h 6507126"/>
              <a:gd name="connsiteX47" fmla="*/ 5282255 w 11738344"/>
              <a:gd name="connsiteY47" fmla="*/ 6507126 h 6507126"/>
              <a:gd name="connsiteX48" fmla="*/ 4930104 w 11738344"/>
              <a:gd name="connsiteY48" fmla="*/ 6507126 h 6507126"/>
              <a:gd name="connsiteX49" fmla="*/ 4577954 w 11738344"/>
              <a:gd name="connsiteY49" fmla="*/ 6507126 h 6507126"/>
              <a:gd name="connsiteX50" fmla="*/ 4108420 w 11738344"/>
              <a:gd name="connsiteY50" fmla="*/ 6507126 h 6507126"/>
              <a:gd name="connsiteX51" fmla="*/ 3521503 w 11738344"/>
              <a:gd name="connsiteY51" fmla="*/ 6507126 h 6507126"/>
              <a:gd name="connsiteX52" fmla="*/ 2699819 w 11738344"/>
              <a:gd name="connsiteY52" fmla="*/ 6507126 h 6507126"/>
              <a:gd name="connsiteX53" fmla="*/ 1995518 w 11738344"/>
              <a:gd name="connsiteY53" fmla="*/ 6507126 h 6507126"/>
              <a:gd name="connsiteX54" fmla="*/ 1760752 w 11738344"/>
              <a:gd name="connsiteY54" fmla="*/ 6507126 h 6507126"/>
              <a:gd name="connsiteX55" fmla="*/ 939068 w 11738344"/>
              <a:gd name="connsiteY55" fmla="*/ 6507126 h 6507126"/>
              <a:gd name="connsiteX56" fmla="*/ 0 w 11738344"/>
              <a:gd name="connsiteY56" fmla="*/ 6507126 h 6507126"/>
              <a:gd name="connsiteX57" fmla="*/ 0 w 11738344"/>
              <a:gd name="connsiteY57" fmla="*/ 5785427 h 6507126"/>
              <a:gd name="connsiteX58" fmla="*/ 0 w 11738344"/>
              <a:gd name="connsiteY58" fmla="*/ 5128798 h 6507126"/>
              <a:gd name="connsiteX59" fmla="*/ 0 w 11738344"/>
              <a:gd name="connsiteY59" fmla="*/ 4537241 h 6507126"/>
              <a:gd name="connsiteX60" fmla="*/ 0 w 11738344"/>
              <a:gd name="connsiteY60" fmla="*/ 3880613 h 6507126"/>
              <a:gd name="connsiteX61" fmla="*/ 0 w 11738344"/>
              <a:gd name="connsiteY61" fmla="*/ 3158914 h 6507126"/>
              <a:gd name="connsiteX62" fmla="*/ 0 w 11738344"/>
              <a:gd name="connsiteY62" fmla="*/ 2437214 h 6507126"/>
              <a:gd name="connsiteX63" fmla="*/ 0 w 11738344"/>
              <a:gd name="connsiteY63" fmla="*/ 1715515 h 6507126"/>
              <a:gd name="connsiteX64" fmla="*/ 0 w 11738344"/>
              <a:gd name="connsiteY64" fmla="*/ 1319172 h 6507126"/>
              <a:gd name="connsiteX65" fmla="*/ 0 w 11738344"/>
              <a:gd name="connsiteY65" fmla="*/ 662544 h 6507126"/>
              <a:gd name="connsiteX66" fmla="*/ 0 w 11738344"/>
              <a:gd name="connsiteY66" fmla="*/ 0 h 6507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1738344" h="6507126" fill="none" extrusionOk="0">
                <a:moveTo>
                  <a:pt x="0" y="0"/>
                </a:moveTo>
                <a:cubicBezTo>
                  <a:pt x="193893" y="-53522"/>
                  <a:pt x="463900" y="48166"/>
                  <a:pt x="586917" y="0"/>
                </a:cubicBezTo>
                <a:cubicBezTo>
                  <a:pt x="709934" y="-48166"/>
                  <a:pt x="764999" y="37996"/>
                  <a:pt x="939068" y="0"/>
                </a:cubicBezTo>
                <a:cubicBezTo>
                  <a:pt x="1113137" y="-37996"/>
                  <a:pt x="1272302" y="9191"/>
                  <a:pt x="1525985" y="0"/>
                </a:cubicBezTo>
                <a:cubicBezTo>
                  <a:pt x="1779668" y="-9191"/>
                  <a:pt x="1703800" y="12915"/>
                  <a:pt x="1760752" y="0"/>
                </a:cubicBezTo>
                <a:cubicBezTo>
                  <a:pt x="1817704" y="-12915"/>
                  <a:pt x="2219250" y="17278"/>
                  <a:pt x="2347669" y="0"/>
                </a:cubicBezTo>
                <a:cubicBezTo>
                  <a:pt x="2476088" y="-17278"/>
                  <a:pt x="2906879" y="15114"/>
                  <a:pt x="3051969" y="0"/>
                </a:cubicBezTo>
                <a:cubicBezTo>
                  <a:pt x="3197059" y="-15114"/>
                  <a:pt x="3335226" y="47513"/>
                  <a:pt x="3521503" y="0"/>
                </a:cubicBezTo>
                <a:cubicBezTo>
                  <a:pt x="3707780" y="-47513"/>
                  <a:pt x="3669854" y="22779"/>
                  <a:pt x="3756270" y="0"/>
                </a:cubicBezTo>
                <a:cubicBezTo>
                  <a:pt x="3842686" y="-22779"/>
                  <a:pt x="4217773" y="11409"/>
                  <a:pt x="4577954" y="0"/>
                </a:cubicBezTo>
                <a:cubicBezTo>
                  <a:pt x="4938135" y="-11409"/>
                  <a:pt x="4970109" y="43871"/>
                  <a:pt x="5164871" y="0"/>
                </a:cubicBezTo>
                <a:cubicBezTo>
                  <a:pt x="5359633" y="-43871"/>
                  <a:pt x="5537198" y="17907"/>
                  <a:pt x="5751789" y="0"/>
                </a:cubicBezTo>
                <a:cubicBezTo>
                  <a:pt x="5966380" y="-17907"/>
                  <a:pt x="6096392" y="45142"/>
                  <a:pt x="6221322" y="0"/>
                </a:cubicBezTo>
                <a:cubicBezTo>
                  <a:pt x="6346252" y="-45142"/>
                  <a:pt x="6799085" y="67265"/>
                  <a:pt x="7043006" y="0"/>
                </a:cubicBezTo>
                <a:cubicBezTo>
                  <a:pt x="7286927" y="-67265"/>
                  <a:pt x="7173785" y="927"/>
                  <a:pt x="7277773" y="0"/>
                </a:cubicBezTo>
                <a:cubicBezTo>
                  <a:pt x="7381761" y="-927"/>
                  <a:pt x="7490336" y="8535"/>
                  <a:pt x="7629924" y="0"/>
                </a:cubicBezTo>
                <a:cubicBezTo>
                  <a:pt x="7769512" y="-8535"/>
                  <a:pt x="8023133" y="16918"/>
                  <a:pt x="8216841" y="0"/>
                </a:cubicBezTo>
                <a:cubicBezTo>
                  <a:pt x="8410549" y="-16918"/>
                  <a:pt x="8814563" y="56057"/>
                  <a:pt x="9038525" y="0"/>
                </a:cubicBezTo>
                <a:cubicBezTo>
                  <a:pt x="9262487" y="-56057"/>
                  <a:pt x="9219318" y="11550"/>
                  <a:pt x="9273292" y="0"/>
                </a:cubicBezTo>
                <a:cubicBezTo>
                  <a:pt x="9327266" y="-11550"/>
                  <a:pt x="9524285" y="54368"/>
                  <a:pt x="9742826" y="0"/>
                </a:cubicBezTo>
                <a:cubicBezTo>
                  <a:pt x="9961367" y="-54368"/>
                  <a:pt x="10315185" y="8251"/>
                  <a:pt x="10564510" y="0"/>
                </a:cubicBezTo>
                <a:cubicBezTo>
                  <a:pt x="10813835" y="-8251"/>
                  <a:pt x="10939532" y="59894"/>
                  <a:pt x="11151427" y="0"/>
                </a:cubicBezTo>
                <a:cubicBezTo>
                  <a:pt x="11363322" y="-59894"/>
                  <a:pt x="11609776" y="64994"/>
                  <a:pt x="11738344" y="0"/>
                </a:cubicBezTo>
                <a:cubicBezTo>
                  <a:pt x="11801788" y="212046"/>
                  <a:pt x="11737744" y="488839"/>
                  <a:pt x="11738344" y="721699"/>
                </a:cubicBezTo>
                <a:cubicBezTo>
                  <a:pt x="11738944" y="954559"/>
                  <a:pt x="11712416" y="1073711"/>
                  <a:pt x="11738344" y="1183114"/>
                </a:cubicBezTo>
                <a:cubicBezTo>
                  <a:pt x="11764272" y="1292518"/>
                  <a:pt x="11693621" y="1487929"/>
                  <a:pt x="11738344" y="1644528"/>
                </a:cubicBezTo>
                <a:cubicBezTo>
                  <a:pt x="11783067" y="1801127"/>
                  <a:pt x="11703009" y="2055674"/>
                  <a:pt x="11738344" y="2236085"/>
                </a:cubicBezTo>
                <a:cubicBezTo>
                  <a:pt x="11773679" y="2416496"/>
                  <a:pt x="11673979" y="2661380"/>
                  <a:pt x="11738344" y="2827642"/>
                </a:cubicBezTo>
                <a:cubicBezTo>
                  <a:pt x="11802709" y="2993904"/>
                  <a:pt x="11705654" y="3065710"/>
                  <a:pt x="11738344" y="3223985"/>
                </a:cubicBezTo>
                <a:cubicBezTo>
                  <a:pt x="11771034" y="3382260"/>
                  <a:pt x="11735524" y="3557626"/>
                  <a:pt x="11738344" y="3815542"/>
                </a:cubicBezTo>
                <a:cubicBezTo>
                  <a:pt x="11741164" y="4073458"/>
                  <a:pt x="11658072" y="4280800"/>
                  <a:pt x="11738344" y="4537241"/>
                </a:cubicBezTo>
                <a:cubicBezTo>
                  <a:pt x="11818616" y="4793682"/>
                  <a:pt x="11684921" y="4789508"/>
                  <a:pt x="11738344" y="4998656"/>
                </a:cubicBezTo>
                <a:cubicBezTo>
                  <a:pt x="11791767" y="5207804"/>
                  <a:pt x="11719250" y="5308583"/>
                  <a:pt x="11738344" y="5394999"/>
                </a:cubicBezTo>
                <a:cubicBezTo>
                  <a:pt x="11757438" y="5481415"/>
                  <a:pt x="11699476" y="5736460"/>
                  <a:pt x="11738344" y="5986556"/>
                </a:cubicBezTo>
                <a:cubicBezTo>
                  <a:pt x="11777212" y="6236652"/>
                  <a:pt x="11708423" y="6334875"/>
                  <a:pt x="11738344" y="6507126"/>
                </a:cubicBezTo>
                <a:cubicBezTo>
                  <a:pt x="11478827" y="6561765"/>
                  <a:pt x="11355604" y="6489110"/>
                  <a:pt x="11034043" y="6507126"/>
                </a:cubicBezTo>
                <a:cubicBezTo>
                  <a:pt x="10712482" y="6525142"/>
                  <a:pt x="10886680" y="6497142"/>
                  <a:pt x="10799276" y="6507126"/>
                </a:cubicBezTo>
                <a:cubicBezTo>
                  <a:pt x="10711872" y="6517110"/>
                  <a:pt x="10265533" y="6502057"/>
                  <a:pt x="10094976" y="6507126"/>
                </a:cubicBezTo>
                <a:cubicBezTo>
                  <a:pt x="9924419" y="6512195"/>
                  <a:pt x="9975231" y="6494614"/>
                  <a:pt x="9860209" y="6507126"/>
                </a:cubicBezTo>
                <a:cubicBezTo>
                  <a:pt x="9745187" y="6519638"/>
                  <a:pt x="9465544" y="6493150"/>
                  <a:pt x="9155908" y="6507126"/>
                </a:cubicBezTo>
                <a:cubicBezTo>
                  <a:pt x="8846272" y="6521102"/>
                  <a:pt x="8884191" y="6495077"/>
                  <a:pt x="8803758" y="6507126"/>
                </a:cubicBezTo>
                <a:cubicBezTo>
                  <a:pt x="8723325" y="6519175"/>
                  <a:pt x="8508753" y="6467332"/>
                  <a:pt x="8334224" y="6507126"/>
                </a:cubicBezTo>
                <a:cubicBezTo>
                  <a:pt x="8159695" y="6546920"/>
                  <a:pt x="8211920" y="6481972"/>
                  <a:pt x="8099457" y="6507126"/>
                </a:cubicBezTo>
                <a:cubicBezTo>
                  <a:pt x="7986994" y="6532280"/>
                  <a:pt x="7760338" y="6491343"/>
                  <a:pt x="7629924" y="6507126"/>
                </a:cubicBezTo>
                <a:cubicBezTo>
                  <a:pt x="7499510" y="6522909"/>
                  <a:pt x="7068285" y="6502087"/>
                  <a:pt x="6808240" y="6507126"/>
                </a:cubicBezTo>
                <a:cubicBezTo>
                  <a:pt x="6548195" y="6512165"/>
                  <a:pt x="6642810" y="6498575"/>
                  <a:pt x="6573473" y="6507126"/>
                </a:cubicBezTo>
                <a:cubicBezTo>
                  <a:pt x="6504136" y="6515677"/>
                  <a:pt x="6038855" y="6438772"/>
                  <a:pt x="5869172" y="6507126"/>
                </a:cubicBezTo>
                <a:cubicBezTo>
                  <a:pt x="5699489" y="6575480"/>
                  <a:pt x="5566362" y="6496886"/>
                  <a:pt x="5282255" y="6507126"/>
                </a:cubicBezTo>
                <a:cubicBezTo>
                  <a:pt x="4998148" y="6517366"/>
                  <a:pt x="5039221" y="6465906"/>
                  <a:pt x="4930104" y="6507126"/>
                </a:cubicBezTo>
                <a:cubicBezTo>
                  <a:pt x="4820987" y="6548346"/>
                  <a:pt x="4723325" y="6493649"/>
                  <a:pt x="4577954" y="6507126"/>
                </a:cubicBezTo>
                <a:cubicBezTo>
                  <a:pt x="4432583" y="6520603"/>
                  <a:pt x="4240580" y="6477187"/>
                  <a:pt x="4108420" y="6507126"/>
                </a:cubicBezTo>
                <a:cubicBezTo>
                  <a:pt x="3976260" y="6537065"/>
                  <a:pt x="3729849" y="6485757"/>
                  <a:pt x="3521503" y="6507126"/>
                </a:cubicBezTo>
                <a:cubicBezTo>
                  <a:pt x="3313157" y="6528495"/>
                  <a:pt x="2978184" y="6440522"/>
                  <a:pt x="2699819" y="6507126"/>
                </a:cubicBezTo>
                <a:cubicBezTo>
                  <a:pt x="2421454" y="6573730"/>
                  <a:pt x="2296956" y="6495817"/>
                  <a:pt x="1995518" y="6507126"/>
                </a:cubicBezTo>
                <a:cubicBezTo>
                  <a:pt x="1694080" y="6518435"/>
                  <a:pt x="1872133" y="6498124"/>
                  <a:pt x="1760752" y="6507126"/>
                </a:cubicBezTo>
                <a:cubicBezTo>
                  <a:pt x="1649371" y="6516128"/>
                  <a:pt x="1240399" y="6475881"/>
                  <a:pt x="939068" y="6507126"/>
                </a:cubicBezTo>
                <a:cubicBezTo>
                  <a:pt x="637737" y="6538371"/>
                  <a:pt x="388381" y="6477071"/>
                  <a:pt x="0" y="6507126"/>
                </a:cubicBezTo>
                <a:cubicBezTo>
                  <a:pt x="-47939" y="6337480"/>
                  <a:pt x="879" y="6060670"/>
                  <a:pt x="0" y="5785427"/>
                </a:cubicBezTo>
                <a:cubicBezTo>
                  <a:pt x="-879" y="5510184"/>
                  <a:pt x="75370" y="5361568"/>
                  <a:pt x="0" y="5128798"/>
                </a:cubicBezTo>
                <a:cubicBezTo>
                  <a:pt x="-75370" y="4896028"/>
                  <a:pt x="45467" y="4828334"/>
                  <a:pt x="0" y="4537241"/>
                </a:cubicBezTo>
                <a:cubicBezTo>
                  <a:pt x="-45467" y="4246148"/>
                  <a:pt x="61308" y="4034246"/>
                  <a:pt x="0" y="3880613"/>
                </a:cubicBezTo>
                <a:cubicBezTo>
                  <a:pt x="-61308" y="3726980"/>
                  <a:pt x="37529" y="3319715"/>
                  <a:pt x="0" y="3158914"/>
                </a:cubicBezTo>
                <a:cubicBezTo>
                  <a:pt x="-37529" y="2998113"/>
                  <a:pt x="75205" y="2722380"/>
                  <a:pt x="0" y="2437214"/>
                </a:cubicBezTo>
                <a:cubicBezTo>
                  <a:pt x="-75205" y="2152048"/>
                  <a:pt x="74414" y="2065681"/>
                  <a:pt x="0" y="1715515"/>
                </a:cubicBezTo>
                <a:cubicBezTo>
                  <a:pt x="-74414" y="1365349"/>
                  <a:pt x="34380" y="1412605"/>
                  <a:pt x="0" y="1319172"/>
                </a:cubicBezTo>
                <a:cubicBezTo>
                  <a:pt x="-34380" y="1225739"/>
                  <a:pt x="32469" y="795736"/>
                  <a:pt x="0" y="662544"/>
                </a:cubicBezTo>
                <a:cubicBezTo>
                  <a:pt x="-32469" y="529352"/>
                  <a:pt x="3735" y="263522"/>
                  <a:pt x="0" y="0"/>
                </a:cubicBezTo>
                <a:close/>
              </a:path>
              <a:path w="11738344" h="6507126" stroke="0" extrusionOk="0">
                <a:moveTo>
                  <a:pt x="0" y="0"/>
                </a:moveTo>
                <a:cubicBezTo>
                  <a:pt x="173958" y="-35120"/>
                  <a:pt x="364388" y="21400"/>
                  <a:pt x="586917" y="0"/>
                </a:cubicBezTo>
                <a:cubicBezTo>
                  <a:pt x="809446" y="-21400"/>
                  <a:pt x="772431" y="40444"/>
                  <a:pt x="939068" y="0"/>
                </a:cubicBezTo>
                <a:cubicBezTo>
                  <a:pt x="1105705" y="-40444"/>
                  <a:pt x="1060336" y="17590"/>
                  <a:pt x="1173834" y="0"/>
                </a:cubicBezTo>
                <a:cubicBezTo>
                  <a:pt x="1287332" y="-17590"/>
                  <a:pt x="1318549" y="16589"/>
                  <a:pt x="1408601" y="0"/>
                </a:cubicBezTo>
                <a:cubicBezTo>
                  <a:pt x="1498653" y="-16589"/>
                  <a:pt x="1785989" y="60612"/>
                  <a:pt x="1995518" y="0"/>
                </a:cubicBezTo>
                <a:cubicBezTo>
                  <a:pt x="2205047" y="-60612"/>
                  <a:pt x="2296353" y="59266"/>
                  <a:pt x="2582436" y="0"/>
                </a:cubicBezTo>
                <a:cubicBezTo>
                  <a:pt x="2868519" y="-59266"/>
                  <a:pt x="2862706" y="48799"/>
                  <a:pt x="3051969" y="0"/>
                </a:cubicBezTo>
                <a:cubicBezTo>
                  <a:pt x="3241232" y="-48799"/>
                  <a:pt x="3512635" y="60599"/>
                  <a:pt x="3638887" y="0"/>
                </a:cubicBezTo>
                <a:cubicBezTo>
                  <a:pt x="3765139" y="-60599"/>
                  <a:pt x="3923707" y="15178"/>
                  <a:pt x="4108420" y="0"/>
                </a:cubicBezTo>
                <a:cubicBezTo>
                  <a:pt x="4293133" y="-15178"/>
                  <a:pt x="4277880" y="17966"/>
                  <a:pt x="4343187" y="0"/>
                </a:cubicBezTo>
                <a:cubicBezTo>
                  <a:pt x="4408494" y="-17966"/>
                  <a:pt x="4582634" y="22799"/>
                  <a:pt x="4695338" y="0"/>
                </a:cubicBezTo>
                <a:cubicBezTo>
                  <a:pt x="4808042" y="-22799"/>
                  <a:pt x="5335945" y="38821"/>
                  <a:pt x="5517022" y="0"/>
                </a:cubicBezTo>
                <a:cubicBezTo>
                  <a:pt x="5698099" y="-38821"/>
                  <a:pt x="5766610" y="35566"/>
                  <a:pt x="5986555" y="0"/>
                </a:cubicBezTo>
                <a:cubicBezTo>
                  <a:pt x="6206500" y="-35566"/>
                  <a:pt x="6203895" y="19904"/>
                  <a:pt x="6338706" y="0"/>
                </a:cubicBezTo>
                <a:cubicBezTo>
                  <a:pt x="6473517" y="-19904"/>
                  <a:pt x="6653113" y="68070"/>
                  <a:pt x="6925623" y="0"/>
                </a:cubicBezTo>
                <a:cubicBezTo>
                  <a:pt x="7198133" y="-68070"/>
                  <a:pt x="7197960" y="16182"/>
                  <a:pt x="7277773" y="0"/>
                </a:cubicBezTo>
                <a:cubicBezTo>
                  <a:pt x="7357586" y="-16182"/>
                  <a:pt x="7733864" y="5492"/>
                  <a:pt x="7982074" y="0"/>
                </a:cubicBezTo>
                <a:cubicBezTo>
                  <a:pt x="8230284" y="-5492"/>
                  <a:pt x="8115232" y="12010"/>
                  <a:pt x="8216841" y="0"/>
                </a:cubicBezTo>
                <a:cubicBezTo>
                  <a:pt x="8318450" y="-12010"/>
                  <a:pt x="8383617" y="13899"/>
                  <a:pt x="8451608" y="0"/>
                </a:cubicBezTo>
                <a:cubicBezTo>
                  <a:pt x="8519599" y="-13899"/>
                  <a:pt x="8868654" y="41846"/>
                  <a:pt x="9155908" y="0"/>
                </a:cubicBezTo>
                <a:cubicBezTo>
                  <a:pt x="9443162" y="-41846"/>
                  <a:pt x="9583439" y="13929"/>
                  <a:pt x="9860209" y="0"/>
                </a:cubicBezTo>
                <a:cubicBezTo>
                  <a:pt x="10136979" y="-13929"/>
                  <a:pt x="9993296" y="22162"/>
                  <a:pt x="10094976" y="0"/>
                </a:cubicBezTo>
                <a:cubicBezTo>
                  <a:pt x="10196656" y="-22162"/>
                  <a:pt x="10442256" y="29850"/>
                  <a:pt x="10681893" y="0"/>
                </a:cubicBezTo>
                <a:cubicBezTo>
                  <a:pt x="10921530" y="-29850"/>
                  <a:pt x="10815120" y="25327"/>
                  <a:pt x="10916660" y="0"/>
                </a:cubicBezTo>
                <a:cubicBezTo>
                  <a:pt x="11018200" y="-25327"/>
                  <a:pt x="11478417" y="95792"/>
                  <a:pt x="11738344" y="0"/>
                </a:cubicBezTo>
                <a:cubicBezTo>
                  <a:pt x="11764798" y="249704"/>
                  <a:pt x="11736494" y="384548"/>
                  <a:pt x="11738344" y="591557"/>
                </a:cubicBezTo>
                <a:cubicBezTo>
                  <a:pt x="11740194" y="798566"/>
                  <a:pt x="11722809" y="866102"/>
                  <a:pt x="11738344" y="987900"/>
                </a:cubicBezTo>
                <a:cubicBezTo>
                  <a:pt x="11753879" y="1109698"/>
                  <a:pt x="11688938" y="1338382"/>
                  <a:pt x="11738344" y="1514386"/>
                </a:cubicBezTo>
                <a:cubicBezTo>
                  <a:pt x="11787750" y="1690390"/>
                  <a:pt x="11702678" y="1771995"/>
                  <a:pt x="11738344" y="1975800"/>
                </a:cubicBezTo>
                <a:cubicBezTo>
                  <a:pt x="11774010" y="2179605"/>
                  <a:pt x="11703875" y="2268637"/>
                  <a:pt x="11738344" y="2502286"/>
                </a:cubicBezTo>
                <a:cubicBezTo>
                  <a:pt x="11772813" y="2735935"/>
                  <a:pt x="11690625" y="2999405"/>
                  <a:pt x="11738344" y="3223985"/>
                </a:cubicBezTo>
                <a:cubicBezTo>
                  <a:pt x="11786063" y="3448565"/>
                  <a:pt x="11700748" y="3463165"/>
                  <a:pt x="11738344" y="3620328"/>
                </a:cubicBezTo>
                <a:cubicBezTo>
                  <a:pt x="11775940" y="3777491"/>
                  <a:pt x="11708752" y="4041558"/>
                  <a:pt x="11738344" y="4342028"/>
                </a:cubicBezTo>
                <a:cubicBezTo>
                  <a:pt x="11767936" y="4642498"/>
                  <a:pt x="11729213" y="4583819"/>
                  <a:pt x="11738344" y="4738371"/>
                </a:cubicBezTo>
                <a:cubicBezTo>
                  <a:pt x="11747475" y="4892923"/>
                  <a:pt x="11733578" y="4965084"/>
                  <a:pt x="11738344" y="5134714"/>
                </a:cubicBezTo>
                <a:cubicBezTo>
                  <a:pt x="11743110" y="5304344"/>
                  <a:pt x="11662322" y="5553419"/>
                  <a:pt x="11738344" y="5791342"/>
                </a:cubicBezTo>
                <a:cubicBezTo>
                  <a:pt x="11814366" y="6029265"/>
                  <a:pt x="11713020" y="6176137"/>
                  <a:pt x="11738344" y="6507126"/>
                </a:cubicBezTo>
                <a:cubicBezTo>
                  <a:pt x="11547327" y="6548974"/>
                  <a:pt x="11498077" y="6493047"/>
                  <a:pt x="11268810" y="6507126"/>
                </a:cubicBezTo>
                <a:cubicBezTo>
                  <a:pt x="11039543" y="6521205"/>
                  <a:pt x="11107069" y="6502335"/>
                  <a:pt x="11034043" y="6507126"/>
                </a:cubicBezTo>
                <a:cubicBezTo>
                  <a:pt x="10961017" y="6511917"/>
                  <a:pt x="10683932" y="6506700"/>
                  <a:pt x="10564510" y="6507126"/>
                </a:cubicBezTo>
                <a:cubicBezTo>
                  <a:pt x="10445088" y="6507552"/>
                  <a:pt x="10108637" y="6458163"/>
                  <a:pt x="9742826" y="6507126"/>
                </a:cubicBezTo>
                <a:cubicBezTo>
                  <a:pt x="9377015" y="6556089"/>
                  <a:pt x="9349509" y="6439683"/>
                  <a:pt x="9038525" y="6507126"/>
                </a:cubicBezTo>
                <a:cubicBezTo>
                  <a:pt x="8727541" y="6574569"/>
                  <a:pt x="8794847" y="6477169"/>
                  <a:pt x="8686375" y="6507126"/>
                </a:cubicBezTo>
                <a:cubicBezTo>
                  <a:pt x="8577903" y="6537083"/>
                  <a:pt x="8357039" y="6497361"/>
                  <a:pt x="8099457" y="6507126"/>
                </a:cubicBezTo>
                <a:cubicBezTo>
                  <a:pt x="7841875" y="6516891"/>
                  <a:pt x="7839028" y="6470905"/>
                  <a:pt x="7747307" y="6507126"/>
                </a:cubicBezTo>
                <a:cubicBezTo>
                  <a:pt x="7655586" y="6543347"/>
                  <a:pt x="7266710" y="6462146"/>
                  <a:pt x="7043006" y="6507126"/>
                </a:cubicBezTo>
                <a:cubicBezTo>
                  <a:pt x="6819302" y="6552106"/>
                  <a:pt x="6503498" y="6464457"/>
                  <a:pt x="6338706" y="6507126"/>
                </a:cubicBezTo>
                <a:cubicBezTo>
                  <a:pt x="6173914" y="6549795"/>
                  <a:pt x="6184575" y="6483219"/>
                  <a:pt x="6103939" y="6507126"/>
                </a:cubicBezTo>
                <a:cubicBezTo>
                  <a:pt x="6023303" y="6531033"/>
                  <a:pt x="5677300" y="6424779"/>
                  <a:pt x="5399638" y="6507126"/>
                </a:cubicBezTo>
                <a:cubicBezTo>
                  <a:pt x="5121976" y="6589473"/>
                  <a:pt x="5064059" y="6456169"/>
                  <a:pt x="4930104" y="6507126"/>
                </a:cubicBezTo>
                <a:cubicBezTo>
                  <a:pt x="4796149" y="6558083"/>
                  <a:pt x="4287006" y="6419486"/>
                  <a:pt x="4108420" y="6507126"/>
                </a:cubicBezTo>
                <a:cubicBezTo>
                  <a:pt x="3929834" y="6594766"/>
                  <a:pt x="3851012" y="6506128"/>
                  <a:pt x="3756270" y="6507126"/>
                </a:cubicBezTo>
                <a:cubicBezTo>
                  <a:pt x="3661528" y="6508124"/>
                  <a:pt x="3178681" y="6505195"/>
                  <a:pt x="2934586" y="6507126"/>
                </a:cubicBezTo>
                <a:cubicBezTo>
                  <a:pt x="2690491" y="6509057"/>
                  <a:pt x="2804760" y="6481922"/>
                  <a:pt x="2699819" y="6507126"/>
                </a:cubicBezTo>
                <a:cubicBezTo>
                  <a:pt x="2594878" y="6532330"/>
                  <a:pt x="2131310" y="6492864"/>
                  <a:pt x="1878135" y="6507126"/>
                </a:cubicBezTo>
                <a:cubicBezTo>
                  <a:pt x="1624960" y="6521388"/>
                  <a:pt x="1497787" y="6488584"/>
                  <a:pt x="1173834" y="6507126"/>
                </a:cubicBezTo>
                <a:cubicBezTo>
                  <a:pt x="849881" y="6525668"/>
                  <a:pt x="834993" y="6490956"/>
                  <a:pt x="704301" y="6507126"/>
                </a:cubicBezTo>
                <a:cubicBezTo>
                  <a:pt x="573609" y="6523296"/>
                  <a:pt x="308132" y="6478694"/>
                  <a:pt x="0" y="6507126"/>
                </a:cubicBezTo>
                <a:cubicBezTo>
                  <a:pt x="-29938" y="6329999"/>
                  <a:pt x="56135" y="6044586"/>
                  <a:pt x="0" y="5785427"/>
                </a:cubicBezTo>
                <a:cubicBezTo>
                  <a:pt x="-56135" y="5526268"/>
                  <a:pt x="39316" y="5376751"/>
                  <a:pt x="0" y="5193870"/>
                </a:cubicBezTo>
                <a:cubicBezTo>
                  <a:pt x="-39316" y="5010989"/>
                  <a:pt x="32117" y="4985216"/>
                  <a:pt x="0" y="4797527"/>
                </a:cubicBezTo>
                <a:cubicBezTo>
                  <a:pt x="-32117" y="4609838"/>
                  <a:pt x="57743" y="4276269"/>
                  <a:pt x="0" y="4075827"/>
                </a:cubicBezTo>
                <a:cubicBezTo>
                  <a:pt x="-57743" y="3875385"/>
                  <a:pt x="207" y="3518981"/>
                  <a:pt x="0" y="3354128"/>
                </a:cubicBezTo>
                <a:cubicBezTo>
                  <a:pt x="-207" y="3189275"/>
                  <a:pt x="26299" y="3135378"/>
                  <a:pt x="0" y="2957785"/>
                </a:cubicBezTo>
                <a:cubicBezTo>
                  <a:pt x="-26299" y="2780192"/>
                  <a:pt x="42753" y="2621236"/>
                  <a:pt x="0" y="2431299"/>
                </a:cubicBezTo>
                <a:cubicBezTo>
                  <a:pt x="-42753" y="2241362"/>
                  <a:pt x="78778" y="1984613"/>
                  <a:pt x="0" y="1709599"/>
                </a:cubicBezTo>
                <a:cubicBezTo>
                  <a:pt x="-78778" y="1434585"/>
                  <a:pt x="22960" y="1238508"/>
                  <a:pt x="0" y="987900"/>
                </a:cubicBezTo>
                <a:cubicBezTo>
                  <a:pt x="-22960" y="737292"/>
                  <a:pt x="46601" y="441911"/>
                  <a:pt x="0" y="0"/>
                </a:cubicBezTo>
                <a:close/>
              </a:path>
            </a:pathLst>
          </a:custGeom>
          <a:solidFill>
            <a:schemeClr val="bg1"/>
          </a:solidFill>
          <a:ln>
            <a:solidFill>
              <a:srgbClr val="7030A0"/>
            </a:solidFill>
            <a:extLst>
              <a:ext uri="{C807C97D-BFC1-408E-A445-0C87EB9F89A2}">
                <ask:lineSketchStyleProps xmlns:ask="http://schemas.microsoft.com/office/drawing/2018/sketchyshapes" xmlns="" sd="476777210">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Tree>
    <p:extLst>
      <p:ext uri="{BB962C8B-B14F-4D97-AF65-F5344CB8AC3E}">
        <p14:creationId xmlns:p14="http://schemas.microsoft.com/office/powerpoint/2010/main" val="16766693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77080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FBCFA92-4A2A-4955-9877-FE71804986E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7CC105D-BE4D-49D5-AB3C-91BA4925953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F6FEC97-1389-42A0-89B5-4F932A4A7E26}"/>
              </a:ext>
            </a:extLst>
          </p:cNvPr>
          <p:cNvSpPr>
            <a:spLocks noGrp="1"/>
          </p:cNvSpPr>
          <p:nvPr>
            <p:ph type="dt" sz="half" idx="10"/>
          </p:nvPr>
        </p:nvSpPr>
        <p:spPr/>
        <p:txBody>
          <a:bodyPr/>
          <a:lstStyle/>
          <a:p>
            <a:fld id="{2CCDC1D9-034D-494F-808F-2EA6504B546F}" type="datetimeFigureOut">
              <a:rPr lang="zh-CN" altLang="en-US" smtClean="0"/>
              <a:t>2022/4/16</a:t>
            </a:fld>
            <a:endParaRPr lang="zh-CN" altLang="en-US"/>
          </a:p>
        </p:txBody>
      </p:sp>
      <p:sp>
        <p:nvSpPr>
          <p:cNvPr id="5" name="页脚占位符 4">
            <a:extLst>
              <a:ext uri="{FF2B5EF4-FFF2-40B4-BE49-F238E27FC236}">
                <a16:creationId xmlns:a16="http://schemas.microsoft.com/office/drawing/2014/main" id="{409FAB89-670F-4C9C-BE31-703288A2A80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AEB3DB9-1814-4EC3-89C6-F00C9328AE83}"/>
              </a:ext>
            </a:extLst>
          </p:cNvPr>
          <p:cNvSpPr>
            <a:spLocks noGrp="1"/>
          </p:cNvSpPr>
          <p:nvPr>
            <p:ph type="sldNum" sz="quarter" idx="12"/>
          </p:nvPr>
        </p:nvSpPr>
        <p:spPr/>
        <p:txBody>
          <a:bodyPr/>
          <a:lstStyle/>
          <a:p>
            <a:fld id="{5B52316D-4692-4B10-B03E-30ED298E005C}" type="slidenum">
              <a:rPr lang="zh-CN" altLang="en-US" smtClean="0"/>
              <a:t>‹#›</a:t>
            </a:fld>
            <a:endParaRPr lang="zh-CN" altLang="en-US"/>
          </a:p>
        </p:txBody>
      </p:sp>
      <p:pic>
        <p:nvPicPr>
          <p:cNvPr id="8" name="Picture 7">
            <a:hlinkClick r:id="rId2"/>
            <a:extLst>
              <a:ext uri="{FF2B5EF4-FFF2-40B4-BE49-F238E27FC236}">
                <a16:creationId xmlns:a16="http://schemas.microsoft.com/office/drawing/2014/main" id="{B5A331A3-6FE1-4DA4-99DA-C4C2C8BA5AFE}"/>
              </a:ext>
            </a:extLst>
          </p:cNvPr>
          <p:cNvPicPr>
            <a:picLocks noChangeAspect="1"/>
          </p:cNvPicPr>
          <p:nvPr userDrawn="1"/>
        </p:nvPicPr>
        <p:blipFill rotWithShape="1">
          <a:blip r:embed="rId3"/>
          <a:srcRect t="78629" r="49500"/>
          <a:stretch/>
        </p:blipFill>
        <p:spPr>
          <a:xfrm>
            <a:off x="0" y="-2810977"/>
            <a:ext cx="12192000" cy="2076560"/>
          </a:xfrm>
          <a:prstGeom prst="rect">
            <a:avLst/>
          </a:prstGeom>
        </p:spPr>
      </p:pic>
    </p:spTree>
    <p:extLst>
      <p:ext uri="{BB962C8B-B14F-4D97-AF65-F5344CB8AC3E}">
        <p14:creationId xmlns:p14="http://schemas.microsoft.com/office/powerpoint/2010/main" val="2089361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AB07DA-7619-4B1C-B921-1F1228AB7F7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46DF692-DFC4-4AD7-A3F6-100210ACF9FA}"/>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AAF64C9-C166-401C-88A4-844ED903E804}"/>
              </a:ext>
            </a:extLst>
          </p:cNvPr>
          <p:cNvSpPr>
            <a:spLocks noGrp="1"/>
          </p:cNvSpPr>
          <p:nvPr>
            <p:ph type="dt" sz="half" idx="10"/>
          </p:nvPr>
        </p:nvSpPr>
        <p:spPr/>
        <p:txBody>
          <a:bodyPr/>
          <a:lstStyle/>
          <a:p>
            <a:fld id="{2CCDC1D9-034D-494F-808F-2EA6504B546F}" type="datetimeFigureOut">
              <a:rPr lang="zh-CN" altLang="en-US" smtClean="0"/>
              <a:t>2022/4/16</a:t>
            </a:fld>
            <a:endParaRPr lang="zh-CN" altLang="en-US"/>
          </a:p>
        </p:txBody>
      </p:sp>
      <p:sp>
        <p:nvSpPr>
          <p:cNvPr id="5" name="页脚占位符 4">
            <a:extLst>
              <a:ext uri="{FF2B5EF4-FFF2-40B4-BE49-F238E27FC236}">
                <a16:creationId xmlns:a16="http://schemas.microsoft.com/office/drawing/2014/main" id="{D3021AD0-C1DE-4F39-BC18-5F9710E61BE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11A0C21-B48D-48AA-832F-49C8217A46D7}"/>
              </a:ext>
            </a:extLst>
          </p:cNvPr>
          <p:cNvSpPr>
            <a:spLocks noGrp="1"/>
          </p:cNvSpPr>
          <p:nvPr>
            <p:ph type="sldNum" sz="quarter" idx="12"/>
          </p:nvPr>
        </p:nvSpPr>
        <p:spPr/>
        <p:txBody>
          <a:bodyPr/>
          <a:lstStyle/>
          <a:p>
            <a:fld id="{5B52316D-4692-4B10-B03E-30ED298E005C}" type="slidenum">
              <a:rPr lang="zh-CN" altLang="en-US" smtClean="0"/>
              <a:t>‹#›</a:t>
            </a:fld>
            <a:endParaRPr lang="zh-CN" altLang="en-US"/>
          </a:p>
        </p:txBody>
      </p:sp>
      <p:pic>
        <p:nvPicPr>
          <p:cNvPr id="8" name="Picture 7">
            <a:extLst>
              <a:ext uri="{FF2B5EF4-FFF2-40B4-BE49-F238E27FC236}">
                <a16:creationId xmlns:a16="http://schemas.microsoft.com/office/drawing/2014/main" id="{4641CC36-AAA2-4304-8DFC-0CC7756F15B0}"/>
              </a:ext>
            </a:extLst>
          </p:cNvPr>
          <p:cNvPicPr>
            <a:picLocks noChangeAspect="1"/>
          </p:cNvPicPr>
          <p:nvPr userDrawn="1"/>
        </p:nvPicPr>
        <p:blipFill rotWithShape="1">
          <a:blip r:embed="rId2"/>
          <a:srcRect t="78629" r="49500"/>
          <a:stretch/>
        </p:blipFill>
        <p:spPr>
          <a:xfrm>
            <a:off x="0" y="-2810977"/>
            <a:ext cx="12192000" cy="2076560"/>
          </a:xfrm>
          <a:prstGeom prst="rect">
            <a:avLst/>
          </a:prstGeom>
        </p:spPr>
      </p:pic>
    </p:spTree>
    <p:extLst>
      <p:ext uri="{BB962C8B-B14F-4D97-AF65-F5344CB8AC3E}">
        <p14:creationId xmlns:p14="http://schemas.microsoft.com/office/powerpoint/2010/main" val="8448808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7F4143-72CA-4018-B33D-C53E2554C6BD}"/>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8B5C304-D762-4C0C-8B61-4B2070581BD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D045017-8FE4-4B4F-B6D7-932ADBDAEDF9}"/>
              </a:ext>
            </a:extLst>
          </p:cNvPr>
          <p:cNvSpPr>
            <a:spLocks noGrp="1"/>
          </p:cNvSpPr>
          <p:nvPr>
            <p:ph type="dt" sz="half" idx="10"/>
          </p:nvPr>
        </p:nvSpPr>
        <p:spPr/>
        <p:txBody>
          <a:bodyPr/>
          <a:lstStyle/>
          <a:p>
            <a:fld id="{2CCDC1D9-034D-494F-808F-2EA6504B546F}" type="datetimeFigureOut">
              <a:rPr lang="zh-CN" altLang="en-US" smtClean="0"/>
              <a:t>2022/4/16</a:t>
            </a:fld>
            <a:endParaRPr lang="zh-CN" altLang="en-US"/>
          </a:p>
        </p:txBody>
      </p:sp>
      <p:sp>
        <p:nvSpPr>
          <p:cNvPr id="5" name="页脚占位符 4">
            <a:extLst>
              <a:ext uri="{FF2B5EF4-FFF2-40B4-BE49-F238E27FC236}">
                <a16:creationId xmlns:a16="http://schemas.microsoft.com/office/drawing/2014/main" id="{D937FE39-9B61-445E-970F-5630BACD1FD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05F8463-EF49-440C-855E-B35299589A1E}"/>
              </a:ext>
            </a:extLst>
          </p:cNvPr>
          <p:cNvSpPr>
            <a:spLocks noGrp="1"/>
          </p:cNvSpPr>
          <p:nvPr>
            <p:ph type="sldNum" sz="quarter" idx="12"/>
          </p:nvPr>
        </p:nvSpPr>
        <p:spPr/>
        <p:txBody>
          <a:bodyPr/>
          <a:lstStyle/>
          <a:p>
            <a:fld id="{5B52316D-4692-4B10-B03E-30ED298E005C}" type="slidenum">
              <a:rPr lang="zh-CN" altLang="en-US" smtClean="0"/>
              <a:t>‹#›</a:t>
            </a:fld>
            <a:endParaRPr lang="zh-CN" altLang="en-US"/>
          </a:p>
        </p:txBody>
      </p:sp>
      <p:pic>
        <p:nvPicPr>
          <p:cNvPr id="8" name="Picture 7">
            <a:extLst>
              <a:ext uri="{FF2B5EF4-FFF2-40B4-BE49-F238E27FC236}">
                <a16:creationId xmlns:a16="http://schemas.microsoft.com/office/drawing/2014/main" id="{A94CD89B-7B22-4153-B28D-89221146CB66}"/>
              </a:ext>
            </a:extLst>
          </p:cNvPr>
          <p:cNvPicPr>
            <a:picLocks noChangeAspect="1"/>
          </p:cNvPicPr>
          <p:nvPr userDrawn="1"/>
        </p:nvPicPr>
        <p:blipFill rotWithShape="1">
          <a:blip r:embed="rId2"/>
          <a:srcRect t="78629" r="49500"/>
          <a:stretch/>
        </p:blipFill>
        <p:spPr>
          <a:xfrm>
            <a:off x="0" y="-2810977"/>
            <a:ext cx="12192000" cy="2076560"/>
          </a:xfrm>
          <a:prstGeom prst="rect">
            <a:avLst/>
          </a:prstGeom>
        </p:spPr>
      </p:pic>
    </p:spTree>
    <p:extLst>
      <p:ext uri="{BB962C8B-B14F-4D97-AF65-F5344CB8AC3E}">
        <p14:creationId xmlns:p14="http://schemas.microsoft.com/office/powerpoint/2010/main" val="17583400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71935FBE-BCF0-437C-8C0B-27ED77907587}"/>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84BBAEBC-6555-4116-BB13-B8F2B1AC5224}"/>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A617240D-3FFD-4B37-B41A-DE2DC29C7D40}"/>
              </a:ext>
            </a:extLst>
          </p:cNvPr>
          <p:cNvSpPr>
            <a:spLocks noGrp="1"/>
          </p:cNvSpPr>
          <p:nvPr>
            <p:ph type="dt" sz="half" idx="10"/>
          </p:nvPr>
        </p:nvSpPr>
        <p:spPr/>
        <p:txBody>
          <a:bodyPr/>
          <a:lstStyle/>
          <a:p>
            <a:fld id="{2CCDC1D9-034D-494F-808F-2EA6504B546F}" type="datetimeFigureOut">
              <a:rPr lang="zh-CN" altLang="en-US" smtClean="0"/>
              <a:t>2022/4/16</a:t>
            </a:fld>
            <a:endParaRPr lang="zh-CN" altLang="en-US"/>
          </a:p>
        </p:txBody>
      </p:sp>
      <p:sp>
        <p:nvSpPr>
          <p:cNvPr id="6" name="页脚占位符 5">
            <a:extLst>
              <a:ext uri="{FF2B5EF4-FFF2-40B4-BE49-F238E27FC236}">
                <a16:creationId xmlns:a16="http://schemas.microsoft.com/office/drawing/2014/main" id="{303C2A9F-C11B-44DE-AC3F-6D7007D97CC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EFCB1D1-879D-4994-B141-5600ED1A9CBC}"/>
              </a:ext>
            </a:extLst>
          </p:cNvPr>
          <p:cNvSpPr>
            <a:spLocks noGrp="1"/>
          </p:cNvSpPr>
          <p:nvPr>
            <p:ph type="sldNum" sz="quarter" idx="12"/>
          </p:nvPr>
        </p:nvSpPr>
        <p:spPr/>
        <p:txBody>
          <a:bodyPr/>
          <a:lstStyle/>
          <a:p>
            <a:fld id="{5B52316D-4692-4B10-B03E-30ED298E005C}" type="slidenum">
              <a:rPr lang="zh-CN" altLang="en-US" smtClean="0"/>
              <a:t>‹#›</a:t>
            </a:fld>
            <a:endParaRPr lang="zh-CN" altLang="en-US"/>
          </a:p>
        </p:txBody>
      </p:sp>
      <p:pic>
        <p:nvPicPr>
          <p:cNvPr id="9" name="Picture 8">
            <a:extLst>
              <a:ext uri="{FF2B5EF4-FFF2-40B4-BE49-F238E27FC236}">
                <a16:creationId xmlns:a16="http://schemas.microsoft.com/office/drawing/2014/main" id="{47450A8A-DEB8-495E-AACE-84129B63C546}"/>
              </a:ext>
            </a:extLst>
          </p:cNvPr>
          <p:cNvPicPr>
            <a:picLocks noChangeAspect="1"/>
          </p:cNvPicPr>
          <p:nvPr userDrawn="1"/>
        </p:nvPicPr>
        <p:blipFill rotWithShape="1">
          <a:blip r:embed="rId2"/>
          <a:srcRect t="78629" r="49500"/>
          <a:stretch/>
        </p:blipFill>
        <p:spPr>
          <a:xfrm>
            <a:off x="0" y="-2810977"/>
            <a:ext cx="12192000" cy="2076560"/>
          </a:xfrm>
          <a:prstGeom prst="rect">
            <a:avLst/>
          </a:prstGeom>
        </p:spPr>
      </p:pic>
    </p:spTree>
    <p:extLst>
      <p:ext uri="{BB962C8B-B14F-4D97-AF65-F5344CB8AC3E}">
        <p14:creationId xmlns:p14="http://schemas.microsoft.com/office/powerpoint/2010/main" val="28881689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A8FEE04-58E4-4760-9847-E9872B23A418}"/>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9E2CC12-404D-4EDB-BCCD-1EC42500AA3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4F4E1FFA-5F35-43E0-AC13-7518008F3FE2}"/>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407C7421-4483-4563-9AFE-61EFA61019C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954A0E69-E43D-4340-A4F5-B8D1885E560E}"/>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091A4C16-115F-4BAF-A7C6-0D35AADE198D}"/>
              </a:ext>
            </a:extLst>
          </p:cNvPr>
          <p:cNvSpPr>
            <a:spLocks noGrp="1"/>
          </p:cNvSpPr>
          <p:nvPr>
            <p:ph type="dt" sz="half" idx="10"/>
          </p:nvPr>
        </p:nvSpPr>
        <p:spPr/>
        <p:txBody>
          <a:bodyPr/>
          <a:lstStyle/>
          <a:p>
            <a:fld id="{2CCDC1D9-034D-494F-808F-2EA6504B546F}" type="datetimeFigureOut">
              <a:rPr lang="zh-CN" altLang="en-US" smtClean="0"/>
              <a:t>2022/4/16</a:t>
            </a:fld>
            <a:endParaRPr lang="zh-CN" altLang="en-US"/>
          </a:p>
        </p:txBody>
      </p:sp>
      <p:sp>
        <p:nvSpPr>
          <p:cNvPr id="8" name="页脚占位符 7">
            <a:extLst>
              <a:ext uri="{FF2B5EF4-FFF2-40B4-BE49-F238E27FC236}">
                <a16:creationId xmlns:a16="http://schemas.microsoft.com/office/drawing/2014/main" id="{4F8A4299-5DF9-42D3-9B39-6E0CC80978CE}"/>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D881C771-9347-4097-B961-6A14517F4F0E}"/>
              </a:ext>
            </a:extLst>
          </p:cNvPr>
          <p:cNvSpPr>
            <a:spLocks noGrp="1"/>
          </p:cNvSpPr>
          <p:nvPr>
            <p:ph type="sldNum" sz="quarter" idx="12"/>
          </p:nvPr>
        </p:nvSpPr>
        <p:spPr/>
        <p:txBody>
          <a:bodyPr/>
          <a:lstStyle/>
          <a:p>
            <a:fld id="{5B52316D-4692-4B10-B03E-30ED298E005C}" type="slidenum">
              <a:rPr lang="zh-CN" altLang="en-US" smtClean="0"/>
              <a:t>‹#›</a:t>
            </a:fld>
            <a:endParaRPr lang="zh-CN" altLang="en-US"/>
          </a:p>
        </p:txBody>
      </p:sp>
      <p:pic>
        <p:nvPicPr>
          <p:cNvPr id="11" name="Picture 10">
            <a:extLst>
              <a:ext uri="{FF2B5EF4-FFF2-40B4-BE49-F238E27FC236}">
                <a16:creationId xmlns:a16="http://schemas.microsoft.com/office/drawing/2014/main" id="{E8F11D3A-16E2-4467-96AE-44AA5E49E66A}"/>
              </a:ext>
            </a:extLst>
          </p:cNvPr>
          <p:cNvPicPr>
            <a:picLocks noChangeAspect="1"/>
          </p:cNvPicPr>
          <p:nvPr userDrawn="1"/>
        </p:nvPicPr>
        <p:blipFill rotWithShape="1">
          <a:blip r:embed="rId2"/>
          <a:srcRect t="78629" r="49500"/>
          <a:stretch/>
        </p:blipFill>
        <p:spPr>
          <a:xfrm>
            <a:off x="0" y="-2810977"/>
            <a:ext cx="12192000" cy="2076560"/>
          </a:xfrm>
          <a:prstGeom prst="rect">
            <a:avLst/>
          </a:prstGeom>
        </p:spPr>
      </p:pic>
    </p:spTree>
    <p:extLst>
      <p:ext uri="{BB962C8B-B14F-4D97-AF65-F5344CB8AC3E}">
        <p14:creationId xmlns:p14="http://schemas.microsoft.com/office/powerpoint/2010/main" val="32844603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32BF82D2-7A68-459D-A996-9BDDA2518FA4}" type="datetimeFigureOut">
              <a:rPr lang="zh-CN" altLang="en-US" smtClean="0"/>
              <a:t>2022/4/16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E01EE5D-26FB-46D5-A381-ECFB35BF1D34}" type="slidenum">
              <a:rPr lang="zh-CN" altLang="en-US" smtClean="0"/>
              <a:t>‹#›</a:t>
            </a:fld>
            <a:endParaRPr lang="zh-CN" altLang="en-US"/>
          </a:p>
        </p:txBody>
      </p:sp>
    </p:spTree>
    <p:extLst>
      <p:ext uri="{BB962C8B-B14F-4D97-AF65-F5344CB8AC3E}">
        <p14:creationId xmlns:p14="http://schemas.microsoft.com/office/powerpoint/2010/main" val="1964302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AF9FCC0-3AAC-4C46-B138-158D57233ACA}"/>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B4364BB-3573-4087-8070-E8E03F1FFF6E}"/>
              </a:ext>
            </a:extLst>
          </p:cNvPr>
          <p:cNvSpPr>
            <a:spLocks noGrp="1"/>
          </p:cNvSpPr>
          <p:nvPr>
            <p:ph type="dt" sz="half" idx="10"/>
          </p:nvPr>
        </p:nvSpPr>
        <p:spPr/>
        <p:txBody>
          <a:bodyPr/>
          <a:lstStyle/>
          <a:p>
            <a:fld id="{2CCDC1D9-034D-494F-808F-2EA6504B546F}" type="datetimeFigureOut">
              <a:rPr lang="zh-CN" altLang="en-US" smtClean="0"/>
              <a:t>2022/4/16</a:t>
            </a:fld>
            <a:endParaRPr lang="zh-CN" altLang="en-US"/>
          </a:p>
        </p:txBody>
      </p:sp>
      <p:sp>
        <p:nvSpPr>
          <p:cNvPr id="4" name="页脚占位符 3">
            <a:extLst>
              <a:ext uri="{FF2B5EF4-FFF2-40B4-BE49-F238E27FC236}">
                <a16:creationId xmlns:a16="http://schemas.microsoft.com/office/drawing/2014/main" id="{4373BA40-C4D5-4E71-B9FA-63CA17F70E07}"/>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FFD05B9A-50A9-4A72-8A14-8943EF36413C}"/>
              </a:ext>
            </a:extLst>
          </p:cNvPr>
          <p:cNvSpPr>
            <a:spLocks noGrp="1"/>
          </p:cNvSpPr>
          <p:nvPr>
            <p:ph type="sldNum" sz="quarter" idx="12"/>
          </p:nvPr>
        </p:nvSpPr>
        <p:spPr/>
        <p:txBody>
          <a:bodyPr/>
          <a:lstStyle/>
          <a:p>
            <a:fld id="{5B52316D-4692-4B10-B03E-30ED298E005C}" type="slidenum">
              <a:rPr lang="zh-CN" altLang="en-US" smtClean="0"/>
              <a:t>‹#›</a:t>
            </a:fld>
            <a:endParaRPr lang="zh-CN" altLang="en-US"/>
          </a:p>
        </p:txBody>
      </p:sp>
      <p:pic>
        <p:nvPicPr>
          <p:cNvPr id="7" name="Picture 6">
            <a:extLst>
              <a:ext uri="{FF2B5EF4-FFF2-40B4-BE49-F238E27FC236}">
                <a16:creationId xmlns:a16="http://schemas.microsoft.com/office/drawing/2014/main" id="{178F460B-11FE-42F1-AC73-C1856A714195}"/>
              </a:ext>
            </a:extLst>
          </p:cNvPr>
          <p:cNvPicPr>
            <a:picLocks noChangeAspect="1"/>
          </p:cNvPicPr>
          <p:nvPr userDrawn="1"/>
        </p:nvPicPr>
        <p:blipFill rotWithShape="1">
          <a:blip r:embed="rId2"/>
          <a:srcRect t="78629" r="49500"/>
          <a:stretch/>
        </p:blipFill>
        <p:spPr>
          <a:xfrm>
            <a:off x="0" y="-2810977"/>
            <a:ext cx="12192000" cy="2076560"/>
          </a:xfrm>
          <a:prstGeom prst="rect">
            <a:avLst/>
          </a:prstGeom>
        </p:spPr>
      </p:pic>
    </p:spTree>
    <p:extLst>
      <p:ext uri="{BB962C8B-B14F-4D97-AF65-F5344CB8AC3E}">
        <p14:creationId xmlns:p14="http://schemas.microsoft.com/office/powerpoint/2010/main" val="18924469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49377C1-05FB-402C-AD10-FE68211C71D1}"/>
              </a:ext>
            </a:extLst>
          </p:cNvPr>
          <p:cNvSpPr>
            <a:spLocks noGrp="1"/>
          </p:cNvSpPr>
          <p:nvPr>
            <p:ph type="dt" sz="half" idx="10"/>
          </p:nvPr>
        </p:nvSpPr>
        <p:spPr/>
        <p:txBody>
          <a:bodyPr/>
          <a:lstStyle/>
          <a:p>
            <a:fld id="{2CCDC1D9-034D-494F-808F-2EA6504B546F}" type="datetimeFigureOut">
              <a:rPr lang="zh-CN" altLang="en-US" smtClean="0"/>
              <a:t>2022/4/16</a:t>
            </a:fld>
            <a:endParaRPr lang="zh-CN" altLang="en-US"/>
          </a:p>
        </p:txBody>
      </p:sp>
      <p:sp>
        <p:nvSpPr>
          <p:cNvPr id="3" name="页脚占位符 2">
            <a:extLst>
              <a:ext uri="{FF2B5EF4-FFF2-40B4-BE49-F238E27FC236}">
                <a16:creationId xmlns:a16="http://schemas.microsoft.com/office/drawing/2014/main" id="{3C3AB296-824A-4BBA-9EF9-02A792B683C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439DD524-F5B2-4F22-A9A8-A7B1E6B772DD}"/>
              </a:ext>
            </a:extLst>
          </p:cNvPr>
          <p:cNvSpPr>
            <a:spLocks noGrp="1"/>
          </p:cNvSpPr>
          <p:nvPr>
            <p:ph type="sldNum" sz="quarter" idx="12"/>
          </p:nvPr>
        </p:nvSpPr>
        <p:spPr/>
        <p:txBody>
          <a:bodyPr/>
          <a:lstStyle/>
          <a:p>
            <a:fld id="{5B52316D-4692-4B10-B03E-30ED298E005C}" type="slidenum">
              <a:rPr lang="zh-CN" altLang="en-US" smtClean="0"/>
              <a:t>‹#›</a:t>
            </a:fld>
            <a:endParaRPr lang="zh-CN" altLang="en-US"/>
          </a:p>
        </p:txBody>
      </p:sp>
      <p:pic>
        <p:nvPicPr>
          <p:cNvPr id="6" name="Picture 5">
            <a:extLst>
              <a:ext uri="{FF2B5EF4-FFF2-40B4-BE49-F238E27FC236}">
                <a16:creationId xmlns:a16="http://schemas.microsoft.com/office/drawing/2014/main" id="{25ABA80B-CC78-4A88-901F-28213AFE57F1}"/>
              </a:ext>
            </a:extLst>
          </p:cNvPr>
          <p:cNvPicPr>
            <a:picLocks noChangeAspect="1"/>
          </p:cNvPicPr>
          <p:nvPr userDrawn="1"/>
        </p:nvPicPr>
        <p:blipFill rotWithShape="1">
          <a:blip r:embed="rId2"/>
          <a:srcRect t="78629" r="49500"/>
          <a:stretch/>
        </p:blipFill>
        <p:spPr>
          <a:xfrm>
            <a:off x="0" y="-2810977"/>
            <a:ext cx="12192000" cy="2076560"/>
          </a:xfrm>
          <a:prstGeom prst="rect">
            <a:avLst/>
          </a:prstGeom>
        </p:spPr>
      </p:pic>
    </p:spTree>
    <p:extLst>
      <p:ext uri="{BB962C8B-B14F-4D97-AF65-F5344CB8AC3E}">
        <p14:creationId xmlns:p14="http://schemas.microsoft.com/office/powerpoint/2010/main" val="39275709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0F86F6-6C07-4831-8D20-C1B4C814283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2429556-2AF2-4684-A3A3-A1224F8CBAF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6C587A15-6ED0-41C3-A506-34EF583829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CA4D7D4-47E8-4E05-936E-B2D7F316B60A}"/>
              </a:ext>
            </a:extLst>
          </p:cNvPr>
          <p:cNvSpPr>
            <a:spLocks noGrp="1"/>
          </p:cNvSpPr>
          <p:nvPr>
            <p:ph type="dt" sz="half" idx="10"/>
          </p:nvPr>
        </p:nvSpPr>
        <p:spPr/>
        <p:txBody>
          <a:bodyPr/>
          <a:lstStyle/>
          <a:p>
            <a:fld id="{2CCDC1D9-034D-494F-808F-2EA6504B546F}" type="datetimeFigureOut">
              <a:rPr lang="zh-CN" altLang="en-US" smtClean="0"/>
              <a:t>2022/4/16</a:t>
            </a:fld>
            <a:endParaRPr lang="zh-CN" altLang="en-US"/>
          </a:p>
        </p:txBody>
      </p:sp>
      <p:sp>
        <p:nvSpPr>
          <p:cNvPr id="6" name="页脚占位符 5">
            <a:extLst>
              <a:ext uri="{FF2B5EF4-FFF2-40B4-BE49-F238E27FC236}">
                <a16:creationId xmlns:a16="http://schemas.microsoft.com/office/drawing/2014/main" id="{3F620E06-6DF6-4C99-8CF2-4501BB58932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E6D4E1F-A5C6-4FC6-9D46-A64234A9DEF8}"/>
              </a:ext>
            </a:extLst>
          </p:cNvPr>
          <p:cNvSpPr>
            <a:spLocks noGrp="1"/>
          </p:cNvSpPr>
          <p:nvPr>
            <p:ph type="sldNum" sz="quarter" idx="12"/>
          </p:nvPr>
        </p:nvSpPr>
        <p:spPr/>
        <p:txBody>
          <a:bodyPr/>
          <a:lstStyle/>
          <a:p>
            <a:fld id="{5B52316D-4692-4B10-B03E-30ED298E005C}" type="slidenum">
              <a:rPr lang="zh-CN" altLang="en-US" smtClean="0"/>
              <a:t>‹#›</a:t>
            </a:fld>
            <a:endParaRPr lang="zh-CN" altLang="en-US"/>
          </a:p>
        </p:txBody>
      </p:sp>
      <p:pic>
        <p:nvPicPr>
          <p:cNvPr id="9" name="Picture 8">
            <a:extLst>
              <a:ext uri="{FF2B5EF4-FFF2-40B4-BE49-F238E27FC236}">
                <a16:creationId xmlns:a16="http://schemas.microsoft.com/office/drawing/2014/main" id="{3A550FEF-CEE2-45F7-BBA1-523BC26D1FF9}"/>
              </a:ext>
            </a:extLst>
          </p:cNvPr>
          <p:cNvPicPr>
            <a:picLocks noChangeAspect="1"/>
          </p:cNvPicPr>
          <p:nvPr userDrawn="1"/>
        </p:nvPicPr>
        <p:blipFill rotWithShape="1">
          <a:blip r:embed="rId2"/>
          <a:srcRect t="78629" r="49500"/>
          <a:stretch/>
        </p:blipFill>
        <p:spPr>
          <a:xfrm>
            <a:off x="0" y="-2810977"/>
            <a:ext cx="12192000" cy="2076560"/>
          </a:xfrm>
          <a:prstGeom prst="rect">
            <a:avLst/>
          </a:prstGeom>
        </p:spPr>
      </p:pic>
    </p:spTree>
    <p:extLst>
      <p:ext uri="{BB962C8B-B14F-4D97-AF65-F5344CB8AC3E}">
        <p14:creationId xmlns:p14="http://schemas.microsoft.com/office/powerpoint/2010/main" val="8544840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19341F-BC20-4D75-B5DC-1F7C17988DC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B7166158-BA18-4E92-917A-11C3B01B1EA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0744C76-7DCC-4010-B3E6-1F24869DAB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B0F18D1-D802-4ACC-9F07-48DC1292A88B}"/>
              </a:ext>
            </a:extLst>
          </p:cNvPr>
          <p:cNvSpPr>
            <a:spLocks noGrp="1"/>
          </p:cNvSpPr>
          <p:nvPr>
            <p:ph type="dt" sz="half" idx="10"/>
          </p:nvPr>
        </p:nvSpPr>
        <p:spPr/>
        <p:txBody>
          <a:bodyPr/>
          <a:lstStyle/>
          <a:p>
            <a:fld id="{2CCDC1D9-034D-494F-808F-2EA6504B546F}" type="datetimeFigureOut">
              <a:rPr lang="zh-CN" altLang="en-US" smtClean="0"/>
              <a:t>2022/4/16</a:t>
            </a:fld>
            <a:endParaRPr lang="zh-CN" altLang="en-US"/>
          </a:p>
        </p:txBody>
      </p:sp>
      <p:sp>
        <p:nvSpPr>
          <p:cNvPr id="6" name="页脚占位符 5">
            <a:extLst>
              <a:ext uri="{FF2B5EF4-FFF2-40B4-BE49-F238E27FC236}">
                <a16:creationId xmlns:a16="http://schemas.microsoft.com/office/drawing/2014/main" id="{AB6BC1E0-E999-4F40-B5DC-E3C2D6C78D0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61F03CD-48F1-40DE-B84A-EBA44C3B24AD}"/>
              </a:ext>
            </a:extLst>
          </p:cNvPr>
          <p:cNvSpPr>
            <a:spLocks noGrp="1"/>
          </p:cNvSpPr>
          <p:nvPr>
            <p:ph type="sldNum" sz="quarter" idx="12"/>
          </p:nvPr>
        </p:nvSpPr>
        <p:spPr/>
        <p:txBody>
          <a:bodyPr/>
          <a:lstStyle/>
          <a:p>
            <a:fld id="{5B52316D-4692-4B10-B03E-30ED298E005C}" type="slidenum">
              <a:rPr lang="zh-CN" altLang="en-US" smtClean="0"/>
              <a:t>‹#›</a:t>
            </a:fld>
            <a:endParaRPr lang="zh-CN" altLang="en-US"/>
          </a:p>
        </p:txBody>
      </p:sp>
      <p:pic>
        <p:nvPicPr>
          <p:cNvPr id="9" name="Picture 8">
            <a:extLst>
              <a:ext uri="{FF2B5EF4-FFF2-40B4-BE49-F238E27FC236}">
                <a16:creationId xmlns:a16="http://schemas.microsoft.com/office/drawing/2014/main" id="{36889748-0B07-4B56-AD0A-7CF64046AAEA}"/>
              </a:ext>
            </a:extLst>
          </p:cNvPr>
          <p:cNvPicPr>
            <a:picLocks noChangeAspect="1"/>
          </p:cNvPicPr>
          <p:nvPr userDrawn="1"/>
        </p:nvPicPr>
        <p:blipFill rotWithShape="1">
          <a:blip r:embed="rId2"/>
          <a:srcRect t="78629" r="49500"/>
          <a:stretch/>
        </p:blipFill>
        <p:spPr>
          <a:xfrm>
            <a:off x="0" y="-2810977"/>
            <a:ext cx="12192000" cy="2076560"/>
          </a:xfrm>
          <a:prstGeom prst="rect">
            <a:avLst/>
          </a:prstGeom>
        </p:spPr>
      </p:pic>
    </p:spTree>
    <p:extLst>
      <p:ext uri="{BB962C8B-B14F-4D97-AF65-F5344CB8AC3E}">
        <p14:creationId xmlns:p14="http://schemas.microsoft.com/office/powerpoint/2010/main" val="22993118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34EAC8-4BA7-400C-AF05-FB44C4B8B9E3}"/>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561D317-6887-478C-9C22-A8893A42DC7F}"/>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E52E2C8-0BC2-4428-B87F-CAE62D24CD12}"/>
              </a:ext>
            </a:extLst>
          </p:cNvPr>
          <p:cNvSpPr>
            <a:spLocks noGrp="1"/>
          </p:cNvSpPr>
          <p:nvPr>
            <p:ph type="dt" sz="half" idx="10"/>
          </p:nvPr>
        </p:nvSpPr>
        <p:spPr/>
        <p:txBody>
          <a:bodyPr/>
          <a:lstStyle/>
          <a:p>
            <a:fld id="{2CCDC1D9-034D-494F-808F-2EA6504B546F}" type="datetimeFigureOut">
              <a:rPr lang="zh-CN" altLang="en-US" smtClean="0"/>
              <a:t>2022/4/16</a:t>
            </a:fld>
            <a:endParaRPr lang="zh-CN" altLang="en-US"/>
          </a:p>
        </p:txBody>
      </p:sp>
      <p:sp>
        <p:nvSpPr>
          <p:cNvPr id="5" name="页脚占位符 4">
            <a:extLst>
              <a:ext uri="{FF2B5EF4-FFF2-40B4-BE49-F238E27FC236}">
                <a16:creationId xmlns:a16="http://schemas.microsoft.com/office/drawing/2014/main" id="{BF36DA95-492B-4B58-BC8B-C4A9E66E5DF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7A2E644-4611-4026-8D9F-E5FB5E158A54}"/>
              </a:ext>
            </a:extLst>
          </p:cNvPr>
          <p:cNvSpPr>
            <a:spLocks noGrp="1"/>
          </p:cNvSpPr>
          <p:nvPr>
            <p:ph type="sldNum" sz="quarter" idx="12"/>
          </p:nvPr>
        </p:nvSpPr>
        <p:spPr/>
        <p:txBody>
          <a:bodyPr/>
          <a:lstStyle/>
          <a:p>
            <a:fld id="{5B52316D-4692-4B10-B03E-30ED298E005C}" type="slidenum">
              <a:rPr lang="zh-CN" altLang="en-US" smtClean="0"/>
              <a:t>‹#›</a:t>
            </a:fld>
            <a:endParaRPr lang="zh-CN" altLang="en-US"/>
          </a:p>
        </p:txBody>
      </p:sp>
      <p:pic>
        <p:nvPicPr>
          <p:cNvPr id="8" name="Picture 7">
            <a:extLst>
              <a:ext uri="{FF2B5EF4-FFF2-40B4-BE49-F238E27FC236}">
                <a16:creationId xmlns:a16="http://schemas.microsoft.com/office/drawing/2014/main" id="{92505C69-33C6-47C6-B9B9-3DF7AD945A8C}"/>
              </a:ext>
            </a:extLst>
          </p:cNvPr>
          <p:cNvPicPr>
            <a:picLocks noChangeAspect="1"/>
          </p:cNvPicPr>
          <p:nvPr userDrawn="1"/>
        </p:nvPicPr>
        <p:blipFill rotWithShape="1">
          <a:blip r:embed="rId2"/>
          <a:srcRect t="78629" r="49500"/>
          <a:stretch/>
        </p:blipFill>
        <p:spPr>
          <a:xfrm>
            <a:off x="0" y="-2810977"/>
            <a:ext cx="12192000" cy="2076560"/>
          </a:xfrm>
          <a:prstGeom prst="rect">
            <a:avLst/>
          </a:prstGeom>
        </p:spPr>
      </p:pic>
    </p:spTree>
    <p:extLst>
      <p:ext uri="{BB962C8B-B14F-4D97-AF65-F5344CB8AC3E}">
        <p14:creationId xmlns:p14="http://schemas.microsoft.com/office/powerpoint/2010/main" val="4186416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195D849-4067-46BC-BDBF-7DAE9D4DECBE}"/>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D152E9A-DEF2-4F98-8BE3-544845A1AD95}"/>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810C62B-3612-444E-BF93-B496D3C360AD}"/>
              </a:ext>
            </a:extLst>
          </p:cNvPr>
          <p:cNvSpPr>
            <a:spLocks noGrp="1"/>
          </p:cNvSpPr>
          <p:nvPr>
            <p:ph type="dt" sz="half" idx="10"/>
          </p:nvPr>
        </p:nvSpPr>
        <p:spPr/>
        <p:txBody>
          <a:bodyPr/>
          <a:lstStyle/>
          <a:p>
            <a:fld id="{2CCDC1D9-034D-494F-808F-2EA6504B546F}" type="datetimeFigureOut">
              <a:rPr lang="zh-CN" altLang="en-US" smtClean="0"/>
              <a:t>2022/4/16</a:t>
            </a:fld>
            <a:endParaRPr lang="zh-CN" altLang="en-US"/>
          </a:p>
        </p:txBody>
      </p:sp>
      <p:sp>
        <p:nvSpPr>
          <p:cNvPr id="5" name="页脚占位符 4">
            <a:extLst>
              <a:ext uri="{FF2B5EF4-FFF2-40B4-BE49-F238E27FC236}">
                <a16:creationId xmlns:a16="http://schemas.microsoft.com/office/drawing/2014/main" id="{F96CF058-403E-4A87-A8D1-1B4558B7957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3B2CF62-0FD9-4C35-95A8-7BCD271C26AE}"/>
              </a:ext>
            </a:extLst>
          </p:cNvPr>
          <p:cNvSpPr>
            <a:spLocks noGrp="1"/>
          </p:cNvSpPr>
          <p:nvPr>
            <p:ph type="sldNum" sz="quarter" idx="12"/>
          </p:nvPr>
        </p:nvSpPr>
        <p:spPr/>
        <p:txBody>
          <a:bodyPr/>
          <a:lstStyle/>
          <a:p>
            <a:fld id="{5B52316D-4692-4B10-B03E-30ED298E005C}" type="slidenum">
              <a:rPr lang="zh-CN" altLang="en-US" smtClean="0"/>
              <a:t>‹#›</a:t>
            </a:fld>
            <a:endParaRPr lang="zh-CN" altLang="en-US"/>
          </a:p>
        </p:txBody>
      </p:sp>
      <p:pic>
        <p:nvPicPr>
          <p:cNvPr id="8" name="Picture 7">
            <a:extLst>
              <a:ext uri="{FF2B5EF4-FFF2-40B4-BE49-F238E27FC236}">
                <a16:creationId xmlns:a16="http://schemas.microsoft.com/office/drawing/2014/main" id="{2ACBAB21-9F15-4E67-9C62-88FD565E804A}"/>
              </a:ext>
            </a:extLst>
          </p:cNvPr>
          <p:cNvPicPr>
            <a:picLocks noChangeAspect="1"/>
          </p:cNvPicPr>
          <p:nvPr userDrawn="1"/>
        </p:nvPicPr>
        <p:blipFill rotWithShape="1">
          <a:blip r:embed="rId2"/>
          <a:srcRect t="78629" r="49500"/>
          <a:stretch/>
        </p:blipFill>
        <p:spPr>
          <a:xfrm>
            <a:off x="0" y="-2810977"/>
            <a:ext cx="12192000" cy="2076560"/>
          </a:xfrm>
          <a:prstGeom prst="rect">
            <a:avLst/>
          </a:prstGeom>
        </p:spPr>
      </p:pic>
    </p:spTree>
    <p:extLst>
      <p:ext uri="{BB962C8B-B14F-4D97-AF65-F5344CB8AC3E}">
        <p14:creationId xmlns:p14="http://schemas.microsoft.com/office/powerpoint/2010/main" val="13555707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1" y="2130426"/>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8389" indent="0" algn="ctr">
              <a:buNone/>
              <a:defRPr>
                <a:solidFill>
                  <a:schemeClr val="tx1">
                    <a:tint val="75000"/>
                  </a:schemeClr>
                </a:solidFill>
              </a:defRPr>
            </a:lvl2pPr>
            <a:lvl3pPr marL="916777" indent="0" algn="ctr">
              <a:buNone/>
              <a:defRPr>
                <a:solidFill>
                  <a:schemeClr val="tx1">
                    <a:tint val="75000"/>
                  </a:schemeClr>
                </a:solidFill>
              </a:defRPr>
            </a:lvl3pPr>
            <a:lvl4pPr marL="1375166" indent="0" algn="ctr">
              <a:buNone/>
              <a:defRPr>
                <a:solidFill>
                  <a:schemeClr val="tx1">
                    <a:tint val="75000"/>
                  </a:schemeClr>
                </a:solidFill>
              </a:defRPr>
            </a:lvl4pPr>
            <a:lvl5pPr marL="1833555" indent="0" algn="ctr">
              <a:buNone/>
              <a:defRPr>
                <a:solidFill>
                  <a:schemeClr val="tx1">
                    <a:tint val="75000"/>
                  </a:schemeClr>
                </a:solidFill>
              </a:defRPr>
            </a:lvl5pPr>
            <a:lvl6pPr marL="2291944" indent="0" algn="ctr">
              <a:buNone/>
              <a:defRPr>
                <a:solidFill>
                  <a:schemeClr val="tx1">
                    <a:tint val="75000"/>
                  </a:schemeClr>
                </a:solidFill>
              </a:defRPr>
            </a:lvl6pPr>
            <a:lvl7pPr marL="2750332" indent="0" algn="ctr">
              <a:buNone/>
              <a:defRPr>
                <a:solidFill>
                  <a:schemeClr val="tx1">
                    <a:tint val="75000"/>
                  </a:schemeClr>
                </a:solidFill>
              </a:defRPr>
            </a:lvl7pPr>
            <a:lvl8pPr marL="3208721" indent="0" algn="ctr">
              <a:buNone/>
              <a:defRPr>
                <a:solidFill>
                  <a:schemeClr val="tx1">
                    <a:tint val="75000"/>
                  </a:schemeClr>
                </a:solidFill>
              </a:defRPr>
            </a:lvl8pPr>
            <a:lvl9pPr marL="366711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2022/4/16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pic>
        <p:nvPicPr>
          <p:cNvPr id="7" name="Picture 6">
            <a:extLst>
              <a:ext uri="{FF2B5EF4-FFF2-40B4-BE49-F238E27FC236}">
                <a16:creationId xmlns:a16="http://schemas.microsoft.com/office/drawing/2014/main" id="{BCF8EA7A-6BBB-43F3-A850-3C62A3C3640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00300" y="144838"/>
            <a:ext cx="2600325" cy="2600325"/>
          </a:xfrm>
          <a:prstGeom prst="rect">
            <a:avLst/>
          </a:prstGeom>
        </p:spPr>
      </p:pic>
    </p:spTree>
    <p:extLst>
      <p:ext uri="{BB962C8B-B14F-4D97-AF65-F5344CB8AC3E}">
        <p14:creationId xmlns:p14="http://schemas.microsoft.com/office/powerpoint/2010/main" val="42786804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18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1" y="2130426"/>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8389" indent="0" algn="ctr">
              <a:buNone/>
              <a:defRPr>
                <a:solidFill>
                  <a:schemeClr val="tx1">
                    <a:tint val="75000"/>
                  </a:schemeClr>
                </a:solidFill>
              </a:defRPr>
            </a:lvl2pPr>
            <a:lvl3pPr marL="916777" indent="0" algn="ctr">
              <a:buNone/>
              <a:defRPr>
                <a:solidFill>
                  <a:schemeClr val="tx1">
                    <a:tint val="75000"/>
                  </a:schemeClr>
                </a:solidFill>
              </a:defRPr>
            </a:lvl3pPr>
            <a:lvl4pPr marL="1375166" indent="0" algn="ctr">
              <a:buNone/>
              <a:defRPr>
                <a:solidFill>
                  <a:schemeClr val="tx1">
                    <a:tint val="75000"/>
                  </a:schemeClr>
                </a:solidFill>
              </a:defRPr>
            </a:lvl4pPr>
            <a:lvl5pPr marL="1833555" indent="0" algn="ctr">
              <a:buNone/>
              <a:defRPr>
                <a:solidFill>
                  <a:schemeClr val="tx1">
                    <a:tint val="75000"/>
                  </a:schemeClr>
                </a:solidFill>
              </a:defRPr>
            </a:lvl5pPr>
            <a:lvl6pPr marL="2291944" indent="0" algn="ctr">
              <a:buNone/>
              <a:defRPr>
                <a:solidFill>
                  <a:schemeClr val="tx1">
                    <a:tint val="75000"/>
                  </a:schemeClr>
                </a:solidFill>
              </a:defRPr>
            </a:lvl6pPr>
            <a:lvl7pPr marL="2750332" indent="0" algn="ctr">
              <a:buNone/>
              <a:defRPr>
                <a:solidFill>
                  <a:schemeClr val="tx1">
                    <a:tint val="75000"/>
                  </a:schemeClr>
                </a:solidFill>
              </a:defRPr>
            </a:lvl7pPr>
            <a:lvl8pPr marL="3208721" indent="0" algn="ctr">
              <a:buNone/>
              <a:defRPr>
                <a:solidFill>
                  <a:schemeClr val="tx1">
                    <a:tint val="75000"/>
                  </a:schemeClr>
                </a:solidFill>
              </a:defRPr>
            </a:lvl8pPr>
            <a:lvl9pPr marL="366711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2022/4/16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5213223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17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1" y="2130426"/>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8389" indent="0" algn="ctr">
              <a:buNone/>
              <a:defRPr>
                <a:solidFill>
                  <a:schemeClr val="tx1">
                    <a:tint val="75000"/>
                  </a:schemeClr>
                </a:solidFill>
              </a:defRPr>
            </a:lvl2pPr>
            <a:lvl3pPr marL="916777" indent="0" algn="ctr">
              <a:buNone/>
              <a:defRPr>
                <a:solidFill>
                  <a:schemeClr val="tx1">
                    <a:tint val="75000"/>
                  </a:schemeClr>
                </a:solidFill>
              </a:defRPr>
            </a:lvl3pPr>
            <a:lvl4pPr marL="1375166" indent="0" algn="ctr">
              <a:buNone/>
              <a:defRPr>
                <a:solidFill>
                  <a:schemeClr val="tx1">
                    <a:tint val="75000"/>
                  </a:schemeClr>
                </a:solidFill>
              </a:defRPr>
            </a:lvl4pPr>
            <a:lvl5pPr marL="1833555" indent="0" algn="ctr">
              <a:buNone/>
              <a:defRPr>
                <a:solidFill>
                  <a:schemeClr val="tx1">
                    <a:tint val="75000"/>
                  </a:schemeClr>
                </a:solidFill>
              </a:defRPr>
            </a:lvl5pPr>
            <a:lvl6pPr marL="2291944" indent="0" algn="ctr">
              <a:buNone/>
              <a:defRPr>
                <a:solidFill>
                  <a:schemeClr val="tx1">
                    <a:tint val="75000"/>
                  </a:schemeClr>
                </a:solidFill>
              </a:defRPr>
            </a:lvl6pPr>
            <a:lvl7pPr marL="2750332" indent="0" algn="ctr">
              <a:buNone/>
              <a:defRPr>
                <a:solidFill>
                  <a:schemeClr val="tx1">
                    <a:tint val="75000"/>
                  </a:schemeClr>
                </a:solidFill>
              </a:defRPr>
            </a:lvl7pPr>
            <a:lvl8pPr marL="3208721" indent="0" algn="ctr">
              <a:buNone/>
              <a:defRPr>
                <a:solidFill>
                  <a:schemeClr val="tx1">
                    <a:tint val="75000"/>
                  </a:schemeClr>
                </a:solidFill>
              </a:defRPr>
            </a:lvl8pPr>
            <a:lvl9pPr marL="366711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2022/4/16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7532075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16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1" y="2130426"/>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8389" indent="0" algn="ctr">
              <a:buNone/>
              <a:defRPr>
                <a:solidFill>
                  <a:schemeClr val="tx1">
                    <a:tint val="75000"/>
                  </a:schemeClr>
                </a:solidFill>
              </a:defRPr>
            </a:lvl2pPr>
            <a:lvl3pPr marL="916777" indent="0" algn="ctr">
              <a:buNone/>
              <a:defRPr>
                <a:solidFill>
                  <a:schemeClr val="tx1">
                    <a:tint val="75000"/>
                  </a:schemeClr>
                </a:solidFill>
              </a:defRPr>
            </a:lvl3pPr>
            <a:lvl4pPr marL="1375166" indent="0" algn="ctr">
              <a:buNone/>
              <a:defRPr>
                <a:solidFill>
                  <a:schemeClr val="tx1">
                    <a:tint val="75000"/>
                  </a:schemeClr>
                </a:solidFill>
              </a:defRPr>
            </a:lvl4pPr>
            <a:lvl5pPr marL="1833555" indent="0" algn="ctr">
              <a:buNone/>
              <a:defRPr>
                <a:solidFill>
                  <a:schemeClr val="tx1">
                    <a:tint val="75000"/>
                  </a:schemeClr>
                </a:solidFill>
              </a:defRPr>
            </a:lvl5pPr>
            <a:lvl6pPr marL="2291944" indent="0" algn="ctr">
              <a:buNone/>
              <a:defRPr>
                <a:solidFill>
                  <a:schemeClr val="tx1">
                    <a:tint val="75000"/>
                  </a:schemeClr>
                </a:solidFill>
              </a:defRPr>
            </a:lvl6pPr>
            <a:lvl7pPr marL="2750332" indent="0" algn="ctr">
              <a:buNone/>
              <a:defRPr>
                <a:solidFill>
                  <a:schemeClr val="tx1">
                    <a:tint val="75000"/>
                  </a:schemeClr>
                </a:solidFill>
              </a:defRPr>
            </a:lvl7pPr>
            <a:lvl8pPr marL="3208721" indent="0" algn="ctr">
              <a:buNone/>
              <a:defRPr>
                <a:solidFill>
                  <a:schemeClr val="tx1">
                    <a:tint val="75000"/>
                  </a:schemeClr>
                </a:solidFill>
              </a:defRPr>
            </a:lvl8pPr>
            <a:lvl9pPr marL="366711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2022/4/16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6706330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17">
            <a:extLst>
              <a:ext uri="{FF2B5EF4-FFF2-40B4-BE49-F238E27FC236}">
                <a16:creationId xmlns:a16="http://schemas.microsoft.com/office/drawing/2014/main" id="{12A7224A-529B-49DF-8994-1AEB021B7A9C}"/>
              </a:ext>
            </a:extLst>
          </p:cNvPr>
          <p:cNvPicPr>
            <a:picLocks noChangeAspect="1"/>
          </p:cNvPicPr>
          <p:nvPr userDrawn="1"/>
        </p:nvPicPr>
        <p:blipFill>
          <a:blip r:embed="rId2"/>
          <a:stretch>
            <a:fillRect/>
          </a:stretch>
        </p:blipFill>
        <p:spPr>
          <a:xfrm>
            <a:off x="-17444" y="3178649"/>
            <a:ext cx="12209445" cy="3679353"/>
          </a:xfrm>
          <a:prstGeom prst="rect">
            <a:avLst/>
          </a:prstGeom>
        </p:spPr>
      </p:pic>
      <p:pic>
        <p:nvPicPr>
          <p:cNvPr id="8" name="1">
            <a:extLst>
              <a:ext uri="{FF2B5EF4-FFF2-40B4-BE49-F238E27FC236}">
                <a16:creationId xmlns:a16="http://schemas.microsoft.com/office/drawing/2014/main" id="{97C5E7E8-2083-4C6A-A02C-1F010E8FF22B}"/>
              </a:ext>
            </a:extLst>
          </p:cNvPr>
          <p:cNvPicPr>
            <a:picLocks noChangeAspect="1"/>
          </p:cNvPicPr>
          <p:nvPr userDrawn="1"/>
        </p:nvPicPr>
        <p:blipFill>
          <a:blip r:embed="rId3" cstate="screen"/>
          <a:stretch>
            <a:fillRect/>
          </a:stretch>
        </p:blipFill>
        <p:spPr>
          <a:xfrm>
            <a:off x="2038979" y="2601144"/>
            <a:ext cx="4906376" cy="3980824"/>
          </a:xfrm>
          <a:prstGeom prst="rect">
            <a:avLst/>
          </a:prstGeom>
        </p:spPr>
      </p:pic>
      <p:pic>
        <p:nvPicPr>
          <p:cNvPr id="9" name="19">
            <a:extLst>
              <a:ext uri="{FF2B5EF4-FFF2-40B4-BE49-F238E27FC236}">
                <a16:creationId xmlns:a16="http://schemas.microsoft.com/office/drawing/2014/main" id="{81F8E7DE-5A5C-446A-83F2-883FAF09DF54}"/>
              </a:ext>
            </a:extLst>
          </p:cNvPr>
          <p:cNvPicPr>
            <a:picLocks noChangeAspect="1"/>
          </p:cNvPicPr>
          <p:nvPr userDrawn="1"/>
        </p:nvPicPr>
        <p:blipFill>
          <a:blip r:embed="rId4" cstate="screen"/>
          <a:stretch>
            <a:fillRect/>
          </a:stretch>
        </p:blipFill>
        <p:spPr>
          <a:xfrm flipH="1">
            <a:off x="8559038" y="4084499"/>
            <a:ext cx="3773430" cy="2705179"/>
          </a:xfrm>
          <a:prstGeom prst="rect">
            <a:avLst/>
          </a:prstGeom>
        </p:spPr>
      </p:pic>
      <p:pic>
        <p:nvPicPr>
          <p:cNvPr id="10" name="55">
            <a:extLst>
              <a:ext uri="{FF2B5EF4-FFF2-40B4-BE49-F238E27FC236}">
                <a16:creationId xmlns:a16="http://schemas.microsoft.com/office/drawing/2014/main" id="{A8904B3B-FC0C-4CA9-BFC2-AC0ADDB2602F}"/>
              </a:ext>
            </a:extLst>
          </p:cNvPr>
          <p:cNvPicPr>
            <a:picLocks noChangeAspect="1"/>
          </p:cNvPicPr>
          <p:nvPr userDrawn="1"/>
        </p:nvPicPr>
        <p:blipFill rotWithShape="1">
          <a:blip r:embed="rId5" cstate="screen"/>
          <a:srcRect/>
          <a:stretch>
            <a:fillRect/>
          </a:stretch>
        </p:blipFill>
        <p:spPr>
          <a:xfrm>
            <a:off x="857533" y="-215470"/>
            <a:ext cx="9803219" cy="3679353"/>
          </a:xfrm>
          <a:prstGeom prst="rect">
            <a:avLst/>
          </a:prstGeom>
        </p:spPr>
      </p:pic>
      <p:grpSp>
        <p:nvGrpSpPr>
          <p:cNvPr id="11" name="57">
            <a:extLst>
              <a:ext uri="{FF2B5EF4-FFF2-40B4-BE49-F238E27FC236}">
                <a16:creationId xmlns:a16="http://schemas.microsoft.com/office/drawing/2014/main" id="{A79173E2-791C-4E72-A892-035137321C46}"/>
              </a:ext>
            </a:extLst>
          </p:cNvPr>
          <p:cNvGrpSpPr/>
          <p:nvPr userDrawn="1"/>
        </p:nvGrpSpPr>
        <p:grpSpPr>
          <a:xfrm>
            <a:off x="6756819" y="3169720"/>
            <a:ext cx="804179" cy="374559"/>
            <a:chOff x="217691" y="6414967"/>
            <a:chExt cx="804180" cy="374559"/>
          </a:xfrm>
        </p:grpSpPr>
        <p:grpSp>
          <p:nvGrpSpPr>
            <p:cNvPr id="12" name="Group 4">
              <a:extLst>
                <a:ext uri="{FF2B5EF4-FFF2-40B4-BE49-F238E27FC236}">
                  <a16:creationId xmlns:a16="http://schemas.microsoft.com/office/drawing/2014/main" id="{5D588DCF-60C7-431C-9BB1-30DDF55E5E3C}"/>
                </a:ext>
              </a:extLst>
            </p:cNvPr>
            <p:cNvGrpSpPr>
              <a:grpSpLocks noChangeAspect="1"/>
            </p:cNvGrpSpPr>
            <p:nvPr/>
          </p:nvGrpSpPr>
          <p:grpSpPr bwMode="auto">
            <a:xfrm>
              <a:off x="217691" y="6414967"/>
              <a:ext cx="443922" cy="374559"/>
              <a:chOff x="3746" y="2079"/>
              <a:chExt cx="192" cy="162"/>
            </a:xfrm>
            <a:solidFill>
              <a:srgbClr val="A5CB01"/>
            </a:solidFill>
          </p:grpSpPr>
          <p:sp>
            <p:nvSpPr>
              <p:cNvPr id="18" name="Freeform 5">
                <a:extLst>
                  <a:ext uri="{FF2B5EF4-FFF2-40B4-BE49-F238E27FC236}">
                    <a16:creationId xmlns:a16="http://schemas.microsoft.com/office/drawing/2014/main" id="{CF2BC369-B52A-49AF-A119-90F74F645577}"/>
                  </a:ext>
                </a:extLst>
              </p:cNvPr>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4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9" name="Freeform 6">
                <a:extLst>
                  <a:ext uri="{FF2B5EF4-FFF2-40B4-BE49-F238E27FC236}">
                    <a16:creationId xmlns:a16="http://schemas.microsoft.com/office/drawing/2014/main" id="{708F2D9C-5C1A-477C-9CFD-26BB7CFED78C}"/>
                  </a:ext>
                </a:extLst>
              </p:cNvPr>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4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20" name="Freeform 7">
                <a:extLst>
                  <a:ext uri="{FF2B5EF4-FFF2-40B4-BE49-F238E27FC236}">
                    <a16:creationId xmlns:a16="http://schemas.microsoft.com/office/drawing/2014/main" id="{1E23AC18-8118-42E4-B1E9-F8CF77208E60}"/>
                  </a:ext>
                </a:extLst>
              </p:cNvPr>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4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21" name="Freeform 8">
                <a:extLst>
                  <a:ext uri="{FF2B5EF4-FFF2-40B4-BE49-F238E27FC236}">
                    <a16:creationId xmlns:a16="http://schemas.microsoft.com/office/drawing/2014/main" id="{B68DF67C-8D8B-498F-84A1-7F84C24436A6}"/>
                  </a:ext>
                </a:extLst>
              </p:cNvPr>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4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grpSp>
        <p:grpSp>
          <p:nvGrpSpPr>
            <p:cNvPr id="13" name="Group 4">
              <a:extLst>
                <a:ext uri="{FF2B5EF4-FFF2-40B4-BE49-F238E27FC236}">
                  <a16:creationId xmlns:a16="http://schemas.microsoft.com/office/drawing/2014/main" id="{BE779103-3A43-4A28-A437-8BE7016DE6FF}"/>
                </a:ext>
              </a:extLst>
            </p:cNvPr>
            <p:cNvGrpSpPr>
              <a:grpSpLocks noChangeAspect="1"/>
            </p:cNvGrpSpPr>
            <p:nvPr/>
          </p:nvGrpSpPr>
          <p:grpSpPr bwMode="auto">
            <a:xfrm>
              <a:off x="657417" y="6421203"/>
              <a:ext cx="364454" cy="307508"/>
              <a:chOff x="3746" y="2079"/>
              <a:chExt cx="192" cy="162"/>
            </a:xfrm>
            <a:solidFill>
              <a:srgbClr val="A5CB01"/>
            </a:solidFill>
          </p:grpSpPr>
          <p:sp>
            <p:nvSpPr>
              <p:cNvPr id="14" name="Freeform 5">
                <a:extLst>
                  <a:ext uri="{FF2B5EF4-FFF2-40B4-BE49-F238E27FC236}">
                    <a16:creationId xmlns:a16="http://schemas.microsoft.com/office/drawing/2014/main" id="{3B8992BB-9EDB-4AA9-869E-5FCD7A06CC89}"/>
                  </a:ext>
                </a:extLst>
              </p:cNvPr>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4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5" name="Freeform 6">
                <a:extLst>
                  <a:ext uri="{FF2B5EF4-FFF2-40B4-BE49-F238E27FC236}">
                    <a16:creationId xmlns:a16="http://schemas.microsoft.com/office/drawing/2014/main" id="{B05E5337-3163-434D-8B02-CA46BAE04D6A}"/>
                  </a:ext>
                </a:extLst>
              </p:cNvPr>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4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6" name="Freeform 7">
                <a:extLst>
                  <a:ext uri="{FF2B5EF4-FFF2-40B4-BE49-F238E27FC236}">
                    <a16:creationId xmlns:a16="http://schemas.microsoft.com/office/drawing/2014/main" id="{44239E07-7548-460D-8361-4A105F23336D}"/>
                  </a:ext>
                </a:extLst>
              </p:cNvPr>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4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7" name="Freeform 8">
                <a:extLst>
                  <a:ext uri="{FF2B5EF4-FFF2-40B4-BE49-F238E27FC236}">
                    <a16:creationId xmlns:a16="http://schemas.microsoft.com/office/drawing/2014/main" id="{9A611E1F-D27F-4022-A6CF-123AB156C43D}"/>
                  </a:ext>
                </a:extLst>
              </p:cNvPr>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4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grpSp>
      </p:grpSp>
      <p:pic>
        <p:nvPicPr>
          <p:cNvPr id="22" name="69">
            <a:extLst>
              <a:ext uri="{FF2B5EF4-FFF2-40B4-BE49-F238E27FC236}">
                <a16:creationId xmlns:a16="http://schemas.microsoft.com/office/drawing/2014/main" id="{BBEDC40F-84C7-45C7-A70C-C10D5C831240}"/>
              </a:ext>
            </a:extLst>
          </p:cNvPr>
          <p:cNvPicPr>
            <a:picLocks noChangeAspect="1"/>
          </p:cNvPicPr>
          <p:nvPr userDrawn="1"/>
        </p:nvPicPr>
        <p:blipFill>
          <a:blip r:embed="rId6" cstate="screen"/>
          <a:stretch>
            <a:fillRect/>
          </a:stretch>
        </p:blipFill>
        <p:spPr>
          <a:xfrm>
            <a:off x="7222131" y="450640"/>
            <a:ext cx="4465330" cy="2328677"/>
          </a:xfrm>
          <a:prstGeom prst="rect">
            <a:avLst/>
          </a:prstGeom>
        </p:spPr>
      </p:pic>
      <p:pic>
        <p:nvPicPr>
          <p:cNvPr id="25" name="Picture 9" descr="E:\0000000我图PPT\00001PNG素材\儿童卡通\tr.png">
            <a:extLst>
              <a:ext uri="{FF2B5EF4-FFF2-40B4-BE49-F238E27FC236}">
                <a16:creationId xmlns:a16="http://schemas.microsoft.com/office/drawing/2014/main" id="{98AAE8C0-0F06-466A-9DBA-817AC3B18ADC}"/>
              </a:ext>
            </a:extLst>
          </p:cNvPr>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211110" y="5065472"/>
            <a:ext cx="2354982" cy="15822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01839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250"/>
                                        <p:tgtEl>
                                          <p:spTgt spid="10"/>
                                        </p:tgtEl>
                                      </p:cBhvr>
                                    </p:animEffect>
                                    <p:anim calcmode="lin" valueType="num">
                                      <p:cBhvr>
                                        <p:cTn id="24" dur="1250" fill="hold"/>
                                        <p:tgtEl>
                                          <p:spTgt spid="10"/>
                                        </p:tgtEl>
                                        <p:attrNameLst>
                                          <p:attrName>ppt_x</p:attrName>
                                        </p:attrNameLst>
                                      </p:cBhvr>
                                      <p:tavLst>
                                        <p:tav tm="0">
                                          <p:val>
                                            <p:strVal val="#ppt_x"/>
                                          </p:val>
                                        </p:tav>
                                        <p:tav tm="100000">
                                          <p:val>
                                            <p:strVal val="#ppt_x"/>
                                          </p:val>
                                        </p:tav>
                                      </p:tavLst>
                                    </p:anim>
                                    <p:anim calcmode="lin" valueType="num">
                                      <p:cBhvr>
                                        <p:cTn id="25" dur="1250" fill="hold"/>
                                        <p:tgtEl>
                                          <p:spTgt spid="10"/>
                                        </p:tgtEl>
                                        <p:attrNameLst>
                                          <p:attrName>ppt_y</p:attrName>
                                        </p:attrNameLst>
                                      </p:cBhvr>
                                      <p:tavLst>
                                        <p:tav tm="0">
                                          <p:val>
                                            <p:strVal val="#ppt_y+.1"/>
                                          </p:val>
                                        </p:tav>
                                        <p:tav tm="100000">
                                          <p:val>
                                            <p:strVal val="#ppt_y"/>
                                          </p:val>
                                        </p:tav>
                                      </p:tavLst>
                                    </p:anim>
                                  </p:childTnLst>
                                </p:cTn>
                              </p:par>
                            </p:childTnLst>
                          </p:cTn>
                        </p:par>
                        <p:par>
                          <p:cTn id="26" fill="hold">
                            <p:stCondLst>
                              <p:cond delay="2250"/>
                            </p:stCondLst>
                            <p:childTnLst>
                              <p:par>
                                <p:cTn id="27" presetID="10" presetClass="entr" presetSubtype="0" fill="hold"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par>
                          <p:cTn id="30" fill="hold">
                            <p:stCondLst>
                              <p:cond delay="2750"/>
                            </p:stCondLst>
                            <p:childTnLst>
                              <p:par>
                                <p:cTn id="31" presetID="22" presetClass="entr" presetSubtype="8" fill="hold" nodeType="after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ipe(left)">
                                      <p:cBhvr>
                                        <p:cTn id="33" dur="500"/>
                                        <p:tgtEl>
                                          <p:spTgt spid="22"/>
                                        </p:tgtEl>
                                      </p:cBhvr>
                                    </p:animEffect>
                                  </p:childTnLst>
                                </p:cTn>
                              </p:par>
                              <p:par>
                                <p:cTn id="34" presetID="2" presetClass="entr" presetSubtype="8" fill="hold" nodeType="withEffect">
                                  <p:stCondLst>
                                    <p:cond delay="500"/>
                                  </p:stCondLst>
                                  <p:childTnLst>
                                    <p:set>
                                      <p:cBhvr>
                                        <p:cTn id="35" dur="1" fill="hold">
                                          <p:stCondLst>
                                            <p:cond delay="0"/>
                                          </p:stCondLst>
                                        </p:cTn>
                                        <p:tgtEl>
                                          <p:spTgt spid="25"/>
                                        </p:tgtEl>
                                        <p:attrNameLst>
                                          <p:attrName>style.visibility</p:attrName>
                                        </p:attrNameLst>
                                      </p:cBhvr>
                                      <p:to>
                                        <p:strVal val="visible"/>
                                      </p:to>
                                    </p:set>
                                    <p:anim calcmode="lin" valueType="num">
                                      <p:cBhvr additive="base">
                                        <p:cTn id="36" dur="750" fill="hold"/>
                                        <p:tgtEl>
                                          <p:spTgt spid="25"/>
                                        </p:tgtEl>
                                        <p:attrNameLst>
                                          <p:attrName>ppt_x</p:attrName>
                                        </p:attrNameLst>
                                      </p:cBhvr>
                                      <p:tavLst>
                                        <p:tav tm="0">
                                          <p:val>
                                            <p:strVal val="0-#ppt_w/2"/>
                                          </p:val>
                                        </p:tav>
                                        <p:tav tm="100000">
                                          <p:val>
                                            <p:strVal val="#ppt_x"/>
                                          </p:val>
                                        </p:tav>
                                      </p:tavLst>
                                    </p:anim>
                                    <p:anim calcmode="lin" valueType="num">
                                      <p:cBhvr additive="base">
                                        <p:cTn id="37" dur="75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15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1" y="2130426"/>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8389" indent="0" algn="ctr">
              <a:buNone/>
              <a:defRPr>
                <a:solidFill>
                  <a:schemeClr val="tx1">
                    <a:tint val="75000"/>
                  </a:schemeClr>
                </a:solidFill>
              </a:defRPr>
            </a:lvl2pPr>
            <a:lvl3pPr marL="916777" indent="0" algn="ctr">
              <a:buNone/>
              <a:defRPr>
                <a:solidFill>
                  <a:schemeClr val="tx1">
                    <a:tint val="75000"/>
                  </a:schemeClr>
                </a:solidFill>
              </a:defRPr>
            </a:lvl3pPr>
            <a:lvl4pPr marL="1375166" indent="0" algn="ctr">
              <a:buNone/>
              <a:defRPr>
                <a:solidFill>
                  <a:schemeClr val="tx1">
                    <a:tint val="75000"/>
                  </a:schemeClr>
                </a:solidFill>
              </a:defRPr>
            </a:lvl4pPr>
            <a:lvl5pPr marL="1833555" indent="0" algn="ctr">
              <a:buNone/>
              <a:defRPr>
                <a:solidFill>
                  <a:schemeClr val="tx1">
                    <a:tint val="75000"/>
                  </a:schemeClr>
                </a:solidFill>
              </a:defRPr>
            </a:lvl5pPr>
            <a:lvl6pPr marL="2291944" indent="0" algn="ctr">
              <a:buNone/>
              <a:defRPr>
                <a:solidFill>
                  <a:schemeClr val="tx1">
                    <a:tint val="75000"/>
                  </a:schemeClr>
                </a:solidFill>
              </a:defRPr>
            </a:lvl6pPr>
            <a:lvl7pPr marL="2750332" indent="0" algn="ctr">
              <a:buNone/>
              <a:defRPr>
                <a:solidFill>
                  <a:schemeClr val="tx1">
                    <a:tint val="75000"/>
                  </a:schemeClr>
                </a:solidFill>
              </a:defRPr>
            </a:lvl7pPr>
            <a:lvl8pPr marL="3208721" indent="0" algn="ctr">
              <a:buNone/>
              <a:defRPr>
                <a:solidFill>
                  <a:schemeClr val="tx1">
                    <a:tint val="75000"/>
                  </a:schemeClr>
                </a:solidFill>
              </a:defRPr>
            </a:lvl8pPr>
            <a:lvl9pPr marL="366711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2022/4/16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1396580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14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1" y="2130426"/>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8389" indent="0" algn="ctr">
              <a:buNone/>
              <a:defRPr>
                <a:solidFill>
                  <a:schemeClr val="tx1">
                    <a:tint val="75000"/>
                  </a:schemeClr>
                </a:solidFill>
              </a:defRPr>
            </a:lvl2pPr>
            <a:lvl3pPr marL="916777" indent="0" algn="ctr">
              <a:buNone/>
              <a:defRPr>
                <a:solidFill>
                  <a:schemeClr val="tx1">
                    <a:tint val="75000"/>
                  </a:schemeClr>
                </a:solidFill>
              </a:defRPr>
            </a:lvl3pPr>
            <a:lvl4pPr marL="1375166" indent="0" algn="ctr">
              <a:buNone/>
              <a:defRPr>
                <a:solidFill>
                  <a:schemeClr val="tx1">
                    <a:tint val="75000"/>
                  </a:schemeClr>
                </a:solidFill>
              </a:defRPr>
            </a:lvl4pPr>
            <a:lvl5pPr marL="1833555" indent="0" algn="ctr">
              <a:buNone/>
              <a:defRPr>
                <a:solidFill>
                  <a:schemeClr val="tx1">
                    <a:tint val="75000"/>
                  </a:schemeClr>
                </a:solidFill>
              </a:defRPr>
            </a:lvl5pPr>
            <a:lvl6pPr marL="2291944" indent="0" algn="ctr">
              <a:buNone/>
              <a:defRPr>
                <a:solidFill>
                  <a:schemeClr val="tx1">
                    <a:tint val="75000"/>
                  </a:schemeClr>
                </a:solidFill>
              </a:defRPr>
            </a:lvl6pPr>
            <a:lvl7pPr marL="2750332" indent="0" algn="ctr">
              <a:buNone/>
              <a:defRPr>
                <a:solidFill>
                  <a:schemeClr val="tx1">
                    <a:tint val="75000"/>
                  </a:schemeClr>
                </a:solidFill>
              </a:defRPr>
            </a:lvl7pPr>
            <a:lvl8pPr marL="3208721" indent="0" algn="ctr">
              <a:buNone/>
              <a:defRPr>
                <a:solidFill>
                  <a:schemeClr val="tx1">
                    <a:tint val="75000"/>
                  </a:schemeClr>
                </a:solidFill>
              </a:defRPr>
            </a:lvl8pPr>
            <a:lvl9pPr marL="366711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2022/4/16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9766968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13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1" y="2130426"/>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8389" indent="0" algn="ctr">
              <a:buNone/>
              <a:defRPr>
                <a:solidFill>
                  <a:schemeClr val="tx1">
                    <a:tint val="75000"/>
                  </a:schemeClr>
                </a:solidFill>
              </a:defRPr>
            </a:lvl2pPr>
            <a:lvl3pPr marL="916777" indent="0" algn="ctr">
              <a:buNone/>
              <a:defRPr>
                <a:solidFill>
                  <a:schemeClr val="tx1">
                    <a:tint val="75000"/>
                  </a:schemeClr>
                </a:solidFill>
              </a:defRPr>
            </a:lvl3pPr>
            <a:lvl4pPr marL="1375166" indent="0" algn="ctr">
              <a:buNone/>
              <a:defRPr>
                <a:solidFill>
                  <a:schemeClr val="tx1">
                    <a:tint val="75000"/>
                  </a:schemeClr>
                </a:solidFill>
              </a:defRPr>
            </a:lvl4pPr>
            <a:lvl5pPr marL="1833555" indent="0" algn="ctr">
              <a:buNone/>
              <a:defRPr>
                <a:solidFill>
                  <a:schemeClr val="tx1">
                    <a:tint val="75000"/>
                  </a:schemeClr>
                </a:solidFill>
              </a:defRPr>
            </a:lvl5pPr>
            <a:lvl6pPr marL="2291944" indent="0" algn="ctr">
              <a:buNone/>
              <a:defRPr>
                <a:solidFill>
                  <a:schemeClr val="tx1">
                    <a:tint val="75000"/>
                  </a:schemeClr>
                </a:solidFill>
              </a:defRPr>
            </a:lvl6pPr>
            <a:lvl7pPr marL="2750332" indent="0" algn="ctr">
              <a:buNone/>
              <a:defRPr>
                <a:solidFill>
                  <a:schemeClr val="tx1">
                    <a:tint val="75000"/>
                  </a:schemeClr>
                </a:solidFill>
              </a:defRPr>
            </a:lvl7pPr>
            <a:lvl8pPr marL="3208721" indent="0" algn="ctr">
              <a:buNone/>
              <a:defRPr>
                <a:solidFill>
                  <a:schemeClr val="tx1">
                    <a:tint val="75000"/>
                  </a:schemeClr>
                </a:solidFill>
              </a:defRPr>
            </a:lvl8pPr>
            <a:lvl9pPr marL="366711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2022/4/16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396286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1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1" y="2130426"/>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8389" indent="0" algn="ctr">
              <a:buNone/>
              <a:defRPr>
                <a:solidFill>
                  <a:schemeClr val="tx1">
                    <a:tint val="75000"/>
                  </a:schemeClr>
                </a:solidFill>
              </a:defRPr>
            </a:lvl2pPr>
            <a:lvl3pPr marL="916777" indent="0" algn="ctr">
              <a:buNone/>
              <a:defRPr>
                <a:solidFill>
                  <a:schemeClr val="tx1">
                    <a:tint val="75000"/>
                  </a:schemeClr>
                </a:solidFill>
              </a:defRPr>
            </a:lvl3pPr>
            <a:lvl4pPr marL="1375166" indent="0" algn="ctr">
              <a:buNone/>
              <a:defRPr>
                <a:solidFill>
                  <a:schemeClr val="tx1">
                    <a:tint val="75000"/>
                  </a:schemeClr>
                </a:solidFill>
              </a:defRPr>
            </a:lvl4pPr>
            <a:lvl5pPr marL="1833555" indent="0" algn="ctr">
              <a:buNone/>
              <a:defRPr>
                <a:solidFill>
                  <a:schemeClr val="tx1">
                    <a:tint val="75000"/>
                  </a:schemeClr>
                </a:solidFill>
              </a:defRPr>
            </a:lvl5pPr>
            <a:lvl6pPr marL="2291944" indent="0" algn="ctr">
              <a:buNone/>
              <a:defRPr>
                <a:solidFill>
                  <a:schemeClr val="tx1">
                    <a:tint val="75000"/>
                  </a:schemeClr>
                </a:solidFill>
              </a:defRPr>
            </a:lvl6pPr>
            <a:lvl7pPr marL="2750332" indent="0" algn="ctr">
              <a:buNone/>
              <a:defRPr>
                <a:solidFill>
                  <a:schemeClr val="tx1">
                    <a:tint val="75000"/>
                  </a:schemeClr>
                </a:solidFill>
              </a:defRPr>
            </a:lvl7pPr>
            <a:lvl8pPr marL="3208721" indent="0" algn="ctr">
              <a:buNone/>
              <a:defRPr>
                <a:solidFill>
                  <a:schemeClr val="tx1">
                    <a:tint val="75000"/>
                  </a:schemeClr>
                </a:solidFill>
              </a:defRPr>
            </a:lvl8pPr>
            <a:lvl9pPr marL="366711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2022/4/16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191967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1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1" y="2130426"/>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8389" indent="0" algn="ctr">
              <a:buNone/>
              <a:defRPr>
                <a:solidFill>
                  <a:schemeClr val="tx1">
                    <a:tint val="75000"/>
                  </a:schemeClr>
                </a:solidFill>
              </a:defRPr>
            </a:lvl2pPr>
            <a:lvl3pPr marL="916777" indent="0" algn="ctr">
              <a:buNone/>
              <a:defRPr>
                <a:solidFill>
                  <a:schemeClr val="tx1">
                    <a:tint val="75000"/>
                  </a:schemeClr>
                </a:solidFill>
              </a:defRPr>
            </a:lvl3pPr>
            <a:lvl4pPr marL="1375166" indent="0" algn="ctr">
              <a:buNone/>
              <a:defRPr>
                <a:solidFill>
                  <a:schemeClr val="tx1">
                    <a:tint val="75000"/>
                  </a:schemeClr>
                </a:solidFill>
              </a:defRPr>
            </a:lvl4pPr>
            <a:lvl5pPr marL="1833555" indent="0" algn="ctr">
              <a:buNone/>
              <a:defRPr>
                <a:solidFill>
                  <a:schemeClr val="tx1">
                    <a:tint val="75000"/>
                  </a:schemeClr>
                </a:solidFill>
              </a:defRPr>
            </a:lvl5pPr>
            <a:lvl6pPr marL="2291944" indent="0" algn="ctr">
              <a:buNone/>
              <a:defRPr>
                <a:solidFill>
                  <a:schemeClr val="tx1">
                    <a:tint val="75000"/>
                  </a:schemeClr>
                </a:solidFill>
              </a:defRPr>
            </a:lvl6pPr>
            <a:lvl7pPr marL="2750332" indent="0" algn="ctr">
              <a:buNone/>
              <a:defRPr>
                <a:solidFill>
                  <a:schemeClr val="tx1">
                    <a:tint val="75000"/>
                  </a:schemeClr>
                </a:solidFill>
              </a:defRPr>
            </a:lvl7pPr>
            <a:lvl8pPr marL="3208721" indent="0" algn="ctr">
              <a:buNone/>
              <a:defRPr>
                <a:solidFill>
                  <a:schemeClr val="tx1">
                    <a:tint val="75000"/>
                  </a:schemeClr>
                </a:solidFill>
              </a:defRPr>
            </a:lvl8pPr>
            <a:lvl9pPr marL="366711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2022/4/16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6513645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10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1" y="2130426"/>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8389" indent="0" algn="ctr">
              <a:buNone/>
              <a:defRPr>
                <a:solidFill>
                  <a:schemeClr val="tx1">
                    <a:tint val="75000"/>
                  </a:schemeClr>
                </a:solidFill>
              </a:defRPr>
            </a:lvl2pPr>
            <a:lvl3pPr marL="916777" indent="0" algn="ctr">
              <a:buNone/>
              <a:defRPr>
                <a:solidFill>
                  <a:schemeClr val="tx1">
                    <a:tint val="75000"/>
                  </a:schemeClr>
                </a:solidFill>
              </a:defRPr>
            </a:lvl3pPr>
            <a:lvl4pPr marL="1375166" indent="0" algn="ctr">
              <a:buNone/>
              <a:defRPr>
                <a:solidFill>
                  <a:schemeClr val="tx1">
                    <a:tint val="75000"/>
                  </a:schemeClr>
                </a:solidFill>
              </a:defRPr>
            </a:lvl4pPr>
            <a:lvl5pPr marL="1833555" indent="0" algn="ctr">
              <a:buNone/>
              <a:defRPr>
                <a:solidFill>
                  <a:schemeClr val="tx1">
                    <a:tint val="75000"/>
                  </a:schemeClr>
                </a:solidFill>
              </a:defRPr>
            </a:lvl5pPr>
            <a:lvl6pPr marL="2291944" indent="0" algn="ctr">
              <a:buNone/>
              <a:defRPr>
                <a:solidFill>
                  <a:schemeClr val="tx1">
                    <a:tint val="75000"/>
                  </a:schemeClr>
                </a:solidFill>
              </a:defRPr>
            </a:lvl6pPr>
            <a:lvl7pPr marL="2750332" indent="0" algn="ctr">
              <a:buNone/>
              <a:defRPr>
                <a:solidFill>
                  <a:schemeClr val="tx1">
                    <a:tint val="75000"/>
                  </a:schemeClr>
                </a:solidFill>
              </a:defRPr>
            </a:lvl7pPr>
            <a:lvl8pPr marL="3208721" indent="0" algn="ctr">
              <a:buNone/>
              <a:defRPr>
                <a:solidFill>
                  <a:schemeClr val="tx1">
                    <a:tint val="75000"/>
                  </a:schemeClr>
                </a:solidFill>
              </a:defRPr>
            </a:lvl8pPr>
            <a:lvl9pPr marL="366711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2022/4/16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65741165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9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1" y="2130426"/>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8389" indent="0" algn="ctr">
              <a:buNone/>
              <a:defRPr>
                <a:solidFill>
                  <a:schemeClr val="tx1">
                    <a:tint val="75000"/>
                  </a:schemeClr>
                </a:solidFill>
              </a:defRPr>
            </a:lvl2pPr>
            <a:lvl3pPr marL="916777" indent="0" algn="ctr">
              <a:buNone/>
              <a:defRPr>
                <a:solidFill>
                  <a:schemeClr val="tx1">
                    <a:tint val="75000"/>
                  </a:schemeClr>
                </a:solidFill>
              </a:defRPr>
            </a:lvl3pPr>
            <a:lvl4pPr marL="1375166" indent="0" algn="ctr">
              <a:buNone/>
              <a:defRPr>
                <a:solidFill>
                  <a:schemeClr val="tx1">
                    <a:tint val="75000"/>
                  </a:schemeClr>
                </a:solidFill>
              </a:defRPr>
            </a:lvl4pPr>
            <a:lvl5pPr marL="1833555" indent="0" algn="ctr">
              <a:buNone/>
              <a:defRPr>
                <a:solidFill>
                  <a:schemeClr val="tx1">
                    <a:tint val="75000"/>
                  </a:schemeClr>
                </a:solidFill>
              </a:defRPr>
            </a:lvl5pPr>
            <a:lvl6pPr marL="2291944" indent="0" algn="ctr">
              <a:buNone/>
              <a:defRPr>
                <a:solidFill>
                  <a:schemeClr val="tx1">
                    <a:tint val="75000"/>
                  </a:schemeClr>
                </a:solidFill>
              </a:defRPr>
            </a:lvl6pPr>
            <a:lvl7pPr marL="2750332" indent="0" algn="ctr">
              <a:buNone/>
              <a:defRPr>
                <a:solidFill>
                  <a:schemeClr val="tx1">
                    <a:tint val="75000"/>
                  </a:schemeClr>
                </a:solidFill>
              </a:defRPr>
            </a:lvl7pPr>
            <a:lvl8pPr marL="3208721" indent="0" algn="ctr">
              <a:buNone/>
              <a:defRPr>
                <a:solidFill>
                  <a:schemeClr val="tx1">
                    <a:tint val="75000"/>
                  </a:schemeClr>
                </a:solidFill>
              </a:defRPr>
            </a:lvl8pPr>
            <a:lvl9pPr marL="366711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2022/4/16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83544061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8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1" y="2130426"/>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8389" indent="0" algn="ctr">
              <a:buNone/>
              <a:defRPr>
                <a:solidFill>
                  <a:schemeClr val="tx1">
                    <a:tint val="75000"/>
                  </a:schemeClr>
                </a:solidFill>
              </a:defRPr>
            </a:lvl2pPr>
            <a:lvl3pPr marL="916777" indent="0" algn="ctr">
              <a:buNone/>
              <a:defRPr>
                <a:solidFill>
                  <a:schemeClr val="tx1">
                    <a:tint val="75000"/>
                  </a:schemeClr>
                </a:solidFill>
              </a:defRPr>
            </a:lvl3pPr>
            <a:lvl4pPr marL="1375166" indent="0" algn="ctr">
              <a:buNone/>
              <a:defRPr>
                <a:solidFill>
                  <a:schemeClr val="tx1">
                    <a:tint val="75000"/>
                  </a:schemeClr>
                </a:solidFill>
              </a:defRPr>
            </a:lvl4pPr>
            <a:lvl5pPr marL="1833555" indent="0" algn="ctr">
              <a:buNone/>
              <a:defRPr>
                <a:solidFill>
                  <a:schemeClr val="tx1">
                    <a:tint val="75000"/>
                  </a:schemeClr>
                </a:solidFill>
              </a:defRPr>
            </a:lvl5pPr>
            <a:lvl6pPr marL="2291944" indent="0" algn="ctr">
              <a:buNone/>
              <a:defRPr>
                <a:solidFill>
                  <a:schemeClr val="tx1">
                    <a:tint val="75000"/>
                  </a:schemeClr>
                </a:solidFill>
              </a:defRPr>
            </a:lvl6pPr>
            <a:lvl7pPr marL="2750332" indent="0" algn="ctr">
              <a:buNone/>
              <a:defRPr>
                <a:solidFill>
                  <a:schemeClr val="tx1">
                    <a:tint val="75000"/>
                  </a:schemeClr>
                </a:solidFill>
              </a:defRPr>
            </a:lvl7pPr>
            <a:lvl8pPr marL="3208721" indent="0" algn="ctr">
              <a:buNone/>
              <a:defRPr>
                <a:solidFill>
                  <a:schemeClr val="tx1">
                    <a:tint val="75000"/>
                  </a:schemeClr>
                </a:solidFill>
              </a:defRPr>
            </a:lvl8pPr>
            <a:lvl9pPr marL="366711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2022/4/16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40395429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7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1" y="2130426"/>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8389" indent="0" algn="ctr">
              <a:buNone/>
              <a:defRPr>
                <a:solidFill>
                  <a:schemeClr val="tx1">
                    <a:tint val="75000"/>
                  </a:schemeClr>
                </a:solidFill>
              </a:defRPr>
            </a:lvl2pPr>
            <a:lvl3pPr marL="916777" indent="0" algn="ctr">
              <a:buNone/>
              <a:defRPr>
                <a:solidFill>
                  <a:schemeClr val="tx1">
                    <a:tint val="75000"/>
                  </a:schemeClr>
                </a:solidFill>
              </a:defRPr>
            </a:lvl3pPr>
            <a:lvl4pPr marL="1375166" indent="0" algn="ctr">
              <a:buNone/>
              <a:defRPr>
                <a:solidFill>
                  <a:schemeClr val="tx1">
                    <a:tint val="75000"/>
                  </a:schemeClr>
                </a:solidFill>
              </a:defRPr>
            </a:lvl4pPr>
            <a:lvl5pPr marL="1833555" indent="0" algn="ctr">
              <a:buNone/>
              <a:defRPr>
                <a:solidFill>
                  <a:schemeClr val="tx1">
                    <a:tint val="75000"/>
                  </a:schemeClr>
                </a:solidFill>
              </a:defRPr>
            </a:lvl5pPr>
            <a:lvl6pPr marL="2291944" indent="0" algn="ctr">
              <a:buNone/>
              <a:defRPr>
                <a:solidFill>
                  <a:schemeClr val="tx1">
                    <a:tint val="75000"/>
                  </a:schemeClr>
                </a:solidFill>
              </a:defRPr>
            </a:lvl6pPr>
            <a:lvl7pPr marL="2750332" indent="0" algn="ctr">
              <a:buNone/>
              <a:defRPr>
                <a:solidFill>
                  <a:schemeClr val="tx1">
                    <a:tint val="75000"/>
                  </a:schemeClr>
                </a:solidFill>
              </a:defRPr>
            </a:lvl7pPr>
            <a:lvl8pPr marL="3208721" indent="0" algn="ctr">
              <a:buNone/>
              <a:defRPr>
                <a:solidFill>
                  <a:schemeClr val="tx1">
                    <a:tint val="75000"/>
                  </a:schemeClr>
                </a:solidFill>
              </a:defRPr>
            </a:lvl8pPr>
            <a:lvl9pPr marL="366711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2022/4/16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67019118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6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1" y="2130426"/>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8389" indent="0" algn="ctr">
              <a:buNone/>
              <a:defRPr>
                <a:solidFill>
                  <a:schemeClr val="tx1">
                    <a:tint val="75000"/>
                  </a:schemeClr>
                </a:solidFill>
              </a:defRPr>
            </a:lvl2pPr>
            <a:lvl3pPr marL="916777" indent="0" algn="ctr">
              <a:buNone/>
              <a:defRPr>
                <a:solidFill>
                  <a:schemeClr val="tx1">
                    <a:tint val="75000"/>
                  </a:schemeClr>
                </a:solidFill>
              </a:defRPr>
            </a:lvl3pPr>
            <a:lvl4pPr marL="1375166" indent="0" algn="ctr">
              <a:buNone/>
              <a:defRPr>
                <a:solidFill>
                  <a:schemeClr val="tx1">
                    <a:tint val="75000"/>
                  </a:schemeClr>
                </a:solidFill>
              </a:defRPr>
            </a:lvl4pPr>
            <a:lvl5pPr marL="1833555" indent="0" algn="ctr">
              <a:buNone/>
              <a:defRPr>
                <a:solidFill>
                  <a:schemeClr val="tx1">
                    <a:tint val="75000"/>
                  </a:schemeClr>
                </a:solidFill>
              </a:defRPr>
            </a:lvl5pPr>
            <a:lvl6pPr marL="2291944" indent="0" algn="ctr">
              <a:buNone/>
              <a:defRPr>
                <a:solidFill>
                  <a:schemeClr val="tx1">
                    <a:tint val="75000"/>
                  </a:schemeClr>
                </a:solidFill>
              </a:defRPr>
            </a:lvl6pPr>
            <a:lvl7pPr marL="2750332" indent="0" algn="ctr">
              <a:buNone/>
              <a:defRPr>
                <a:solidFill>
                  <a:schemeClr val="tx1">
                    <a:tint val="75000"/>
                  </a:schemeClr>
                </a:solidFill>
              </a:defRPr>
            </a:lvl7pPr>
            <a:lvl8pPr marL="3208721" indent="0" algn="ctr">
              <a:buNone/>
              <a:defRPr>
                <a:solidFill>
                  <a:schemeClr val="tx1">
                    <a:tint val="75000"/>
                  </a:schemeClr>
                </a:solidFill>
              </a:defRPr>
            </a:lvl8pPr>
            <a:lvl9pPr marL="366711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2022/4/16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5459988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F0B98-6806-4E5A-AF36-1A599EA8F352}"/>
              </a:ext>
            </a:extLst>
          </p:cNvPr>
          <p:cNvSpPr>
            <a:spLocks noGrp="1"/>
          </p:cNvSpPr>
          <p:nvPr>
            <p:ph type="title"/>
          </p:nvPr>
        </p:nvSpPr>
        <p:spPr>
          <a:xfrm>
            <a:off x="838201" y="365126"/>
            <a:ext cx="10515599"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BB575B3-456E-4BC5-9E8A-935920C8A549}"/>
              </a:ext>
            </a:extLst>
          </p:cNvPr>
          <p:cNvSpPr>
            <a:spLocks noGrp="1"/>
          </p:cNvSpPr>
          <p:nvPr>
            <p:ph idx="1"/>
          </p:nvPr>
        </p:nvSpPr>
        <p:spPr>
          <a:xfrm>
            <a:off x="838201" y="1825626"/>
            <a:ext cx="10515599"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970E6E-3D3A-4094-B7AB-5E51EF91889C}"/>
              </a:ext>
            </a:extLst>
          </p:cNvPr>
          <p:cNvSpPr>
            <a:spLocks noGrp="1"/>
          </p:cNvSpPr>
          <p:nvPr>
            <p:ph type="dt" sz="half" idx="10"/>
          </p:nvPr>
        </p:nvSpPr>
        <p:spPr>
          <a:xfrm>
            <a:off x="838199" y="6356351"/>
            <a:ext cx="2743200" cy="365125"/>
          </a:xfrm>
          <a:prstGeom prst="rect">
            <a:avLst/>
          </a:prstGeom>
        </p:spPr>
        <p:txBody>
          <a:bodyPr/>
          <a:lstStyle/>
          <a:p>
            <a:fld id="{C0CCC1F2-EC4C-438A-A626-EF38FEB19E62}" type="datetimeFigureOut">
              <a:rPr lang="en-US" smtClean="0"/>
              <a:t>4/16/2022</a:t>
            </a:fld>
            <a:endParaRPr lang="en-US"/>
          </a:p>
        </p:txBody>
      </p:sp>
      <p:sp>
        <p:nvSpPr>
          <p:cNvPr id="5" name="Footer Placeholder 4">
            <a:extLst>
              <a:ext uri="{FF2B5EF4-FFF2-40B4-BE49-F238E27FC236}">
                <a16:creationId xmlns:a16="http://schemas.microsoft.com/office/drawing/2014/main" id="{158DAD1E-B1EC-4442-91F3-A1B93E70041F}"/>
              </a:ext>
            </a:extLst>
          </p:cNvPr>
          <p:cNvSpPr>
            <a:spLocks noGrp="1"/>
          </p:cNvSpPr>
          <p:nvPr>
            <p:ph type="ftr" sz="quarter" idx="11"/>
          </p:nvPr>
        </p:nvSpPr>
        <p:spPr>
          <a:xfrm>
            <a:off x="4038600" y="6356351"/>
            <a:ext cx="4114801"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2BFAE14-20AD-4F99-B50F-F8A5DB4E2993}"/>
              </a:ext>
            </a:extLst>
          </p:cNvPr>
          <p:cNvSpPr>
            <a:spLocks noGrp="1"/>
          </p:cNvSpPr>
          <p:nvPr>
            <p:ph type="sldNum" sz="quarter" idx="12"/>
          </p:nvPr>
        </p:nvSpPr>
        <p:spPr>
          <a:xfrm>
            <a:off x="8610601" y="6356351"/>
            <a:ext cx="2743200" cy="365125"/>
          </a:xfrm>
          <a:prstGeom prst="rect">
            <a:avLst/>
          </a:prstGeom>
        </p:spPr>
        <p:txBody>
          <a:bodyPr/>
          <a:lstStyle/>
          <a:p>
            <a:fld id="{F9B525D6-B33C-4B02-B16B-D7EC1E9A098D}" type="slidenum">
              <a:rPr lang="en-US" smtClean="0"/>
              <a:t>‹#›</a:t>
            </a:fld>
            <a:endParaRPr lang="en-US"/>
          </a:p>
        </p:txBody>
      </p:sp>
      <p:pic>
        <p:nvPicPr>
          <p:cNvPr id="7" name="image 101">
            <a:extLst>
              <a:ext uri="{FF2B5EF4-FFF2-40B4-BE49-F238E27FC236}">
                <a16:creationId xmlns:a16="http://schemas.microsoft.com/office/drawing/2014/main" id="{F5619E5B-F788-4415-BCE7-377433451BE5}"/>
              </a:ext>
            </a:extLst>
          </p:cNvPr>
          <p:cNvPicPr>
            <a:picLocks noChangeAspect="1"/>
          </p:cNvPicPr>
          <p:nvPr userDrawn="1"/>
        </p:nvPicPr>
        <p:blipFill>
          <a:blip r:embed="rId2"/>
          <a:srcRect/>
          <a:stretch>
            <a:fillRect/>
          </a:stretch>
        </p:blipFill>
        <p:spPr>
          <a:xfrm>
            <a:off x="0" y="1"/>
            <a:ext cx="12192003" cy="6858001"/>
          </a:xfrm>
          <a:prstGeom prst="rect">
            <a:avLst/>
          </a:prstGeom>
        </p:spPr>
      </p:pic>
      <p:sp>
        <p:nvSpPr>
          <p:cNvPr id="8" name="任意形状 34">
            <a:extLst>
              <a:ext uri="{FF2B5EF4-FFF2-40B4-BE49-F238E27FC236}">
                <a16:creationId xmlns:a16="http://schemas.microsoft.com/office/drawing/2014/main" id="{C14C9137-2D10-424B-A009-7AC8617014CB}"/>
              </a:ext>
            </a:extLst>
          </p:cNvPr>
          <p:cNvSpPr/>
          <p:nvPr userDrawn="1"/>
        </p:nvSpPr>
        <p:spPr>
          <a:xfrm>
            <a:off x="10059220" y="4741024"/>
            <a:ext cx="3074912" cy="3074912"/>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矩形 7">
            <a:extLst>
              <a:ext uri="{FF2B5EF4-FFF2-40B4-BE49-F238E27FC236}">
                <a16:creationId xmlns:a16="http://schemas.microsoft.com/office/drawing/2014/main" id="{9716026E-F2E9-43B9-ACD3-D607B1334955}"/>
              </a:ext>
            </a:extLst>
          </p:cNvPr>
          <p:cNvSpPr/>
          <p:nvPr userDrawn="1"/>
        </p:nvSpPr>
        <p:spPr>
          <a:xfrm>
            <a:off x="1538273" y="1186047"/>
            <a:ext cx="9398018" cy="4774401"/>
          </a:xfrm>
          <a:prstGeom prst="rect">
            <a:avLst/>
          </a:prstGeom>
          <a:solidFill>
            <a:srgbClr val="FDCE66"/>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矩形 5">
            <a:extLst>
              <a:ext uri="{FF2B5EF4-FFF2-40B4-BE49-F238E27FC236}">
                <a16:creationId xmlns:a16="http://schemas.microsoft.com/office/drawing/2014/main" id="{80AB0848-6063-41B9-888E-A6A8F3A902CB}"/>
              </a:ext>
            </a:extLst>
          </p:cNvPr>
          <p:cNvSpPr/>
          <p:nvPr userDrawn="1"/>
        </p:nvSpPr>
        <p:spPr>
          <a:xfrm>
            <a:off x="1247965" y="885551"/>
            <a:ext cx="9531355" cy="4987524"/>
          </a:xfrm>
          <a:prstGeom prst="rect">
            <a:avLst/>
          </a:prstGeom>
          <a:solidFill>
            <a:srgbClr val="039373"/>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1" name="矩形 8">
            <a:extLst>
              <a:ext uri="{FF2B5EF4-FFF2-40B4-BE49-F238E27FC236}">
                <a16:creationId xmlns:a16="http://schemas.microsoft.com/office/drawing/2014/main" id="{05E1C943-43C2-45EC-9F62-0A38D90A0B7F}"/>
              </a:ext>
            </a:extLst>
          </p:cNvPr>
          <p:cNvSpPr/>
          <p:nvPr userDrawn="1"/>
        </p:nvSpPr>
        <p:spPr>
          <a:xfrm>
            <a:off x="867967" y="5630648"/>
            <a:ext cx="10456068" cy="482200"/>
          </a:xfrm>
          <a:prstGeom prst="rect">
            <a:avLst/>
          </a:prstGeom>
          <a:solidFill>
            <a:srgbClr val="DAA16D"/>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2" name="图片 13">
            <a:extLst>
              <a:ext uri="{FF2B5EF4-FFF2-40B4-BE49-F238E27FC236}">
                <a16:creationId xmlns:a16="http://schemas.microsoft.com/office/drawing/2014/main" id="{E35B7810-C6CA-4B43-BF87-92A05633EE75}"/>
              </a:ext>
            </a:extLst>
          </p:cNvPr>
          <p:cNvPicPr>
            <a:picLocks noChangeAspect="1"/>
          </p:cNvPicPr>
          <p:nvPr userDrawn="1"/>
        </p:nvPicPr>
        <p:blipFill>
          <a:blip r:embed="rId3"/>
          <a:stretch>
            <a:fillRect/>
          </a:stretch>
        </p:blipFill>
        <p:spPr>
          <a:xfrm rot="8100000">
            <a:off x="1457380" y="5086237"/>
            <a:ext cx="971344" cy="972754"/>
          </a:xfrm>
          <a:prstGeom prst="rect">
            <a:avLst/>
          </a:prstGeom>
        </p:spPr>
      </p:pic>
      <p:sp>
        <p:nvSpPr>
          <p:cNvPr id="13" name="椭圆 14">
            <a:extLst>
              <a:ext uri="{FF2B5EF4-FFF2-40B4-BE49-F238E27FC236}">
                <a16:creationId xmlns:a16="http://schemas.microsoft.com/office/drawing/2014/main" id="{6047DAB5-B329-4A18-A0D9-69C5C3BD7D3C}"/>
              </a:ext>
            </a:extLst>
          </p:cNvPr>
          <p:cNvSpPr/>
          <p:nvPr userDrawn="1"/>
        </p:nvSpPr>
        <p:spPr>
          <a:xfrm>
            <a:off x="193569" y="344265"/>
            <a:ext cx="947231" cy="947232"/>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29">
            <a:extLst>
              <a:ext uri="{FF2B5EF4-FFF2-40B4-BE49-F238E27FC236}">
                <a16:creationId xmlns:a16="http://schemas.microsoft.com/office/drawing/2014/main" id="{EACEA673-F397-42C2-840F-E109E4EC8730}"/>
              </a:ext>
            </a:extLst>
          </p:cNvPr>
          <p:cNvPicPr>
            <a:picLocks noChangeAspect="1"/>
          </p:cNvPicPr>
          <p:nvPr userDrawn="1"/>
        </p:nvPicPr>
        <p:blipFill>
          <a:blip r:embed="rId4"/>
          <a:stretch>
            <a:fillRect/>
          </a:stretch>
        </p:blipFill>
        <p:spPr>
          <a:xfrm rot="2700000">
            <a:off x="10352337" y="4602420"/>
            <a:ext cx="602779" cy="1767959"/>
          </a:xfrm>
          <a:prstGeom prst="rect">
            <a:avLst/>
          </a:prstGeom>
        </p:spPr>
      </p:pic>
      <p:pic>
        <p:nvPicPr>
          <p:cNvPr id="15" name="image 102">
            <a:extLst>
              <a:ext uri="{FF2B5EF4-FFF2-40B4-BE49-F238E27FC236}">
                <a16:creationId xmlns:a16="http://schemas.microsoft.com/office/drawing/2014/main" id="{8DFADF00-A5EA-4AA8-88EF-F98171658C84}"/>
              </a:ext>
            </a:extLst>
          </p:cNvPr>
          <p:cNvPicPr>
            <a:picLocks noChangeAspect="1"/>
          </p:cNvPicPr>
          <p:nvPr userDrawn="1"/>
        </p:nvPicPr>
        <p:blipFill>
          <a:blip r:embed="rId5"/>
          <a:srcRect/>
          <a:stretch>
            <a:fillRect/>
          </a:stretch>
        </p:blipFill>
        <p:spPr>
          <a:xfrm>
            <a:off x="11213302" y="343751"/>
            <a:ext cx="933436" cy="698048"/>
          </a:xfrm>
          <a:prstGeom prst="rect">
            <a:avLst/>
          </a:prstGeom>
        </p:spPr>
      </p:pic>
      <p:sp>
        <p:nvSpPr>
          <p:cNvPr id="16" name="椭圆 24">
            <a:extLst>
              <a:ext uri="{FF2B5EF4-FFF2-40B4-BE49-F238E27FC236}">
                <a16:creationId xmlns:a16="http://schemas.microsoft.com/office/drawing/2014/main" id="{EA6C425B-7238-4DD9-B228-6700E4407813}"/>
              </a:ext>
            </a:extLst>
          </p:cNvPr>
          <p:cNvSpPr/>
          <p:nvPr userDrawn="1"/>
        </p:nvSpPr>
        <p:spPr>
          <a:xfrm>
            <a:off x="11539853" y="750715"/>
            <a:ext cx="572351" cy="572351"/>
          </a:xfrm>
          <a:prstGeom prst="ellipse">
            <a:avLst/>
          </a:prstGeom>
          <a:solidFill>
            <a:srgbClr val="F99450"/>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7" name="椭圆 36">
            <a:extLst>
              <a:ext uri="{FF2B5EF4-FFF2-40B4-BE49-F238E27FC236}">
                <a16:creationId xmlns:a16="http://schemas.microsoft.com/office/drawing/2014/main" id="{4EC2650B-0F3B-447D-83AA-A966A9988A02}"/>
              </a:ext>
            </a:extLst>
          </p:cNvPr>
          <p:cNvSpPr/>
          <p:nvPr userDrawn="1"/>
        </p:nvSpPr>
        <p:spPr>
          <a:xfrm>
            <a:off x="254898" y="6059219"/>
            <a:ext cx="572351" cy="572351"/>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8" name="椭圆 37">
            <a:extLst>
              <a:ext uri="{FF2B5EF4-FFF2-40B4-BE49-F238E27FC236}">
                <a16:creationId xmlns:a16="http://schemas.microsoft.com/office/drawing/2014/main" id="{481AEDB8-B1A6-4129-BC93-70B0544013BB}"/>
              </a:ext>
            </a:extLst>
          </p:cNvPr>
          <p:cNvSpPr/>
          <p:nvPr userDrawn="1"/>
        </p:nvSpPr>
        <p:spPr>
          <a:xfrm>
            <a:off x="689352" y="4237644"/>
            <a:ext cx="359357" cy="359356"/>
          </a:xfrm>
          <a:prstGeom prst="ellipse">
            <a:avLst/>
          </a:prstGeom>
          <a:solidFill>
            <a:schemeClr val="accent4">
              <a:lumMod val="40000"/>
              <a:lumOff val="6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9" name="组合 6">
            <a:extLst>
              <a:ext uri="{FF2B5EF4-FFF2-40B4-BE49-F238E27FC236}">
                <a16:creationId xmlns:a16="http://schemas.microsoft.com/office/drawing/2014/main" id="{A0BC39FD-4813-49FA-9DA6-0CF2EBE8656C}"/>
              </a:ext>
            </a:extLst>
          </p:cNvPr>
          <p:cNvGrpSpPr/>
          <p:nvPr userDrawn="1"/>
        </p:nvGrpSpPr>
        <p:grpSpPr>
          <a:xfrm>
            <a:off x="2843213" y="5216310"/>
            <a:ext cx="1014412" cy="414337"/>
            <a:chOff x="2843213" y="5216309"/>
            <a:chExt cx="1014412" cy="414337"/>
          </a:xfrm>
        </p:grpSpPr>
        <p:sp>
          <p:nvSpPr>
            <p:cNvPr id="20" name="圆角矩形 38">
              <a:extLst>
                <a:ext uri="{FF2B5EF4-FFF2-40B4-BE49-F238E27FC236}">
                  <a16:creationId xmlns:a16="http://schemas.microsoft.com/office/drawing/2014/main" id="{AA2D5A7F-B74D-494D-813D-6361C99C4569}"/>
                </a:ext>
              </a:extLst>
            </p:cNvPr>
            <p:cNvSpPr/>
            <p:nvPr/>
          </p:nvSpPr>
          <p:spPr>
            <a:xfrm>
              <a:off x="2843213" y="5216311"/>
              <a:ext cx="1014412" cy="414335"/>
            </a:xfrm>
            <a:prstGeom prst="roundRect">
              <a:avLst/>
            </a:prstGeom>
            <a:solidFill>
              <a:schemeClr val="bg1"/>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1" name="圆角矩形 39">
              <a:extLst>
                <a:ext uri="{FF2B5EF4-FFF2-40B4-BE49-F238E27FC236}">
                  <a16:creationId xmlns:a16="http://schemas.microsoft.com/office/drawing/2014/main" id="{D7894BD1-88DD-4FC8-BCB6-2922907AA46A}"/>
                </a:ext>
              </a:extLst>
            </p:cNvPr>
            <p:cNvSpPr/>
            <p:nvPr/>
          </p:nvSpPr>
          <p:spPr>
            <a:xfrm>
              <a:off x="2843213" y="5216309"/>
              <a:ext cx="1014412" cy="144000"/>
            </a:xfrm>
            <a:prstGeom prst="roundRect">
              <a:avLst/>
            </a:prstGeom>
            <a:solidFill>
              <a:schemeClr val="bg1">
                <a:lumMod val="85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22" name="圆角矩形 40">
            <a:extLst>
              <a:ext uri="{FF2B5EF4-FFF2-40B4-BE49-F238E27FC236}">
                <a16:creationId xmlns:a16="http://schemas.microsoft.com/office/drawing/2014/main" id="{3B8CAB01-2B7D-4D0B-9578-C612F98A27B9}"/>
              </a:ext>
            </a:extLst>
          </p:cNvPr>
          <p:cNvSpPr/>
          <p:nvPr userDrawn="1"/>
        </p:nvSpPr>
        <p:spPr>
          <a:xfrm>
            <a:off x="4064370" y="5437765"/>
            <a:ext cx="528638" cy="180000"/>
          </a:xfrm>
          <a:prstGeom prst="roundRect">
            <a:avLst/>
          </a:prstGeom>
          <a:solidFill>
            <a:schemeClr val="accent2">
              <a:lumMod val="20000"/>
              <a:lumOff val="8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3" name="圆角矩形 41">
            <a:extLst>
              <a:ext uri="{FF2B5EF4-FFF2-40B4-BE49-F238E27FC236}">
                <a16:creationId xmlns:a16="http://schemas.microsoft.com/office/drawing/2014/main" id="{0C186285-9E91-4691-86D3-E46A74193EC4}"/>
              </a:ext>
            </a:extLst>
          </p:cNvPr>
          <p:cNvSpPr/>
          <p:nvPr userDrawn="1"/>
        </p:nvSpPr>
        <p:spPr>
          <a:xfrm>
            <a:off x="4764458" y="5437765"/>
            <a:ext cx="528638" cy="180000"/>
          </a:xfrm>
          <a:prstGeom prst="roundRect">
            <a:avLst/>
          </a:prstGeom>
          <a:solidFill>
            <a:schemeClr val="bg1"/>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4" name="圆角矩形 42">
            <a:extLst>
              <a:ext uri="{FF2B5EF4-FFF2-40B4-BE49-F238E27FC236}">
                <a16:creationId xmlns:a16="http://schemas.microsoft.com/office/drawing/2014/main" id="{A2705D01-A040-4E4A-883D-4BD5C29C021A}"/>
              </a:ext>
            </a:extLst>
          </p:cNvPr>
          <p:cNvSpPr/>
          <p:nvPr userDrawn="1"/>
        </p:nvSpPr>
        <p:spPr>
          <a:xfrm>
            <a:off x="8536359" y="5437765"/>
            <a:ext cx="528638" cy="180000"/>
          </a:xfrm>
          <a:prstGeom prst="roundRect">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7" name="椭圆 23">
            <a:extLst>
              <a:ext uri="{FF2B5EF4-FFF2-40B4-BE49-F238E27FC236}">
                <a16:creationId xmlns:a16="http://schemas.microsoft.com/office/drawing/2014/main" id="{9EEF6288-0955-47AE-970F-1BDC347335AB}"/>
              </a:ext>
            </a:extLst>
          </p:cNvPr>
          <p:cNvSpPr/>
          <p:nvPr userDrawn="1"/>
        </p:nvSpPr>
        <p:spPr>
          <a:xfrm>
            <a:off x="1864527" y="304123"/>
            <a:ext cx="359137" cy="359136"/>
          </a:xfrm>
          <a:prstGeom prst="ellipse">
            <a:avLst/>
          </a:prstGeom>
          <a:solidFill>
            <a:srgbClr val="BD9EE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28" name="椭圆 25">
            <a:extLst>
              <a:ext uri="{FF2B5EF4-FFF2-40B4-BE49-F238E27FC236}">
                <a16:creationId xmlns:a16="http://schemas.microsoft.com/office/drawing/2014/main" id="{88A16611-3149-4D32-ADB6-394BBDB68EAE}"/>
              </a:ext>
            </a:extLst>
          </p:cNvPr>
          <p:cNvSpPr/>
          <p:nvPr userDrawn="1"/>
        </p:nvSpPr>
        <p:spPr>
          <a:xfrm>
            <a:off x="10059219" y="483691"/>
            <a:ext cx="359137" cy="359136"/>
          </a:xfrm>
          <a:prstGeom prst="ellipse">
            <a:avLst/>
          </a:prstGeom>
          <a:solidFill>
            <a:srgbClr val="F99450"/>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344696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5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1" y="2130426"/>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8389" indent="0" algn="ctr">
              <a:buNone/>
              <a:defRPr>
                <a:solidFill>
                  <a:schemeClr val="tx1">
                    <a:tint val="75000"/>
                  </a:schemeClr>
                </a:solidFill>
              </a:defRPr>
            </a:lvl2pPr>
            <a:lvl3pPr marL="916777" indent="0" algn="ctr">
              <a:buNone/>
              <a:defRPr>
                <a:solidFill>
                  <a:schemeClr val="tx1">
                    <a:tint val="75000"/>
                  </a:schemeClr>
                </a:solidFill>
              </a:defRPr>
            </a:lvl3pPr>
            <a:lvl4pPr marL="1375166" indent="0" algn="ctr">
              <a:buNone/>
              <a:defRPr>
                <a:solidFill>
                  <a:schemeClr val="tx1">
                    <a:tint val="75000"/>
                  </a:schemeClr>
                </a:solidFill>
              </a:defRPr>
            </a:lvl4pPr>
            <a:lvl5pPr marL="1833555" indent="0" algn="ctr">
              <a:buNone/>
              <a:defRPr>
                <a:solidFill>
                  <a:schemeClr val="tx1">
                    <a:tint val="75000"/>
                  </a:schemeClr>
                </a:solidFill>
              </a:defRPr>
            </a:lvl5pPr>
            <a:lvl6pPr marL="2291944" indent="0" algn="ctr">
              <a:buNone/>
              <a:defRPr>
                <a:solidFill>
                  <a:schemeClr val="tx1">
                    <a:tint val="75000"/>
                  </a:schemeClr>
                </a:solidFill>
              </a:defRPr>
            </a:lvl6pPr>
            <a:lvl7pPr marL="2750332" indent="0" algn="ctr">
              <a:buNone/>
              <a:defRPr>
                <a:solidFill>
                  <a:schemeClr val="tx1">
                    <a:tint val="75000"/>
                  </a:schemeClr>
                </a:solidFill>
              </a:defRPr>
            </a:lvl7pPr>
            <a:lvl8pPr marL="3208721" indent="0" algn="ctr">
              <a:buNone/>
              <a:defRPr>
                <a:solidFill>
                  <a:schemeClr val="tx1">
                    <a:tint val="75000"/>
                  </a:schemeClr>
                </a:solidFill>
              </a:defRPr>
            </a:lvl8pPr>
            <a:lvl9pPr marL="366711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2022/4/16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36543687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4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1" y="2130426"/>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8389" indent="0" algn="ctr">
              <a:buNone/>
              <a:defRPr>
                <a:solidFill>
                  <a:schemeClr val="tx1">
                    <a:tint val="75000"/>
                  </a:schemeClr>
                </a:solidFill>
              </a:defRPr>
            </a:lvl2pPr>
            <a:lvl3pPr marL="916777" indent="0" algn="ctr">
              <a:buNone/>
              <a:defRPr>
                <a:solidFill>
                  <a:schemeClr val="tx1">
                    <a:tint val="75000"/>
                  </a:schemeClr>
                </a:solidFill>
              </a:defRPr>
            </a:lvl3pPr>
            <a:lvl4pPr marL="1375166" indent="0" algn="ctr">
              <a:buNone/>
              <a:defRPr>
                <a:solidFill>
                  <a:schemeClr val="tx1">
                    <a:tint val="75000"/>
                  </a:schemeClr>
                </a:solidFill>
              </a:defRPr>
            </a:lvl4pPr>
            <a:lvl5pPr marL="1833555" indent="0" algn="ctr">
              <a:buNone/>
              <a:defRPr>
                <a:solidFill>
                  <a:schemeClr val="tx1">
                    <a:tint val="75000"/>
                  </a:schemeClr>
                </a:solidFill>
              </a:defRPr>
            </a:lvl5pPr>
            <a:lvl6pPr marL="2291944" indent="0" algn="ctr">
              <a:buNone/>
              <a:defRPr>
                <a:solidFill>
                  <a:schemeClr val="tx1">
                    <a:tint val="75000"/>
                  </a:schemeClr>
                </a:solidFill>
              </a:defRPr>
            </a:lvl6pPr>
            <a:lvl7pPr marL="2750332" indent="0" algn="ctr">
              <a:buNone/>
              <a:defRPr>
                <a:solidFill>
                  <a:schemeClr val="tx1">
                    <a:tint val="75000"/>
                  </a:schemeClr>
                </a:solidFill>
              </a:defRPr>
            </a:lvl7pPr>
            <a:lvl8pPr marL="3208721" indent="0" algn="ctr">
              <a:buNone/>
              <a:defRPr>
                <a:solidFill>
                  <a:schemeClr val="tx1">
                    <a:tint val="75000"/>
                  </a:schemeClr>
                </a:solidFill>
              </a:defRPr>
            </a:lvl8pPr>
            <a:lvl9pPr marL="366711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2022/4/16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77581510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3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1" y="2130426"/>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8389" indent="0" algn="ctr">
              <a:buNone/>
              <a:defRPr>
                <a:solidFill>
                  <a:schemeClr val="tx1">
                    <a:tint val="75000"/>
                  </a:schemeClr>
                </a:solidFill>
              </a:defRPr>
            </a:lvl2pPr>
            <a:lvl3pPr marL="916777" indent="0" algn="ctr">
              <a:buNone/>
              <a:defRPr>
                <a:solidFill>
                  <a:schemeClr val="tx1">
                    <a:tint val="75000"/>
                  </a:schemeClr>
                </a:solidFill>
              </a:defRPr>
            </a:lvl3pPr>
            <a:lvl4pPr marL="1375166" indent="0" algn="ctr">
              <a:buNone/>
              <a:defRPr>
                <a:solidFill>
                  <a:schemeClr val="tx1">
                    <a:tint val="75000"/>
                  </a:schemeClr>
                </a:solidFill>
              </a:defRPr>
            </a:lvl4pPr>
            <a:lvl5pPr marL="1833555" indent="0" algn="ctr">
              <a:buNone/>
              <a:defRPr>
                <a:solidFill>
                  <a:schemeClr val="tx1">
                    <a:tint val="75000"/>
                  </a:schemeClr>
                </a:solidFill>
              </a:defRPr>
            </a:lvl5pPr>
            <a:lvl6pPr marL="2291944" indent="0" algn="ctr">
              <a:buNone/>
              <a:defRPr>
                <a:solidFill>
                  <a:schemeClr val="tx1">
                    <a:tint val="75000"/>
                  </a:schemeClr>
                </a:solidFill>
              </a:defRPr>
            </a:lvl6pPr>
            <a:lvl7pPr marL="2750332" indent="0" algn="ctr">
              <a:buNone/>
              <a:defRPr>
                <a:solidFill>
                  <a:schemeClr val="tx1">
                    <a:tint val="75000"/>
                  </a:schemeClr>
                </a:solidFill>
              </a:defRPr>
            </a:lvl7pPr>
            <a:lvl8pPr marL="3208721" indent="0" algn="ctr">
              <a:buNone/>
              <a:defRPr>
                <a:solidFill>
                  <a:schemeClr val="tx1">
                    <a:tint val="75000"/>
                  </a:schemeClr>
                </a:solidFill>
              </a:defRPr>
            </a:lvl8pPr>
            <a:lvl9pPr marL="366711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2022/4/16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17191264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1" y="2130426"/>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8389" indent="0" algn="ctr">
              <a:buNone/>
              <a:defRPr>
                <a:solidFill>
                  <a:schemeClr val="tx1">
                    <a:tint val="75000"/>
                  </a:schemeClr>
                </a:solidFill>
              </a:defRPr>
            </a:lvl2pPr>
            <a:lvl3pPr marL="916777" indent="0" algn="ctr">
              <a:buNone/>
              <a:defRPr>
                <a:solidFill>
                  <a:schemeClr val="tx1">
                    <a:tint val="75000"/>
                  </a:schemeClr>
                </a:solidFill>
              </a:defRPr>
            </a:lvl3pPr>
            <a:lvl4pPr marL="1375166" indent="0" algn="ctr">
              <a:buNone/>
              <a:defRPr>
                <a:solidFill>
                  <a:schemeClr val="tx1">
                    <a:tint val="75000"/>
                  </a:schemeClr>
                </a:solidFill>
              </a:defRPr>
            </a:lvl4pPr>
            <a:lvl5pPr marL="1833555" indent="0" algn="ctr">
              <a:buNone/>
              <a:defRPr>
                <a:solidFill>
                  <a:schemeClr val="tx1">
                    <a:tint val="75000"/>
                  </a:schemeClr>
                </a:solidFill>
              </a:defRPr>
            </a:lvl5pPr>
            <a:lvl6pPr marL="2291944" indent="0" algn="ctr">
              <a:buNone/>
              <a:defRPr>
                <a:solidFill>
                  <a:schemeClr val="tx1">
                    <a:tint val="75000"/>
                  </a:schemeClr>
                </a:solidFill>
              </a:defRPr>
            </a:lvl6pPr>
            <a:lvl7pPr marL="2750332" indent="0" algn="ctr">
              <a:buNone/>
              <a:defRPr>
                <a:solidFill>
                  <a:schemeClr val="tx1">
                    <a:tint val="75000"/>
                  </a:schemeClr>
                </a:solidFill>
              </a:defRPr>
            </a:lvl7pPr>
            <a:lvl8pPr marL="3208721" indent="0" algn="ctr">
              <a:buNone/>
              <a:defRPr>
                <a:solidFill>
                  <a:schemeClr val="tx1">
                    <a:tint val="75000"/>
                  </a:schemeClr>
                </a:solidFill>
              </a:defRPr>
            </a:lvl8pPr>
            <a:lvl9pPr marL="366711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2022/4/16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45265903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1" y="2130426"/>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8389" indent="0" algn="ctr">
              <a:buNone/>
              <a:defRPr>
                <a:solidFill>
                  <a:schemeClr val="tx1">
                    <a:tint val="75000"/>
                  </a:schemeClr>
                </a:solidFill>
              </a:defRPr>
            </a:lvl2pPr>
            <a:lvl3pPr marL="916777" indent="0" algn="ctr">
              <a:buNone/>
              <a:defRPr>
                <a:solidFill>
                  <a:schemeClr val="tx1">
                    <a:tint val="75000"/>
                  </a:schemeClr>
                </a:solidFill>
              </a:defRPr>
            </a:lvl3pPr>
            <a:lvl4pPr marL="1375166" indent="0" algn="ctr">
              <a:buNone/>
              <a:defRPr>
                <a:solidFill>
                  <a:schemeClr val="tx1">
                    <a:tint val="75000"/>
                  </a:schemeClr>
                </a:solidFill>
              </a:defRPr>
            </a:lvl4pPr>
            <a:lvl5pPr marL="1833555" indent="0" algn="ctr">
              <a:buNone/>
              <a:defRPr>
                <a:solidFill>
                  <a:schemeClr val="tx1">
                    <a:tint val="75000"/>
                  </a:schemeClr>
                </a:solidFill>
              </a:defRPr>
            </a:lvl5pPr>
            <a:lvl6pPr marL="2291944" indent="0" algn="ctr">
              <a:buNone/>
              <a:defRPr>
                <a:solidFill>
                  <a:schemeClr val="tx1">
                    <a:tint val="75000"/>
                  </a:schemeClr>
                </a:solidFill>
              </a:defRPr>
            </a:lvl6pPr>
            <a:lvl7pPr marL="2750332" indent="0" algn="ctr">
              <a:buNone/>
              <a:defRPr>
                <a:solidFill>
                  <a:schemeClr val="tx1">
                    <a:tint val="75000"/>
                  </a:schemeClr>
                </a:solidFill>
              </a:defRPr>
            </a:lvl7pPr>
            <a:lvl8pPr marL="3208721" indent="0" algn="ctr">
              <a:buNone/>
              <a:defRPr>
                <a:solidFill>
                  <a:schemeClr val="tx1">
                    <a:tint val="75000"/>
                  </a:schemeClr>
                </a:solidFill>
              </a:defRPr>
            </a:lvl8pPr>
            <a:lvl9pPr marL="366711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2022/4/16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66824690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2022/4/16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9835641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4010" b="1" cap="all"/>
            </a:lvl1pPr>
          </a:lstStyle>
          <a:p>
            <a:r>
              <a:rPr lang="zh-CN" altLang="en-US"/>
              <a:t>单击此处编辑母版标题样式</a:t>
            </a:r>
          </a:p>
        </p:txBody>
      </p:sp>
      <p:sp>
        <p:nvSpPr>
          <p:cNvPr id="3" name="文本占位符 2"/>
          <p:cNvSpPr>
            <a:spLocks noGrp="1"/>
          </p:cNvSpPr>
          <p:nvPr>
            <p:ph type="body" idx="1"/>
          </p:nvPr>
        </p:nvSpPr>
        <p:spPr>
          <a:xfrm>
            <a:off x="963084" y="2906714"/>
            <a:ext cx="10363200" cy="1500187"/>
          </a:xfrm>
        </p:spPr>
        <p:txBody>
          <a:bodyPr anchor="b"/>
          <a:lstStyle>
            <a:lvl1pPr marL="0" indent="0">
              <a:buNone/>
              <a:defRPr sz="2005">
                <a:solidFill>
                  <a:schemeClr val="tx1">
                    <a:tint val="75000"/>
                  </a:schemeClr>
                </a:solidFill>
              </a:defRPr>
            </a:lvl1pPr>
            <a:lvl2pPr marL="458389" indent="0">
              <a:buNone/>
              <a:defRPr sz="1805">
                <a:solidFill>
                  <a:schemeClr val="tx1">
                    <a:tint val="75000"/>
                  </a:schemeClr>
                </a:solidFill>
              </a:defRPr>
            </a:lvl2pPr>
            <a:lvl3pPr marL="916777" indent="0">
              <a:buNone/>
              <a:defRPr sz="1604">
                <a:solidFill>
                  <a:schemeClr val="tx1">
                    <a:tint val="75000"/>
                  </a:schemeClr>
                </a:solidFill>
              </a:defRPr>
            </a:lvl3pPr>
            <a:lvl4pPr marL="1375166" indent="0">
              <a:buNone/>
              <a:defRPr sz="1404">
                <a:solidFill>
                  <a:schemeClr val="tx1">
                    <a:tint val="75000"/>
                  </a:schemeClr>
                </a:solidFill>
              </a:defRPr>
            </a:lvl4pPr>
            <a:lvl5pPr marL="1833555" indent="0">
              <a:buNone/>
              <a:defRPr sz="1404">
                <a:solidFill>
                  <a:schemeClr val="tx1">
                    <a:tint val="75000"/>
                  </a:schemeClr>
                </a:solidFill>
              </a:defRPr>
            </a:lvl5pPr>
            <a:lvl6pPr marL="2291944" indent="0">
              <a:buNone/>
              <a:defRPr sz="1404">
                <a:solidFill>
                  <a:schemeClr val="tx1">
                    <a:tint val="75000"/>
                  </a:schemeClr>
                </a:solidFill>
              </a:defRPr>
            </a:lvl6pPr>
            <a:lvl7pPr marL="2750332" indent="0">
              <a:buNone/>
              <a:defRPr sz="1404">
                <a:solidFill>
                  <a:schemeClr val="tx1">
                    <a:tint val="75000"/>
                  </a:schemeClr>
                </a:solidFill>
              </a:defRPr>
            </a:lvl7pPr>
            <a:lvl8pPr marL="3208721" indent="0">
              <a:buNone/>
              <a:defRPr sz="1404">
                <a:solidFill>
                  <a:schemeClr val="tx1">
                    <a:tint val="75000"/>
                  </a:schemeClr>
                </a:solidFill>
              </a:defRPr>
            </a:lvl8pPr>
            <a:lvl9pPr marL="3667110" indent="0">
              <a:buNone/>
              <a:defRPr sz="1404">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2022/4/16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47666012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p:spPr>
        <p:txBody>
          <a:bodyPr/>
          <a:lstStyle>
            <a:lvl1pPr>
              <a:defRPr sz="2807"/>
            </a:lvl1pPr>
            <a:lvl2pPr>
              <a:defRPr sz="2406"/>
            </a:lvl2pPr>
            <a:lvl3pPr>
              <a:defRPr sz="2005"/>
            </a:lvl3pPr>
            <a:lvl4pPr>
              <a:defRPr sz="1805"/>
            </a:lvl4pPr>
            <a:lvl5pPr>
              <a:defRPr sz="1805"/>
            </a:lvl5pPr>
            <a:lvl6pPr>
              <a:defRPr sz="1805"/>
            </a:lvl6pPr>
            <a:lvl7pPr>
              <a:defRPr sz="1805"/>
            </a:lvl7pPr>
            <a:lvl8pPr>
              <a:defRPr sz="1805"/>
            </a:lvl8pPr>
            <a:lvl9pPr>
              <a:defRPr sz="180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1" y="1600201"/>
            <a:ext cx="5384800" cy="4525963"/>
          </a:xfrm>
        </p:spPr>
        <p:txBody>
          <a:bodyPr/>
          <a:lstStyle>
            <a:lvl1pPr>
              <a:defRPr sz="2807"/>
            </a:lvl1pPr>
            <a:lvl2pPr>
              <a:defRPr sz="2406"/>
            </a:lvl2pPr>
            <a:lvl3pPr>
              <a:defRPr sz="2005"/>
            </a:lvl3pPr>
            <a:lvl4pPr>
              <a:defRPr sz="1805"/>
            </a:lvl4pPr>
            <a:lvl5pPr>
              <a:defRPr sz="1805"/>
            </a:lvl5pPr>
            <a:lvl6pPr>
              <a:defRPr sz="1805"/>
            </a:lvl6pPr>
            <a:lvl7pPr>
              <a:defRPr sz="1805"/>
            </a:lvl7pPr>
            <a:lvl8pPr>
              <a:defRPr sz="1805"/>
            </a:lvl8pPr>
            <a:lvl9pPr>
              <a:defRPr sz="180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2022/4/16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85778751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1" y="1535113"/>
            <a:ext cx="5386917" cy="639762"/>
          </a:xfrm>
        </p:spPr>
        <p:txBody>
          <a:bodyPr anchor="b"/>
          <a:lstStyle>
            <a:lvl1pPr marL="0" indent="0">
              <a:buNone/>
              <a:defRPr sz="2406" b="1"/>
            </a:lvl1pPr>
            <a:lvl2pPr marL="458389" indent="0">
              <a:buNone/>
              <a:defRPr sz="2005" b="1"/>
            </a:lvl2pPr>
            <a:lvl3pPr marL="916777" indent="0">
              <a:buNone/>
              <a:defRPr sz="1805" b="1"/>
            </a:lvl3pPr>
            <a:lvl4pPr marL="1375166" indent="0">
              <a:buNone/>
              <a:defRPr sz="1604" b="1"/>
            </a:lvl4pPr>
            <a:lvl5pPr marL="1833555" indent="0">
              <a:buNone/>
              <a:defRPr sz="1604" b="1"/>
            </a:lvl5pPr>
            <a:lvl6pPr marL="2291944" indent="0">
              <a:buNone/>
              <a:defRPr sz="1604" b="1"/>
            </a:lvl6pPr>
            <a:lvl7pPr marL="2750332" indent="0">
              <a:buNone/>
              <a:defRPr sz="1604" b="1"/>
            </a:lvl7pPr>
            <a:lvl8pPr marL="3208721" indent="0">
              <a:buNone/>
              <a:defRPr sz="1604" b="1"/>
            </a:lvl8pPr>
            <a:lvl9pPr marL="3667110" indent="0">
              <a:buNone/>
              <a:defRPr sz="1604" b="1"/>
            </a:lvl9pPr>
          </a:lstStyle>
          <a:p>
            <a:pPr lvl="0"/>
            <a:r>
              <a:rPr lang="zh-CN" altLang="en-US"/>
              <a:t>单击此处编辑母版文本样式</a:t>
            </a:r>
          </a:p>
        </p:txBody>
      </p:sp>
      <p:sp>
        <p:nvSpPr>
          <p:cNvPr id="4" name="内容占位符 3"/>
          <p:cNvSpPr>
            <a:spLocks noGrp="1"/>
          </p:cNvSpPr>
          <p:nvPr>
            <p:ph sz="half" idx="2"/>
          </p:nvPr>
        </p:nvSpPr>
        <p:spPr>
          <a:xfrm>
            <a:off x="609601" y="2174875"/>
            <a:ext cx="5386917" cy="3951288"/>
          </a:xfrm>
        </p:spPr>
        <p:txBody>
          <a:bodyPr/>
          <a:lstStyle>
            <a:lvl1pPr>
              <a:defRPr sz="2406"/>
            </a:lvl1pPr>
            <a:lvl2pPr>
              <a:defRPr sz="2005"/>
            </a:lvl2pPr>
            <a:lvl3pPr>
              <a:defRPr sz="1805"/>
            </a:lvl3pPr>
            <a:lvl4pPr>
              <a:defRPr sz="1604"/>
            </a:lvl4pPr>
            <a:lvl5pPr>
              <a:defRPr sz="1604"/>
            </a:lvl5pPr>
            <a:lvl6pPr>
              <a:defRPr sz="1604"/>
            </a:lvl6pPr>
            <a:lvl7pPr>
              <a:defRPr sz="1604"/>
            </a:lvl7pPr>
            <a:lvl8pPr>
              <a:defRPr sz="1604"/>
            </a:lvl8pPr>
            <a:lvl9pPr>
              <a:defRPr sz="1604"/>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8" y="1535113"/>
            <a:ext cx="5389033" cy="639762"/>
          </a:xfrm>
        </p:spPr>
        <p:txBody>
          <a:bodyPr anchor="b"/>
          <a:lstStyle>
            <a:lvl1pPr marL="0" indent="0">
              <a:buNone/>
              <a:defRPr sz="2406" b="1"/>
            </a:lvl1pPr>
            <a:lvl2pPr marL="458389" indent="0">
              <a:buNone/>
              <a:defRPr sz="2005" b="1"/>
            </a:lvl2pPr>
            <a:lvl3pPr marL="916777" indent="0">
              <a:buNone/>
              <a:defRPr sz="1805" b="1"/>
            </a:lvl3pPr>
            <a:lvl4pPr marL="1375166" indent="0">
              <a:buNone/>
              <a:defRPr sz="1604" b="1"/>
            </a:lvl4pPr>
            <a:lvl5pPr marL="1833555" indent="0">
              <a:buNone/>
              <a:defRPr sz="1604" b="1"/>
            </a:lvl5pPr>
            <a:lvl6pPr marL="2291944" indent="0">
              <a:buNone/>
              <a:defRPr sz="1604" b="1"/>
            </a:lvl6pPr>
            <a:lvl7pPr marL="2750332" indent="0">
              <a:buNone/>
              <a:defRPr sz="1604" b="1"/>
            </a:lvl7pPr>
            <a:lvl8pPr marL="3208721" indent="0">
              <a:buNone/>
              <a:defRPr sz="1604" b="1"/>
            </a:lvl8pPr>
            <a:lvl9pPr marL="3667110" indent="0">
              <a:buNone/>
              <a:defRPr sz="1604" b="1"/>
            </a:lvl9pPr>
          </a:lstStyle>
          <a:p>
            <a:pPr lvl="0"/>
            <a:r>
              <a:rPr lang="zh-CN" altLang="en-US"/>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2406"/>
            </a:lvl1pPr>
            <a:lvl2pPr>
              <a:defRPr sz="2005"/>
            </a:lvl2pPr>
            <a:lvl3pPr>
              <a:defRPr sz="1805"/>
            </a:lvl3pPr>
            <a:lvl4pPr>
              <a:defRPr sz="1604"/>
            </a:lvl4pPr>
            <a:lvl5pPr>
              <a:defRPr sz="1604"/>
            </a:lvl5pPr>
            <a:lvl6pPr>
              <a:defRPr sz="1604"/>
            </a:lvl6pPr>
            <a:lvl7pPr>
              <a:defRPr sz="1604"/>
            </a:lvl7pPr>
            <a:lvl8pPr>
              <a:defRPr sz="1604"/>
            </a:lvl8pPr>
            <a:lvl9pPr>
              <a:defRPr sz="1604"/>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t>2022/4/16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10057032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2022/4/16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3903033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矩形 2">
            <a:extLst>
              <a:ext uri="{FF2B5EF4-FFF2-40B4-BE49-F238E27FC236}">
                <a16:creationId xmlns:a16="http://schemas.microsoft.com/office/drawing/2014/main" id="{AC79E82E-725A-4A5C-8870-87B87B2217D2}"/>
              </a:ext>
            </a:extLst>
          </p:cNvPr>
          <p:cNvSpPr/>
          <p:nvPr userDrawn="1"/>
        </p:nvSpPr>
        <p:spPr>
          <a:xfrm>
            <a:off x="516733" y="469294"/>
            <a:ext cx="11158538" cy="5919412"/>
          </a:xfrm>
          <a:prstGeom prst="rect">
            <a:avLst/>
          </a:prstGeom>
          <a:solidFill>
            <a:schemeClr val="bg1"/>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0" name="椭圆 4">
            <a:extLst>
              <a:ext uri="{FF2B5EF4-FFF2-40B4-BE49-F238E27FC236}">
                <a16:creationId xmlns:a16="http://schemas.microsoft.com/office/drawing/2014/main" id="{7704643A-27F9-4F01-AE4B-E1CF77BBF789}"/>
              </a:ext>
            </a:extLst>
          </p:cNvPr>
          <p:cNvSpPr/>
          <p:nvPr userDrawn="1"/>
        </p:nvSpPr>
        <p:spPr>
          <a:xfrm>
            <a:off x="-224146" y="-171430"/>
            <a:ext cx="703249" cy="703250"/>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 name="任意形状 6">
            <a:extLst>
              <a:ext uri="{FF2B5EF4-FFF2-40B4-BE49-F238E27FC236}">
                <a16:creationId xmlns:a16="http://schemas.microsoft.com/office/drawing/2014/main" id="{52809BF3-EAF2-418A-8FE2-3182C056114E}"/>
              </a:ext>
            </a:extLst>
          </p:cNvPr>
          <p:cNvSpPr/>
          <p:nvPr userDrawn="1"/>
        </p:nvSpPr>
        <p:spPr>
          <a:xfrm>
            <a:off x="-403245" y="5468730"/>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椭圆 7">
            <a:extLst>
              <a:ext uri="{FF2B5EF4-FFF2-40B4-BE49-F238E27FC236}">
                <a16:creationId xmlns:a16="http://schemas.microsoft.com/office/drawing/2014/main" id="{FFF22FB9-6783-415D-BC60-2669AA680D3C}"/>
              </a:ext>
            </a:extLst>
          </p:cNvPr>
          <p:cNvSpPr/>
          <p:nvPr userDrawn="1"/>
        </p:nvSpPr>
        <p:spPr>
          <a:xfrm>
            <a:off x="11764216" y="6442392"/>
            <a:ext cx="302176"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3" name="图片 8">
            <a:extLst>
              <a:ext uri="{FF2B5EF4-FFF2-40B4-BE49-F238E27FC236}">
                <a16:creationId xmlns:a16="http://schemas.microsoft.com/office/drawing/2014/main" id="{B600497A-4A7B-4AA5-AFC0-36CD65FDAE70}"/>
              </a:ext>
            </a:extLst>
          </p:cNvPr>
          <p:cNvPicPr>
            <a:picLocks noChangeAspect="1"/>
          </p:cNvPicPr>
          <p:nvPr userDrawn="1"/>
        </p:nvPicPr>
        <p:blipFill>
          <a:blip r:embed="rId2"/>
          <a:stretch>
            <a:fillRect/>
          </a:stretch>
        </p:blipFill>
        <p:spPr>
          <a:xfrm rot="2700000">
            <a:off x="10957685" y="5135838"/>
            <a:ext cx="602779" cy="1767959"/>
          </a:xfrm>
          <a:prstGeom prst="rect">
            <a:avLst/>
          </a:prstGeom>
        </p:spPr>
      </p:pic>
      <p:sp>
        <p:nvSpPr>
          <p:cNvPr id="14" name="椭圆 9">
            <a:extLst>
              <a:ext uri="{FF2B5EF4-FFF2-40B4-BE49-F238E27FC236}">
                <a16:creationId xmlns:a16="http://schemas.microsoft.com/office/drawing/2014/main" id="{E108BAEE-4A24-4598-AEF4-3244CF1E929F}"/>
              </a:ext>
            </a:extLst>
          </p:cNvPr>
          <p:cNvSpPr/>
          <p:nvPr userDrawn="1"/>
        </p:nvSpPr>
        <p:spPr>
          <a:xfrm>
            <a:off x="10478502"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245334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2022/4/16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51125170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1"/>
            <a:ext cx="4011084" cy="1162050"/>
          </a:xfrm>
        </p:spPr>
        <p:txBody>
          <a:bodyPr anchor="b"/>
          <a:lstStyle>
            <a:lvl1pPr algn="l">
              <a:defRPr sz="2005" b="1"/>
            </a:lvl1pPr>
          </a:lstStyle>
          <a:p>
            <a:r>
              <a:rPr lang="zh-CN" altLang="en-US"/>
              <a:t>单击此处编辑母版标题样式</a:t>
            </a:r>
          </a:p>
        </p:txBody>
      </p:sp>
      <p:sp>
        <p:nvSpPr>
          <p:cNvPr id="3" name="内容占位符 2"/>
          <p:cNvSpPr>
            <a:spLocks noGrp="1"/>
          </p:cNvSpPr>
          <p:nvPr>
            <p:ph idx="1"/>
          </p:nvPr>
        </p:nvSpPr>
        <p:spPr>
          <a:xfrm>
            <a:off x="4766734" y="273050"/>
            <a:ext cx="6815667" cy="5853113"/>
          </a:xfrm>
        </p:spPr>
        <p:txBody>
          <a:bodyPr/>
          <a:lstStyle>
            <a:lvl1pPr>
              <a:defRPr sz="3208"/>
            </a:lvl1pPr>
            <a:lvl2pPr>
              <a:defRPr sz="2807"/>
            </a:lvl2pPr>
            <a:lvl3pPr>
              <a:defRPr sz="2406"/>
            </a:lvl3pPr>
            <a:lvl4pPr>
              <a:defRPr sz="2005"/>
            </a:lvl4pPr>
            <a:lvl5pPr>
              <a:defRPr sz="2005"/>
            </a:lvl5pPr>
            <a:lvl6pPr>
              <a:defRPr sz="2005"/>
            </a:lvl6pPr>
            <a:lvl7pPr>
              <a:defRPr sz="2005"/>
            </a:lvl7pPr>
            <a:lvl8pPr>
              <a:defRPr sz="2005"/>
            </a:lvl8pPr>
            <a:lvl9pPr>
              <a:defRPr sz="200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1"/>
            <a:ext cx="4011084" cy="4691063"/>
          </a:xfrm>
        </p:spPr>
        <p:txBody>
          <a:bodyPr/>
          <a:lstStyle>
            <a:lvl1pPr marL="0" indent="0">
              <a:buNone/>
              <a:defRPr sz="1404"/>
            </a:lvl1pPr>
            <a:lvl2pPr marL="458389" indent="0">
              <a:buNone/>
              <a:defRPr sz="1203"/>
            </a:lvl2pPr>
            <a:lvl3pPr marL="916777" indent="0">
              <a:buNone/>
              <a:defRPr sz="1003"/>
            </a:lvl3pPr>
            <a:lvl4pPr marL="1375166" indent="0">
              <a:buNone/>
              <a:defRPr sz="902"/>
            </a:lvl4pPr>
            <a:lvl5pPr marL="1833555" indent="0">
              <a:buNone/>
              <a:defRPr sz="902"/>
            </a:lvl5pPr>
            <a:lvl6pPr marL="2291944" indent="0">
              <a:buNone/>
              <a:defRPr sz="902"/>
            </a:lvl6pPr>
            <a:lvl7pPr marL="2750332" indent="0">
              <a:buNone/>
              <a:defRPr sz="902"/>
            </a:lvl7pPr>
            <a:lvl8pPr marL="3208721" indent="0">
              <a:buNone/>
              <a:defRPr sz="902"/>
            </a:lvl8pPr>
            <a:lvl9pPr marL="3667110" indent="0">
              <a:buNone/>
              <a:defRPr sz="902"/>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2022/4/16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90319090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8" y="4800601"/>
            <a:ext cx="7315200" cy="566738"/>
          </a:xfrm>
        </p:spPr>
        <p:txBody>
          <a:bodyPr anchor="b"/>
          <a:lstStyle>
            <a:lvl1pPr algn="l">
              <a:defRPr sz="2005" b="1"/>
            </a:lvl1pPr>
          </a:lstStyle>
          <a:p>
            <a:r>
              <a:rPr lang="zh-CN" altLang="en-US"/>
              <a:t>单击此处编辑母版标题样式</a:t>
            </a:r>
          </a:p>
        </p:txBody>
      </p:sp>
      <p:sp>
        <p:nvSpPr>
          <p:cNvPr id="3" name="图片占位符 2"/>
          <p:cNvSpPr>
            <a:spLocks noGrp="1"/>
          </p:cNvSpPr>
          <p:nvPr>
            <p:ph type="pic" idx="1"/>
          </p:nvPr>
        </p:nvSpPr>
        <p:spPr>
          <a:xfrm>
            <a:off x="2389718" y="612776"/>
            <a:ext cx="7315200" cy="4114800"/>
          </a:xfrm>
        </p:spPr>
        <p:txBody>
          <a:bodyPr/>
          <a:lstStyle>
            <a:lvl1pPr marL="0" indent="0">
              <a:buNone/>
              <a:defRPr sz="3208"/>
            </a:lvl1pPr>
            <a:lvl2pPr marL="458389" indent="0">
              <a:buNone/>
              <a:defRPr sz="2807"/>
            </a:lvl2pPr>
            <a:lvl3pPr marL="916777" indent="0">
              <a:buNone/>
              <a:defRPr sz="2406"/>
            </a:lvl3pPr>
            <a:lvl4pPr marL="1375166" indent="0">
              <a:buNone/>
              <a:defRPr sz="2005"/>
            </a:lvl4pPr>
            <a:lvl5pPr marL="1833555" indent="0">
              <a:buNone/>
              <a:defRPr sz="2005"/>
            </a:lvl5pPr>
            <a:lvl6pPr marL="2291944" indent="0">
              <a:buNone/>
              <a:defRPr sz="2005"/>
            </a:lvl6pPr>
            <a:lvl7pPr marL="2750332" indent="0">
              <a:buNone/>
              <a:defRPr sz="2005"/>
            </a:lvl7pPr>
            <a:lvl8pPr marL="3208721" indent="0">
              <a:buNone/>
              <a:defRPr sz="2005"/>
            </a:lvl8pPr>
            <a:lvl9pPr marL="3667110" indent="0">
              <a:buNone/>
              <a:defRPr sz="2005"/>
            </a:lvl9pPr>
          </a:lstStyle>
          <a:p>
            <a:endParaRPr lang="zh-CN" altLang="en-US"/>
          </a:p>
        </p:txBody>
      </p:sp>
      <p:sp>
        <p:nvSpPr>
          <p:cNvPr id="4" name="文本占位符 3"/>
          <p:cNvSpPr>
            <a:spLocks noGrp="1"/>
          </p:cNvSpPr>
          <p:nvPr>
            <p:ph type="body" sz="half" idx="2"/>
          </p:nvPr>
        </p:nvSpPr>
        <p:spPr>
          <a:xfrm>
            <a:off x="2389718" y="5367338"/>
            <a:ext cx="7315200" cy="804862"/>
          </a:xfrm>
        </p:spPr>
        <p:txBody>
          <a:bodyPr/>
          <a:lstStyle>
            <a:lvl1pPr marL="0" indent="0">
              <a:buNone/>
              <a:defRPr sz="1404"/>
            </a:lvl1pPr>
            <a:lvl2pPr marL="458389" indent="0">
              <a:buNone/>
              <a:defRPr sz="1203"/>
            </a:lvl2pPr>
            <a:lvl3pPr marL="916777" indent="0">
              <a:buNone/>
              <a:defRPr sz="1003"/>
            </a:lvl3pPr>
            <a:lvl4pPr marL="1375166" indent="0">
              <a:buNone/>
              <a:defRPr sz="902"/>
            </a:lvl4pPr>
            <a:lvl5pPr marL="1833555" indent="0">
              <a:buNone/>
              <a:defRPr sz="902"/>
            </a:lvl5pPr>
            <a:lvl6pPr marL="2291944" indent="0">
              <a:buNone/>
              <a:defRPr sz="902"/>
            </a:lvl6pPr>
            <a:lvl7pPr marL="2750332" indent="0">
              <a:buNone/>
              <a:defRPr sz="902"/>
            </a:lvl7pPr>
            <a:lvl8pPr marL="3208721" indent="0">
              <a:buNone/>
              <a:defRPr sz="902"/>
            </a:lvl8pPr>
            <a:lvl9pPr marL="3667110" indent="0">
              <a:buNone/>
              <a:defRPr sz="902"/>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2022/4/16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88001480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2022/4/16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93007345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8"/>
            <a:ext cx="27432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1" y="274638"/>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2022/4/16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10370510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669882" y="2588281"/>
            <a:ext cx="10852237" cy="899167"/>
          </a:xfrm>
        </p:spPr>
        <p:txBody>
          <a:bodyPr lIns="101600" tIns="38100" rIns="25400" bIns="38100" anchor="t" anchorCtr="0">
            <a:noAutofit/>
          </a:bodyPr>
          <a:lstStyle>
            <a:lvl1pPr algn="ctr">
              <a:defRPr sz="5400" b="0" spc="600">
                <a:effectLst>
                  <a:outerShdw blurRad="38100" dist="38100" dir="2700000" algn="tl">
                    <a:srgbClr val="000000">
                      <a:alpha val="43137"/>
                    </a:srgbClr>
                  </a:outerShdw>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669882" y="3566160"/>
            <a:ext cx="10852237" cy="950984"/>
          </a:xfrm>
        </p:spPr>
        <p:txBody>
          <a:bodyPr lIns="101600" tIns="38100" rIns="76200" bIns="38100">
            <a:noAutofit/>
          </a:bodyPr>
          <a:lstStyle>
            <a:lvl1pPr marL="0" indent="0" algn="ctr" eaLnBrk="1" fontAlgn="auto" latinLnBrk="0" hangingPunct="1">
              <a:lnSpc>
                <a:spcPct val="100000"/>
              </a:lnSpc>
              <a:buNone/>
              <a:defRPr sz="2400" u="none" strike="noStrike" kern="1200" cap="none" spc="200" normalizeH="0" baseline="0">
                <a:solidFill>
                  <a:schemeClr val="tx1"/>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2022/4/16</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dirty="0"/>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374923178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3_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669882" y="2588281"/>
            <a:ext cx="10852237" cy="899167"/>
          </a:xfrm>
        </p:spPr>
        <p:txBody>
          <a:bodyPr lIns="101600" tIns="38100" rIns="25400" bIns="38100" anchor="t" anchorCtr="0">
            <a:noAutofit/>
          </a:bodyPr>
          <a:lstStyle>
            <a:lvl1pPr algn="ctr">
              <a:defRPr sz="5400" b="0" spc="600">
                <a:effectLst>
                  <a:outerShdw blurRad="38100" dist="38100" dir="2700000" algn="tl">
                    <a:srgbClr val="000000">
                      <a:alpha val="43137"/>
                    </a:srgbClr>
                  </a:outerShdw>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669882" y="3566160"/>
            <a:ext cx="10852237" cy="950984"/>
          </a:xfrm>
        </p:spPr>
        <p:txBody>
          <a:bodyPr lIns="101600" tIns="38100" rIns="76200" bIns="38100">
            <a:noAutofit/>
          </a:bodyPr>
          <a:lstStyle>
            <a:lvl1pPr marL="0" indent="0" algn="ctr" eaLnBrk="1" fontAlgn="auto" latinLnBrk="0" hangingPunct="1">
              <a:lnSpc>
                <a:spcPct val="100000"/>
              </a:lnSpc>
              <a:buNone/>
              <a:defRPr sz="2400" u="none" strike="noStrike" kern="1200" cap="none" spc="200" normalizeH="0" baseline="0">
                <a:solidFill>
                  <a:schemeClr val="tx1"/>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2022/4/16</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dirty="0"/>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422010354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2_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669882" y="2588281"/>
            <a:ext cx="10852237" cy="899167"/>
          </a:xfrm>
        </p:spPr>
        <p:txBody>
          <a:bodyPr lIns="101600" tIns="38100" rIns="25400" bIns="38100" anchor="t" anchorCtr="0">
            <a:noAutofit/>
          </a:bodyPr>
          <a:lstStyle>
            <a:lvl1pPr algn="ctr">
              <a:defRPr sz="5400" b="0" spc="600">
                <a:effectLst>
                  <a:outerShdw blurRad="38100" dist="38100" dir="2700000" algn="tl">
                    <a:srgbClr val="000000">
                      <a:alpha val="43137"/>
                    </a:srgbClr>
                  </a:outerShdw>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669882" y="3566160"/>
            <a:ext cx="10852237" cy="950984"/>
          </a:xfrm>
        </p:spPr>
        <p:txBody>
          <a:bodyPr lIns="101600" tIns="38100" rIns="76200" bIns="38100">
            <a:noAutofit/>
          </a:bodyPr>
          <a:lstStyle>
            <a:lvl1pPr marL="0" indent="0" algn="ctr" eaLnBrk="1" fontAlgn="auto" latinLnBrk="0" hangingPunct="1">
              <a:lnSpc>
                <a:spcPct val="100000"/>
              </a:lnSpc>
              <a:buNone/>
              <a:defRPr sz="2400" u="none" strike="noStrike" kern="1200" cap="none" spc="200" normalizeH="0" baseline="0">
                <a:solidFill>
                  <a:schemeClr val="tx1"/>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2022/4/16</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dirty="0"/>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107859799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669882" y="2588281"/>
            <a:ext cx="10852237" cy="899167"/>
          </a:xfrm>
        </p:spPr>
        <p:txBody>
          <a:bodyPr lIns="101600" tIns="38100" rIns="25400" bIns="38100" anchor="t" anchorCtr="0">
            <a:noAutofit/>
          </a:bodyPr>
          <a:lstStyle>
            <a:lvl1pPr algn="ctr">
              <a:defRPr sz="5400" b="0" spc="600">
                <a:effectLst>
                  <a:outerShdw blurRad="38100" dist="38100" dir="2700000" algn="tl">
                    <a:srgbClr val="000000">
                      <a:alpha val="43137"/>
                    </a:srgbClr>
                  </a:outerShdw>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669882" y="3566160"/>
            <a:ext cx="10852237" cy="950984"/>
          </a:xfrm>
        </p:spPr>
        <p:txBody>
          <a:bodyPr lIns="101600" tIns="38100" rIns="76200" bIns="38100">
            <a:noAutofit/>
          </a:bodyPr>
          <a:lstStyle>
            <a:lvl1pPr marL="0" indent="0" algn="ctr" eaLnBrk="1" fontAlgn="auto" latinLnBrk="0" hangingPunct="1">
              <a:lnSpc>
                <a:spcPct val="100000"/>
              </a:lnSpc>
              <a:buNone/>
              <a:defRPr sz="2400" u="none" strike="noStrike" kern="1200" cap="none" spc="200" normalizeH="0" baseline="0">
                <a:solidFill>
                  <a:schemeClr val="tx1"/>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2022/4/16</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dirty="0"/>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162445255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882" y="432000"/>
            <a:ext cx="10852237" cy="648000"/>
          </a:xfrm>
        </p:spPr>
        <p:txBody>
          <a:bodyPr vert="horz" lIns="101600" tIns="38100" rIns="76200" bIns="38100" rtlCol="0" anchor="ctr" anchorCtr="0">
            <a:noAutofit/>
          </a:bodyPr>
          <a:lstStyle>
            <a:lvl1pPr marL="0" marR="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69882" y="1296000"/>
            <a:ext cx="10852237" cy="5041355"/>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2022/4/16</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357753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2A9BE9-7F72-794D-9F3C-9A8FE2E8F64B}"/>
              </a:ext>
            </a:extLst>
          </p:cNvPr>
          <p:cNvSpPr>
            <a:spLocks noGrp="1"/>
          </p:cNvSpPr>
          <p:nvPr>
            <p:ph type="title"/>
          </p:nvPr>
        </p:nvSpPr>
        <p:spPr>
          <a:xfrm>
            <a:off x="831850" y="1709739"/>
            <a:ext cx="10515599" cy="2852737"/>
          </a:xfrm>
          <a:prstGeom prst="rect">
            <a:avLst/>
          </a:prstGeom>
        </p:spPr>
        <p:txBody>
          <a:bodyPr anchor="b"/>
          <a:lstStyle>
            <a:lvl1pPr>
              <a:defRPr sz="5999"/>
            </a:lvl1pPr>
          </a:lstStyle>
          <a:p>
            <a:r>
              <a:rPr kumimoji="1" lang="zh-CN" altLang="en-US"/>
              <a:t>单击此处编辑母版标题样式</a:t>
            </a:r>
          </a:p>
        </p:txBody>
      </p:sp>
      <p:sp>
        <p:nvSpPr>
          <p:cNvPr id="3" name="文本占位符 2">
            <a:extLst>
              <a:ext uri="{FF2B5EF4-FFF2-40B4-BE49-F238E27FC236}">
                <a16:creationId xmlns:a16="http://schemas.microsoft.com/office/drawing/2014/main" id="{13AC6F02-871E-DE47-AC93-1CD134CED5FB}"/>
              </a:ext>
            </a:extLst>
          </p:cNvPr>
          <p:cNvSpPr>
            <a:spLocks noGrp="1"/>
          </p:cNvSpPr>
          <p:nvPr>
            <p:ph type="body" idx="1"/>
          </p:nvPr>
        </p:nvSpPr>
        <p:spPr>
          <a:xfrm>
            <a:off x="831850" y="4589463"/>
            <a:ext cx="10515599" cy="1500188"/>
          </a:xfrm>
          <a:prstGeom prst="rect">
            <a:avLst/>
          </a:prstGeom>
        </p:spPr>
        <p:txBody>
          <a:bodyPr/>
          <a:lstStyle>
            <a:lvl1pPr marL="0" indent="0">
              <a:buNone/>
              <a:defRPr sz="2399">
                <a:solidFill>
                  <a:schemeClr val="tx1">
                    <a:tint val="75000"/>
                  </a:schemeClr>
                </a:solidFill>
              </a:defRPr>
            </a:lvl1pPr>
            <a:lvl2pPr marL="457173" indent="0">
              <a:buNone/>
              <a:defRPr sz="1999">
                <a:solidFill>
                  <a:schemeClr val="tx1">
                    <a:tint val="75000"/>
                  </a:schemeClr>
                </a:solidFill>
              </a:defRPr>
            </a:lvl2pPr>
            <a:lvl3pPr marL="914347" indent="0">
              <a:buNone/>
              <a:defRPr sz="1799">
                <a:solidFill>
                  <a:schemeClr val="tx1">
                    <a:tint val="75000"/>
                  </a:schemeClr>
                </a:solidFill>
              </a:defRPr>
            </a:lvl3pPr>
            <a:lvl4pPr marL="1371519" indent="0">
              <a:buNone/>
              <a:defRPr sz="1599">
                <a:solidFill>
                  <a:schemeClr val="tx1">
                    <a:tint val="75000"/>
                  </a:schemeClr>
                </a:solidFill>
              </a:defRPr>
            </a:lvl4pPr>
            <a:lvl5pPr marL="1828693" indent="0">
              <a:buNone/>
              <a:defRPr sz="1599">
                <a:solidFill>
                  <a:schemeClr val="tx1">
                    <a:tint val="75000"/>
                  </a:schemeClr>
                </a:solidFill>
              </a:defRPr>
            </a:lvl5pPr>
            <a:lvl6pPr marL="2285866" indent="0">
              <a:buNone/>
              <a:defRPr sz="1599">
                <a:solidFill>
                  <a:schemeClr val="tx1">
                    <a:tint val="75000"/>
                  </a:schemeClr>
                </a:solidFill>
              </a:defRPr>
            </a:lvl6pPr>
            <a:lvl7pPr marL="2743040" indent="0">
              <a:buNone/>
              <a:defRPr sz="1599">
                <a:solidFill>
                  <a:schemeClr val="tx1">
                    <a:tint val="75000"/>
                  </a:schemeClr>
                </a:solidFill>
              </a:defRPr>
            </a:lvl7pPr>
            <a:lvl8pPr marL="3200213" indent="0">
              <a:buNone/>
              <a:defRPr sz="1599">
                <a:solidFill>
                  <a:schemeClr val="tx1">
                    <a:tint val="75000"/>
                  </a:schemeClr>
                </a:solidFill>
              </a:defRPr>
            </a:lvl8pPr>
            <a:lvl9pPr marL="3657387" indent="0">
              <a:buNone/>
              <a:defRPr sz="1599">
                <a:solidFill>
                  <a:schemeClr val="tx1">
                    <a:tint val="75000"/>
                  </a:schemeClr>
                </a:solidFill>
              </a:defRPr>
            </a:lvl9pPr>
          </a:lstStyle>
          <a:p>
            <a:pPr lvl="0"/>
            <a:r>
              <a:rPr kumimoji="1" lang="zh-CN" altLang="en-US"/>
              <a:t>单击此处编辑母版文本样式</a:t>
            </a:r>
          </a:p>
        </p:txBody>
      </p:sp>
      <p:sp>
        <p:nvSpPr>
          <p:cNvPr id="4" name="日期占位符 3">
            <a:extLst>
              <a:ext uri="{FF2B5EF4-FFF2-40B4-BE49-F238E27FC236}">
                <a16:creationId xmlns:a16="http://schemas.microsoft.com/office/drawing/2014/main" id="{1C55CEBD-7C39-394B-A99F-80554FC46B49}"/>
              </a:ext>
            </a:extLst>
          </p:cNvPr>
          <p:cNvSpPr>
            <a:spLocks noGrp="1"/>
          </p:cNvSpPr>
          <p:nvPr>
            <p:ph type="dt" sz="half" idx="10"/>
          </p:nvPr>
        </p:nvSpPr>
        <p:spPr>
          <a:xfrm>
            <a:off x="838199" y="6356351"/>
            <a:ext cx="2743200" cy="365125"/>
          </a:xfrm>
          <a:prstGeom prst="rect">
            <a:avLst/>
          </a:prstGeom>
        </p:spPr>
        <p:txBody>
          <a:bodyPr/>
          <a:lstStyle/>
          <a:p>
            <a:fld id="{84B79D43-DAE6-0F47-A9C1-04982654FBFB}" type="datetimeFigureOut">
              <a:rPr kumimoji="1" lang="zh-CN" altLang="en-US" smtClean="0"/>
              <a:t>2022/4/16</a:t>
            </a:fld>
            <a:endParaRPr kumimoji="1" lang="zh-CN" altLang="en-US"/>
          </a:p>
        </p:txBody>
      </p:sp>
      <p:sp>
        <p:nvSpPr>
          <p:cNvPr id="5" name="页脚占位符 4">
            <a:extLst>
              <a:ext uri="{FF2B5EF4-FFF2-40B4-BE49-F238E27FC236}">
                <a16:creationId xmlns:a16="http://schemas.microsoft.com/office/drawing/2014/main" id="{AB24BB0A-6CBD-2E41-ACC7-D29880DA3BBB}"/>
              </a:ext>
            </a:extLst>
          </p:cNvPr>
          <p:cNvSpPr>
            <a:spLocks noGrp="1"/>
          </p:cNvSpPr>
          <p:nvPr>
            <p:ph type="ftr" sz="quarter" idx="11"/>
          </p:nvPr>
        </p:nvSpPr>
        <p:spPr>
          <a:xfrm>
            <a:off x="4038600" y="6356351"/>
            <a:ext cx="4114801" cy="365125"/>
          </a:xfrm>
          <a:prstGeom prst="rect">
            <a:avLst/>
          </a:prstGeom>
        </p:spPr>
        <p:txBody>
          <a:bodyPr/>
          <a:lstStyle/>
          <a:p>
            <a:endParaRPr kumimoji="1" lang="zh-CN" altLang="en-US"/>
          </a:p>
        </p:txBody>
      </p:sp>
      <p:sp>
        <p:nvSpPr>
          <p:cNvPr id="6" name="灯片编号占位符 5">
            <a:extLst>
              <a:ext uri="{FF2B5EF4-FFF2-40B4-BE49-F238E27FC236}">
                <a16:creationId xmlns:a16="http://schemas.microsoft.com/office/drawing/2014/main" id="{0CDC3A08-879E-9449-ADFD-682ABDEB913D}"/>
              </a:ext>
            </a:extLst>
          </p:cNvPr>
          <p:cNvSpPr>
            <a:spLocks noGrp="1"/>
          </p:cNvSpPr>
          <p:nvPr>
            <p:ph type="sldNum" sz="quarter" idx="12"/>
          </p:nvPr>
        </p:nvSpPr>
        <p:spPr>
          <a:xfrm>
            <a:off x="8610601" y="6356351"/>
            <a:ext cx="2743200" cy="365125"/>
          </a:xfrm>
          <a:prstGeom prst="rect">
            <a:avLst/>
          </a:prstGeom>
        </p:spPr>
        <p:txBody>
          <a:bodyPr/>
          <a:lstStyle/>
          <a:p>
            <a:fld id="{EEF17B97-31AA-F046-A2B1-CB7B8C901C9E}" type="slidenum">
              <a:rPr kumimoji="1" lang="zh-CN" altLang="en-US" smtClean="0"/>
              <a:t>‹#›</a:t>
            </a:fld>
            <a:endParaRPr kumimoji="1" lang="zh-CN" altLang="en-US"/>
          </a:p>
        </p:txBody>
      </p:sp>
      <p:pic>
        <p:nvPicPr>
          <p:cNvPr id="8" name="bkgr 2">
            <a:extLst>
              <a:ext uri="{FF2B5EF4-FFF2-40B4-BE49-F238E27FC236}">
                <a16:creationId xmlns:a16="http://schemas.microsoft.com/office/drawing/2014/main" id="{38AC285F-500F-4823-9925-F5126EFF53E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9643"/>
          <a:stretch/>
        </p:blipFill>
        <p:spPr>
          <a:xfrm>
            <a:off x="1" y="0"/>
            <a:ext cx="12192000" cy="6858000"/>
          </a:xfrm>
          <a:prstGeom prst="rect">
            <a:avLst/>
          </a:prstGeom>
        </p:spPr>
      </p:pic>
      <p:pic>
        <p:nvPicPr>
          <p:cNvPr id="9" name="bkgr 3">
            <a:extLst>
              <a:ext uri="{FF2B5EF4-FFF2-40B4-BE49-F238E27FC236}">
                <a16:creationId xmlns:a16="http://schemas.microsoft.com/office/drawing/2014/main" id="{18D8E4D1-5BEA-47FB-B6B1-77140B0ACF5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350" y="1616716"/>
            <a:ext cx="12191999" cy="3967171"/>
          </a:xfrm>
          <a:prstGeom prst="rect">
            <a:avLst/>
          </a:prstGeom>
        </p:spPr>
      </p:pic>
      <p:pic>
        <p:nvPicPr>
          <p:cNvPr id="10" name="Mây 3">
            <a:extLst>
              <a:ext uri="{FF2B5EF4-FFF2-40B4-BE49-F238E27FC236}">
                <a16:creationId xmlns:a16="http://schemas.microsoft.com/office/drawing/2014/main" id="{CF296135-D4DF-40CF-91AE-3DDE6EC7F54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691738" y="459895"/>
            <a:ext cx="1164368" cy="535609"/>
          </a:xfrm>
          <a:prstGeom prst="rect">
            <a:avLst/>
          </a:prstGeom>
        </p:spPr>
      </p:pic>
      <p:pic>
        <p:nvPicPr>
          <p:cNvPr id="11" name="Mặt trời">
            <a:extLst>
              <a:ext uri="{FF2B5EF4-FFF2-40B4-BE49-F238E27FC236}">
                <a16:creationId xmlns:a16="http://schemas.microsoft.com/office/drawing/2014/main" id="{C82272DC-9AE7-4F8A-9DBC-18B437E63E7E}"/>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026930" y="31135"/>
            <a:ext cx="1246992" cy="1242836"/>
          </a:xfrm>
          <a:prstGeom prst="rect">
            <a:avLst/>
          </a:prstGeom>
        </p:spPr>
      </p:pic>
      <p:pic>
        <p:nvPicPr>
          <p:cNvPr id="12" name="Bảng">
            <a:extLst>
              <a:ext uri="{FF2B5EF4-FFF2-40B4-BE49-F238E27FC236}">
                <a16:creationId xmlns:a16="http://schemas.microsoft.com/office/drawing/2014/main" id="{AE27FC4A-F65E-4234-B487-16E04BB5CC3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133931" y="1223059"/>
            <a:ext cx="7924137" cy="4570649"/>
          </a:xfrm>
          <a:prstGeom prst="rect">
            <a:avLst/>
          </a:prstGeom>
        </p:spPr>
      </p:pic>
      <p:pic>
        <p:nvPicPr>
          <p:cNvPr id="13" name="bkgr 1">
            <a:extLst>
              <a:ext uri="{FF2B5EF4-FFF2-40B4-BE49-F238E27FC236}">
                <a16:creationId xmlns:a16="http://schemas.microsoft.com/office/drawing/2014/main" id="{7E0198F7-54A5-4EEC-BF47-E179621E7BC6}"/>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1" b="-247"/>
          <a:stretch/>
        </p:blipFill>
        <p:spPr>
          <a:xfrm>
            <a:off x="1" y="4806595"/>
            <a:ext cx="12192000" cy="2081605"/>
          </a:xfrm>
          <a:prstGeom prst="rect">
            <a:avLst/>
          </a:prstGeom>
        </p:spPr>
      </p:pic>
      <p:pic>
        <p:nvPicPr>
          <p:cNvPr id="14" name="bóng bay 1">
            <a:extLst>
              <a:ext uri="{FF2B5EF4-FFF2-40B4-BE49-F238E27FC236}">
                <a16:creationId xmlns:a16="http://schemas.microsoft.com/office/drawing/2014/main" id="{8F885F34-4254-40BD-92C3-F7D80F1CB33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42563" y="2067454"/>
            <a:ext cx="722838" cy="1310747"/>
          </a:xfrm>
          <a:prstGeom prst="rect">
            <a:avLst/>
          </a:prstGeom>
        </p:spPr>
      </p:pic>
      <p:pic>
        <p:nvPicPr>
          <p:cNvPr id="15" name="bóng bay 2">
            <a:extLst>
              <a:ext uri="{FF2B5EF4-FFF2-40B4-BE49-F238E27FC236}">
                <a16:creationId xmlns:a16="http://schemas.microsoft.com/office/drawing/2014/main" id="{F2C01B6A-0FD4-4BBC-85EC-F4BAAEE6ED72}"/>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301793" y="109484"/>
            <a:ext cx="528179" cy="1113575"/>
          </a:xfrm>
          <a:prstGeom prst="rect">
            <a:avLst/>
          </a:prstGeom>
        </p:spPr>
      </p:pic>
      <p:pic>
        <p:nvPicPr>
          <p:cNvPr id="16" name="bóng bay 3">
            <a:extLst>
              <a:ext uri="{FF2B5EF4-FFF2-40B4-BE49-F238E27FC236}">
                <a16:creationId xmlns:a16="http://schemas.microsoft.com/office/drawing/2014/main" id="{B9E1856F-AF55-4383-B3EA-76E97E7507B1}"/>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922351" y="286931"/>
            <a:ext cx="642833" cy="1165671"/>
          </a:xfrm>
          <a:prstGeom prst="rect">
            <a:avLst/>
          </a:prstGeom>
        </p:spPr>
      </p:pic>
      <p:pic>
        <p:nvPicPr>
          <p:cNvPr id="17" name="bóng bay 4">
            <a:extLst>
              <a:ext uri="{FF2B5EF4-FFF2-40B4-BE49-F238E27FC236}">
                <a16:creationId xmlns:a16="http://schemas.microsoft.com/office/drawing/2014/main" id="{0D410B0F-A90E-4663-98EB-8ABEA4FE8C72}"/>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936550" y="2953681"/>
            <a:ext cx="810243" cy="1469238"/>
          </a:xfrm>
          <a:prstGeom prst="rect">
            <a:avLst/>
          </a:prstGeom>
        </p:spPr>
      </p:pic>
      <p:pic>
        <p:nvPicPr>
          <p:cNvPr id="18" name="Mây 1">
            <a:extLst>
              <a:ext uri="{FF2B5EF4-FFF2-40B4-BE49-F238E27FC236}">
                <a16:creationId xmlns:a16="http://schemas.microsoft.com/office/drawing/2014/main" id="{5A1E536F-40A7-4C4A-B8A2-B0B8687C6FD4}"/>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01032" y="377786"/>
            <a:ext cx="1164368" cy="535609"/>
          </a:xfrm>
          <a:prstGeom prst="rect">
            <a:avLst/>
          </a:prstGeom>
        </p:spPr>
      </p:pic>
      <p:pic>
        <p:nvPicPr>
          <p:cNvPr id="19" name="Mây 2">
            <a:extLst>
              <a:ext uri="{FF2B5EF4-FFF2-40B4-BE49-F238E27FC236}">
                <a16:creationId xmlns:a16="http://schemas.microsoft.com/office/drawing/2014/main" id="{828C202E-19A0-4E74-A687-352B4AF94DCB}"/>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52850" y="487235"/>
            <a:ext cx="1163221" cy="527327"/>
          </a:xfrm>
          <a:prstGeom prst="rect">
            <a:avLst/>
          </a:prstGeom>
        </p:spPr>
      </p:pic>
      <p:pic>
        <p:nvPicPr>
          <p:cNvPr id="20" name="Mây 4">
            <a:extLst>
              <a:ext uri="{FF2B5EF4-FFF2-40B4-BE49-F238E27FC236}">
                <a16:creationId xmlns:a16="http://schemas.microsoft.com/office/drawing/2014/main" id="{39F10DAD-11CB-4B17-AB39-528CA599F5E3}"/>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717701" y="703322"/>
            <a:ext cx="1373271" cy="688925"/>
          </a:xfrm>
          <a:prstGeom prst="rect">
            <a:avLst/>
          </a:prstGeom>
        </p:spPr>
      </p:pic>
    </p:spTree>
    <p:extLst>
      <p:ext uri="{BB962C8B-B14F-4D97-AF65-F5344CB8AC3E}">
        <p14:creationId xmlns:p14="http://schemas.microsoft.com/office/powerpoint/2010/main" val="36706865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11_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882" y="432000"/>
            <a:ext cx="10852237" cy="648000"/>
          </a:xfrm>
        </p:spPr>
        <p:txBody>
          <a:bodyPr vert="horz" lIns="101600" tIns="38100" rIns="76200" bIns="38100" rtlCol="0" anchor="ctr" anchorCtr="0">
            <a:noAutofit/>
          </a:bodyPr>
          <a:lstStyle>
            <a:lvl1pPr marL="0" marR="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69882" y="1296000"/>
            <a:ext cx="10852237" cy="5041355"/>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2022/4/16</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95755781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10_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882" y="432000"/>
            <a:ext cx="10852237" cy="648000"/>
          </a:xfrm>
        </p:spPr>
        <p:txBody>
          <a:bodyPr vert="horz" lIns="101600" tIns="38100" rIns="76200" bIns="38100" rtlCol="0" anchor="ctr" anchorCtr="0">
            <a:noAutofit/>
          </a:bodyPr>
          <a:lstStyle>
            <a:lvl1pPr marL="0" marR="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69882" y="1296000"/>
            <a:ext cx="10852237" cy="5041355"/>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2022/4/16</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51087267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9_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882" y="432000"/>
            <a:ext cx="10852237" cy="648000"/>
          </a:xfrm>
        </p:spPr>
        <p:txBody>
          <a:bodyPr vert="horz" lIns="101600" tIns="38100" rIns="76200" bIns="38100" rtlCol="0" anchor="ctr" anchorCtr="0">
            <a:noAutofit/>
          </a:bodyPr>
          <a:lstStyle>
            <a:lvl1pPr marL="0" marR="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69882" y="1296000"/>
            <a:ext cx="10852237" cy="5041355"/>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2022/4/16</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50166857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8_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882" y="432000"/>
            <a:ext cx="10852237" cy="648000"/>
          </a:xfrm>
        </p:spPr>
        <p:txBody>
          <a:bodyPr vert="horz" lIns="101600" tIns="38100" rIns="76200" bIns="38100" rtlCol="0" anchor="ctr" anchorCtr="0">
            <a:noAutofit/>
          </a:bodyPr>
          <a:lstStyle>
            <a:lvl1pPr marL="0" marR="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69882" y="1296000"/>
            <a:ext cx="10852237" cy="5041355"/>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2022/4/16</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06832328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7_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882" y="432000"/>
            <a:ext cx="10852237" cy="648000"/>
          </a:xfrm>
        </p:spPr>
        <p:txBody>
          <a:bodyPr vert="horz" lIns="101600" tIns="38100" rIns="76200" bIns="38100" rtlCol="0" anchor="ctr" anchorCtr="0">
            <a:noAutofit/>
          </a:bodyPr>
          <a:lstStyle>
            <a:lvl1pPr marL="0" marR="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69882" y="1296000"/>
            <a:ext cx="10852237" cy="5041355"/>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2022/4/16</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717646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6_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882" y="432000"/>
            <a:ext cx="10852237" cy="648000"/>
          </a:xfrm>
        </p:spPr>
        <p:txBody>
          <a:bodyPr vert="horz" lIns="101600" tIns="38100" rIns="76200" bIns="38100" rtlCol="0" anchor="ctr" anchorCtr="0">
            <a:noAutofit/>
          </a:bodyPr>
          <a:lstStyle>
            <a:lvl1pPr marL="0" marR="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69882" y="1296000"/>
            <a:ext cx="10852237" cy="5041355"/>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2022/4/16</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70070495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5_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882" y="432000"/>
            <a:ext cx="10852237" cy="648000"/>
          </a:xfrm>
        </p:spPr>
        <p:txBody>
          <a:bodyPr vert="horz" lIns="101600" tIns="38100" rIns="76200" bIns="38100" rtlCol="0" anchor="ctr" anchorCtr="0">
            <a:noAutofit/>
          </a:bodyPr>
          <a:lstStyle>
            <a:lvl1pPr marL="0" marR="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69882" y="1296000"/>
            <a:ext cx="10852237" cy="5041355"/>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2022/4/16</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68592736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882" y="432000"/>
            <a:ext cx="10852237" cy="648000"/>
          </a:xfrm>
        </p:spPr>
        <p:txBody>
          <a:bodyPr vert="horz" lIns="101600" tIns="38100" rIns="76200" bIns="38100" rtlCol="0" anchor="ctr" anchorCtr="0">
            <a:noAutofit/>
          </a:bodyPr>
          <a:lstStyle>
            <a:lvl1pPr marL="0" marR="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69882" y="1296000"/>
            <a:ext cx="10852237" cy="5041355"/>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2022/4/16</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81458803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882" y="432000"/>
            <a:ext cx="10852237" cy="648000"/>
          </a:xfrm>
        </p:spPr>
        <p:txBody>
          <a:bodyPr vert="horz" lIns="101600" tIns="38100" rIns="76200" bIns="38100" rtlCol="0" anchor="ctr" anchorCtr="0">
            <a:noAutofit/>
          </a:bodyPr>
          <a:lstStyle>
            <a:lvl1pPr marL="0" marR="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69882" y="1296000"/>
            <a:ext cx="10852237" cy="5041355"/>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2022/4/16</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82740729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882" y="432000"/>
            <a:ext cx="10852237" cy="648000"/>
          </a:xfrm>
        </p:spPr>
        <p:txBody>
          <a:bodyPr vert="horz" lIns="101600" tIns="38100" rIns="76200" bIns="38100" rtlCol="0" anchor="ctr" anchorCtr="0">
            <a:noAutofit/>
          </a:bodyPr>
          <a:lstStyle>
            <a:lvl1pPr marL="0" marR="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69882" y="1296000"/>
            <a:ext cx="10852237" cy="5041355"/>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2022/4/16</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9562348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图片 3">
            <a:extLst>
              <a:ext uri="{FF2B5EF4-FFF2-40B4-BE49-F238E27FC236}">
                <a16:creationId xmlns:a16="http://schemas.microsoft.com/office/drawing/2014/main" id="{D7E4988E-D4F8-4DC0-B9CC-BB4B7F36BEB4}"/>
              </a:ext>
            </a:extLst>
          </p:cNvPr>
          <p:cNvPicPr>
            <a:picLocks noChangeAspect="1"/>
          </p:cNvPicPr>
          <p:nvPr userDrawn="1"/>
        </p:nvPicPr>
        <p:blipFill rotWithShape="1">
          <a:blip r:embed="rId2"/>
          <a:srcRect l="626" t="832" r="626" b="1028"/>
          <a:stretch>
            <a:fillRect/>
          </a:stretch>
        </p:blipFill>
        <p:spPr>
          <a:xfrm>
            <a:off x="1" y="2"/>
            <a:ext cx="12219444" cy="6857999"/>
          </a:xfrm>
          <a:prstGeom prst="rect">
            <a:avLst/>
          </a:prstGeom>
        </p:spPr>
      </p:pic>
    </p:spTree>
    <p:extLst>
      <p:ext uri="{BB962C8B-B14F-4D97-AF65-F5344CB8AC3E}">
        <p14:creationId xmlns:p14="http://schemas.microsoft.com/office/powerpoint/2010/main" val="29122327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882" y="432000"/>
            <a:ext cx="10852237" cy="648000"/>
          </a:xfrm>
        </p:spPr>
        <p:txBody>
          <a:bodyPr vert="horz" lIns="101600" tIns="38100" rIns="76200" bIns="38100" rtlCol="0" anchor="ctr" anchorCtr="0">
            <a:noAutofit/>
          </a:bodyPr>
          <a:lstStyle>
            <a:lvl1pPr marL="0" marR="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69882" y="1296000"/>
            <a:ext cx="10852237" cy="5041355"/>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2022/4/16</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99983802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930" y="3808730"/>
            <a:ext cx="10852237" cy="624845"/>
          </a:xfrm>
        </p:spPr>
        <p:txBody>
          <a:bodyPr lIns="101600" tIns="38100" rIns="63500" bIns="38100" anchor="t" anchorCtr="0">
            <a:noAutofit/>
          </a:bodyPr>
          <a:lstStyle>
            <a:lvl1pPr>
              <a:defRPr sz="3600" b="0" u="none" strike="noStrike" kern="1200" cap="none" spc="300" normalizeH="0">
                <a:solidFill>
                  <a:schemeClr val="tx1"/>
                </a:solidFill>
                <a:effectLst>
                  <a:outerShdw blurRad="38100" dist="38100" dir="2700000" algn="tl">
                    <a:srgbClr val="000000">
                      <a:alpha val="43137"/>
                    </a:srgbClr>
                  </a:outerShdw>
                </a:effectLst>
                <a:uFillTx/>
              </a:defRPr>
            </a:lvl1pPr>
          </a:lstStyle>
          <a:p>
            <a:r>
              <a:rPr lang="zh-CN" altLang="en-US" dirty="0"/>
              <a:t>单击此处编辑母版标题样式</a:t>
            </a:r>
          </a:p>
        </p:txBody>
      </p:sp>
      <p:sp>
        <p:nvSpPr>
          <p:cNvPr id="3" name="文本占位符 2"/>
          <p:cNvSpPr>
            <a:spLocks noGrp="1"/>
          </p:cNvSpPr>
          <p:nvPr>
            <p:ph type="body" idx="1"/>
            <p:custDataLst>
              <p:tags r:id="rId2"/>
            </p:custDataLst>
          </p:nvPr>
        </p:nvSpPr>
        <p:spPr>
          <a:xfrm>
            <a:off x="669925" y="4511675"/>
            <a:ext cx="10852237" cy="1077985"/>
          </a:xfrm>
        </p:spPr>
        <p:txBody>
          <a:bodyPr lIns="101600" tIns="38100" rIns="76200" bIns="38100">
            <a:noAutofit/>
          </a:bodyPr>
          <a:lstStyle>
            <a:lvl1pPr marL="0" indent="0" eaLnBrk="1" fontAlgn="auto" latinLnBrk="0" hangingPunct="1">
              <a:buNone/>
              <a:defRPr kumimoji="0" lang="zh-CN" altLang="en-US" sz="1600" b="0" i="0" u="none" strike="noStrike" kern="1200" cap="none" spc="150" normalizeH="0" baseline="0" noProof="1">
                <a:solidFill>
                  <a:schemeClr val="tx1"/>
                </a:solidFill>
                <a:uFillTx/>
                <a:latin typeface="+mn-lt"/>
                <a:ea typeface="+mn-ea"/>
                <a:cs typeface="+mn-cs"/>
                <a:sym typeface="+mn-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2022/4/16</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2225733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882" y="432000"/>
            <a:ext cx="10852237" cy="648000"/>
          </a:xfrm>
        </p:spPr>
        <p:txBody>
          <a:bodyPr vert="horz" lIns="101600" tIns="38100" rIns="76200" bIns="38100" rtlCol="0" anchor="ctr"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69930" y="1296000"/>
            <a:ext cx="5283242" cy="5040000"/>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238877" y="1296000"/>
            <a:ext cx="5283242" cy="5040000"/>
          </a:xfrm>
        </p:spPr>
        <p:txBody>
          <a:bodyPr>
            <a:noAutofit/>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p:txBody>
          <a:bodyPr/>
          <a:lstStyle/>
          <a:p>
            <a:fld id="{760FBDFE-C587-4B4C-A407-44438C67B59E}" type="datetimeFigureOut">
              <a:rPr lang="zh-CN" altLang="en-US" smtClean="0"/>
              <a:t>2022/4/16</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11976958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882" y="432000"/>
            <a:ext cx="10852237" cy="648000"/>
          </a:xfrm>
        </p:spPr>
        <p:txBody>
          <a:bodyPr vert="horz" lIns="101600" tIns="38100" rIns="76200" bIns="38100" rtlCol="0" anchor="ctr"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69930" y="1296000"/>
            <a:ext cx="5283242" cy="381003"/>
          </a:xfrm>
        </p:spPr>
        <p:txBody>
          <a:bodyPr lIns="101600" tIns="38100" rIns="76200" bIns="38100" anchor="t" anchorCtr="0">
            <a:noAutofit/>
          </a:bodyPr>
          <a:lstStyle>
            <a:lvl1pPr marL="0" indent="0" eaLnBrk="1" fontAlgn="auto" latinLnBrk="0" hangingPunct="1">
              <a:lnSpc>
                <a:spcPct val="100000"/>
              </a:lnSpc>
              <a:spcAft>
                <a:spcPts val="0"/>
              </a:spcAft>
              <a:buNone/>
              <a:defRPr sz="2000" b="1" u="none" strike="noStrike" kern="1200" cap="none" spc="200" normalizeH="0" baseline="0">
                <a:solidFill>
                  <a:schemeClr val="tx1"/>
                </a:solidFill>
                <a:uFillTx/>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69925" y="1789043"/>
            <a:ext cx="5283200" cy="4552234"/>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296000"/>
            <a:ext cx="5283242" cy="381003"/>
          </a:xfrm>
        </p:spPr>
        <p:txBody>
          <a:bodyPr vert="horz" lIns="101600" tIns="38100" rIns="76200" bIns="38100" rtlCol="0" anchor="t" anchorCtr="0">
            <a:no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1" i="0" u="none" strike="noStrike" kern="1200" cap="none" spc="200" normalizeH="0" baseline="0" noProof="1" dirty="0">
                <a:solidFill>
                  <a:schemeClr val="tx1"/>
                </a:solidFill>
                <a:uFillTx/>
                <a:latin typeface="+mn-lt"/>
                <a:ea typeface="+mn-ea"/>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789043"/>
            <a:ext cx="5283242" cy="4552234"/>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t>2022/4/16</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74886053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vert="horz" lIns="101600" tIns="38100" rIns="76200" bIns="38100" rtlCol="0" anchor="ctr"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2022/4/16</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94470823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t>2022/4/16</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86132814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t>2022/4/16</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58655726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69930" y="1296000"/>
            <a:ext cx="5283242" cy="5040000"/>
          </a:xfrm>
        </p:spPr>
        <p:txBody>
          <a:bodyPr vert="horz" lIns="101600" tIns="0" rIns="82550" bIns="0" rtlCol="0">
            <a:no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2"/>
            </p:custDataLst>
          </p:nvPr>
        </p:nvSpPr>
        <p:spPr>
          <a:xfrm>
            <a:off x="6238925" y="1296000"/>
            <a:ext cx="5283242" cy="5040000"/>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stStyle>
          <a:p>
            <a:pPr lvl="0"/>
            <a:r>
              <a:rPr>
                <a:sym typeface="+mn-ea"/>
              </a:rPr>
              <a:t>单击此处编辑母版文本样式</a:t>
            </a:r>
          </a:p>
        </p:txBody>
      </p:sp>
      <p:sp>
        <p:nvSpPr>
          <p:cNvPr id="5" name="日期占位符 4"/>
          <p:cNvSpPr>
            <a:spLocks noGrp="1"/>
          </p:cNvSpPr>
          <p:nvPr>
            <p:ph type="dt" sz="half" idx="10"/>
            <p:custDataLst>
              <p:tags r:id="rId3"/>
            </p:custDataLst>
          </p:nvPr>
        </p:nvSpPr>
        <p:spPr/>
        <p:txBody>
          <a:bodyPr/>
          <a:lstStyle/>
          <a:p>
            <a:fld id="{9EFD9D74-47D9-4702-A33C-335B63B48DBF}" type="datetimeFigureOut">
              <a:rPr lang="zh-CN" altLang="en-US" smtClean="0"/>
              <a:t>2022/4/16</a:t>
            </a:fld>
            <a:endParaRPr lang="zh-CN" altLang="en-US" dirty="0"/>
          </a:p>
        </p:txBody>
      </p:sp>
      <p:sp>
        <p:nvSpPr>
          <p:cNvPr id="6" name="页脚占位符 5"/>
          <p:cNvSpPr>
            <a:spLocks noGrp="1"/>
          </p:cNvSpPr>
          <p:nvPr>
            <p:ph type="ftr" sz="quarter" idx="11"/>
            <p:custDataLst>
              <p:tags r:id="rId4"/>
            </p:custDataLst>
          </p:nvPr>
        </p:nvSpPr>
        <p:spPr/>
        <p:txBody>
          <a:bodyPr/>
          <a:lstStyle/>
          <a:p>
            <a:endParaRPr lang="zh-CN" altLang="en-US" dirty="0"/>
          </a:p>
        </p:txBody>
      </p:sp>
      <p:sp>
        <p:nvSpPr>
          <p:cNvPr id="7" name="灯片编号占位符 6"/>
          <p:cNvSpPr>
            <a:spLocks noGrp="1"/>
          </p:cNvSpPr>
          <p:nvPr>
            <p:ph type="sldNum" sz="quarter" idx="12"/>
            <p:custDataLst>
              <p:tags r:id="rId5"/>
            </p:custDataLst>
          </p:nvPr>
        </p:nvSpPr>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p:txBody>
          <a:bodyPr/>
          <a:lstStyle/>
          <a:p>
            <a:r>
              <a:rPr lang="zh-CN" altLang="en-US"/>
              <a:t>单击此处编辑母版标题样式</a:t>
            </a:r>
          </a:p>
        </p:txBody>
      </p:sp>
    </p:spTree>
    <p:extLst>
      <p:ext uri="{BB962C8B-B14F-4D97-AF65-F5344CB8AC3E}">
        <p14:creationId xmlns:p14="http://schemas.microsoft.com/office/powerpoint/2010/main" val="145372517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custDataLst>
              <p:tags r:id="rId1"/>
            </p:custDataLst>
          </p:nvPr>
        </p:nvSpPr>
        <p:spPr>
          <a:xfrm>
            <a:off x="10571135" y="952508"/>
            <a:ext cx="950984" cy="5388907"/>
          </a:xfrm>
        </p:spPr>
        <p:txBody>
          <a:bodyPr vert="eaVert" lIns="101600" tIns="38100" rIns="76200" bIns="38100" rtlCol="0" anchor="ctr" anchorCtr="0">
            <a:noAutofit/>
          </a:bodyPr>
          <a:lstStyle>
            <a:lvl1pPr marL="0" marR="0" lvl="0" algn="l" defTabSz="914400" rtl="0" eaLnBrk="1" fontAlgn="auto" latinLnBrk="0" hangingPunct="1">
              <a:lnSpc>
                <a:spcPct val="100000"/>
              </a:lnSpc>
              <a:spcAft>
                <a:spcPts val="0"/>
              </a:spcAft>
              <a:buNone/>
              <a:defRPr kumimoji="0" lang="zh-CN" altLang="en-US" sz="2400" b="1" i="0" u="none" strike="noStrike" kern="1200" cap="none" spc="200" normalizeH="0" baseline="0" noProof="1" dirty="0">
                <a:solidFill>
                  <a:schemeClr val="tx1"/>
                </a:solidFill>
                <a:uFillTx/>
                <a:latin typeface="+mj-lt"/>
                <a:ea typeface="+mj-ea"/>
                <a:cs typeface="+mj-cs"/>
                <a:sym typeface="+mn-ea"/>
              </a:defRPr>
            </a:lvl1pPr>
          </a:lstStyle>
          <a:p>
            <a:pPr lvl="0"/>
            <a:r>
              <a:rPr>
                <a:sym typeface="+mn-ea"/>
              </a:rPr>
              <a:t>单击此处编辑母版标题样式</a:t>
            </a:r>
          </a:p>
        </p:txBody>
      </p:sp>
      <p:sp>
        <p:nvSpPr>
          <p:cNvPr id="3" name="竖排文字占位符 2"/>
          <p:cNvSpPr>
            <a:spLocks noGrp="1"/>
          </p:cNvSpPr>
          <p:nvPr>
            <p:ph type="body" orient="vert" idx="1"/>
            <p:custDataLst>
              <p:tags r:id="rId2"/>
            </p:custDataLst>
          </p:nvPr>
        </p:nvSpPr>
        <p:spPr>
          <a:xfrm>
            <a:off x="669925" y="952500"/>
            <a:ext cx="9828101" cy="5388907"/>
          </a:xfrm>
        </p:spPr>
        <p:txBody>
          <a:bodyPr vert="eaVert"/>
          <a:lstStyle>
            <a:lvl1pPr indent="0" eaLnBrk="1" fontAlgn="auto" latinLnBrk="0" hangingPunct="1">
              <a:defRPr>
                <a:solidFill>
                  <a:schemeClr val="tx1">
                    <a:lumMod val="75000"/>
                    <a:lumOff val="25000"/>
                  </a:schemeClr>
                </a:solidFill>
              </a:defRPr>
            </a:lvl1pPr>
            <a:lvl2pPr indent="0" eaLnBrk="1" fontAlgn="auto" latinLnBrk="0" hangingPunct="1">
              <a:defRPr>
                <a:solidFill>
                  <a:schemeClr val="tx1">
                    <a:lumMod val="75000"/>
                    <a:lumOff val="25000"/>
                  </a:schemeClr>
                </a:solidFill>
              </a:defRPr>
            </a:lvl2pPr>
            <a:lvl3pPr indent="0" eaLnBrk="1" fontAlgn="auto" latinLnBrk="0" hangingPunct="1">
              <a:defRPr>
                <a:solidFill>
                  <a:schemeClr val="tx1">
                    <a:lumMod val="75000"/>
                    <a:lumOff val="25000"/>
                  </a:schemeClr>
                </a:solidFill>
              </a:defRPr>
            </a:lvl3pPr>
            <a:lvl4pPr indent="0" eaLnBrk="1" fontAlgn="auto" latinLnBrk="0" hangingPunct="1">
              <a:defRPr>
                <a:solidFill>
                  <a:schemeClr val="tx1">
                    <a:lumMod val="75000"/>
                    <a:lumOff val="25000"/>
                  </a:schemeClr>
                </a:solidFill>
              </a:defRPr>
            </a:lvl4pPr>
            <a:lvl5pPr indent="0" eaLnBrk="1" fontAlgn="auto" latinLnBrk="0" hangingPunct="1">
              <a:defRPr>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2022/4/16</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59209363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2022/4/16</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69930" y="952508"/>
            <a:ext cx="10852237" cy="504000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10451668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0" name="image 101">
            <a:extLst>
              <a:ext uri="{FF2B5EF4-FFF2-40B4-BE49-F238E27FC236}">
                <a16:creationId xmlns:a16="http://schemas.microsoft.com/office/drawing/2014/main" id="{D514E436-AC77-4C62-A470-F269B0762545}"/>
              </a:ext>
            </a:extLst>
          </p:cNvPr>
          <p:cNvPicPr>
            <a:picLocks noChangeAspect="1"/>
          </p:cNvPicPr>
          <p:nvPr userDrawn="1"/>
        </p:nvPicPr>
        <p:blipFill>
          <a:blip r:embed="rId2"/>
          <a:srcRect/>
          <a:stretch>
            <a:fillRect/>
          </a:stretch>
        </p:blipFill>
        <p:spPr>
          <a:xfrm>
            <a:off x="0" y="1"/>
            <a:ext cx="12192003" cy="6858001"/>
          </a:xfrm>
          <a:prstGeom prst="rect">
            <a:avLst/>
          </a:prstGeom>
        </p:spPr>
      </p:pic>
      <p:sp>
        <p:nvSpPr>
          <p:cNvPr id="12" name="矩形 2">
            <a:extLst>
              <a:ext uri="{FF2B5EF4-FFF2-40B4-BE49-F238E27FC236}">
                <a16:creationId xmlns:a16="http://schemas.microsoft.com/office/drawing/2014/main" id="{85267853-B155-4C5A-B17D-13C99003FA45}"/>
              </a:ext>
            </a:extLst>
          </p:cNvPr>
          <p:cNvSpPr/>
          <p:nvPr userDrawn="1"/>
        </p:nvSpPr>
        <p:spPr>
          <a:xfrm>
            <a:off x="516733" y="469294"/>
            <a:ext cx="11158538"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3" name="椭圆 4">
            <a:extLst>
              <a:ext uri="{FF2B5EF4-FFF2-40B4-BE49-F238E27FC236}">
                <a16:creationId xmlns:a16="http://schemas.microsoft.com/office/drawing/2014/main" id="{EAE8A449-7A3F-40C5-B305-E2A28C9FD942}"/>
              </a:ext>
            </a:extLst>
          </p:cNvPr>
          <p:cNvSpPr/>
          <p:nvPr userDrawn="1"/>
        </p:nvSpPr>
        <p:spPr>
          <a:xfrm>
            <a:off x="-224146" y="-171430"/>
            <a:ext cx="703249" cy="703250"/>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4" name="任意形状 6">
            <a:extLst>
              <a:ext uri="{FF2B5EF4-FFF2-40B4-BE49-F238E27FC236}">
                <a16:creationId xmlns:a16="http://schemas.microsoft.com/office/drawing/2014/main" id="{61A8C16D-6509-4108-98A5-625CBDF5F070}"/>
              </a:ext>
            </a:extLst>
          </p:cNvPr>
          <p:cNvSpPr/>
          <p:nvPr userDrawn="1"/>
        </p:nvSpPr>
        <p:spPr>
          <a:xfrm>
            <a:off x="-403245" y="5468730"/>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5" name="椭圆 7">
            <a:extLst>
              <a:ext uri="{FF2B5EF4-FFF2-40B4-BE49-F238E27FC236}">
                <a16:creationId xmlns:a16="http://schemas.microsoft.com/office/drawing/2014/main" id="{F3B873EF-BA25-43F8-B507-68795F3111ED}"/>
              </a:ext>
            </a:extLst>
          </p:cNvPr>
          <p:cNvSpPr/>
          <p:nvPr userDrawn="1"/>
        </p:nvSpPr>
        <p:spPr>
          <a:xfrm>
            <a:off x="11764216" y="6442392"/>
            <a:ext cx="302176"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6" name="图片 8">
            <a:extLst>
              <a:ext uri="{FF2B5EF4-FFF2-40B4-BE49-F238E27FC236}">
                <a16:creationId xmlns:a16="http://schemas.microsoft.com/office/drawing/2014/main" id="{1F61594D-16F0-4C27-A22F-50D3F1414045}"/>
              </a:ext>
            </a:extLst>
          </p:cNvPr>
          <p:cNvPicPr>
            <a:picLocks noChangeAspect="1"/>
          </p:cNvPicPr>
          <p:nvPr userDrawn="1"/>
        </p:nvPicPr>
        <p:blipFill>
          <a:blip r:embed="rId3"/>
          <a:stretch>
            <a:fillRect/>
          </a:stretch>
        </p:blipFill>
        <p:spPr>
          <a:xfrm rot="2700000">
            <a:off x="10957685" y="5135838"/>
            <a:ext cx="602779" cy="1767959"/>
          </a:xfrm>
          <a:prstGeom prst="rect">
            <a:avLst/>
          </a:prstGeom>
        </p:spPr>
      </p:pic>
      <p:sp>
        <p:nvSpPr>
          <p:cNvPr id="17" name="椭圆 9">
            <a:extLst>
              <a:ext uri="{FF2B5EF4-FFF2-40B4-BE49-F238E27FC236}">
                <a16:creationId xmlns:a16="http://schemas.microsoft.com/office/drawing/2014/main" id="{B20D4855-2AE0-48EF-9542-73C2EC19F994}"/>
              </a:ext>
            </a:extLst>
          </p:cNvPr>
          <p:cNvSpPr/>
          <p:nvPr userDrawn="1"/>
        </p:nvSpPr>
        <p:spPr>
          <a:xfrm>
            <a:off x="10478502"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915467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2022/4/16</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669882" y="2588281"/>
            <a:ext cx="10852237" cy="899167"/>
          </a:xfrm>
        </p:spPr>
        <p:txBody>
          <a:bodyPr vert="horz" lIns="101600" tIns="38100" rIns="25400" bIns="38100" rtlCol="0" anchor="t" anchorCtr="0">
            <a:noAutofit/>
          </a:bodyPr>
          <a:lstStyle>
            <a:lvl1pPr marL="0" marR="0" algn="ctr" defTabSz="914400" rtl="0" eaLnBrk="1" fontAlgn="auto" latinLnBrk="0" hangingPunct="1">
              <a:lnSpc>
                <a:spcPct val="100000"/>
              </a:lnSpc>
              <a:buNone/>
              <a:defRPr kumimoji="0" lang="zh-CN" altLang="en-US" sz="5400" b="0" i="0" u="none" strike="noStrike" kern="1200" cap="none" spc="600" normalizeH="0" baseline="0" noProof="1" dirty="0">
                <a:solidFill>
                  <a:schemeClr val="tx1"/>
                </a:solidFill>
                <a:effectLst>
                  <a:outerShdw blurRad="38100" dist="38100" dir="2700000" algn="tl">
                    <a:srgbClr val="000000">
                      <a:alpha val="43137"/>
                    </a:srgbClr>
                  </a:outerShdw>
                </a:effectLst>
                <a:uFillTx/>
                <a:latin typeface="+mj-lt"/>
                <a:ea typeface="+mj-ea"/>
                <a:cs typeface="+mj-cs"/>
                <a:sym typeface="+mn-ea"/>
              </a:defRPr>
            </a:lvl1pPr>
          </a:lstStyle>
          <a:p>
            <a:pPr lvl="0"/>
            <a:r>
              <a:rPr>
                <a:sym typeface="+mn-ea"/>
              </a:rPr>
              <a:t>单击此处编辑标题</a:t>
            </a:r>
          </a:p>
        </p:txBody>
      </p:sp>
    </p:spTree>
    <p:extLst>
      <p:ext uri="{BB962C8B-B14F-4D97-AF65-F5344CB8AC3E}">
        <p14:creationId xmlns:p14="http://schemas.microsoft.com/office/powerpoint/2010/main" val="1438224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image 101">
            <a:extLst>
              <a:ext uri="{FF2B5EF4-FFF2-40B4-BE49-F238E27FC236}">
                <a16:creationId xmlns:a16="http://schemas.microsoft.com/office/drawing/2014/main" id="{1094CE54-B4B3-4C76-B9C9-971ECB34C24E}"/>
              </a:ext>
            </a:extLst>
          </p:cNvPr>
          <p:cNvPicPr>
            <a:picLocks noChangeAspect="1"/>
          </p:cNvPicPr>
          <p:nvPr userDrawn="1"/>
        </p:nvPicPr>
        <p:blipFill>
          <a:blip r:embed="rId2"/>
          <a:srcRect/>
          <a:stretch>
            <a:fillRect/>
          </a:stretch>
        </p:blipFill>
        <p:spPr>
          <a:xfrm>
            <a:off x="0" y="1"/>
            <a:ext cx="12192003" cy="6858001"/>
          </a:xfrm>
          <a:prstGeom prst="rect">
            <a:avLst/>
          </a:prstGeom>
        </p:spPr>
      </p:pic>
      <p:sp>
        <p:nvSpPr>
          <p:cNvPr id="8" name="矩形 2">
            <a:extLst>
              <a:ext uri="{FF2B5EF4-FFF2-40B4-BE49-F238E27FC236}">
                <a16:creationId xmlns:a16="http://schemas.microsoft.com/office/drawing/2014/main" id="{05B45BC2-AFD2-4521-86C7-28EA6A142BF8}"/>
              </a:ext>
            </a:extLst>
          </p:cNvPr>
          <p:cNvSpPr/>
          <p:nvPr userDrawn="1"/>
        </p:nvSpPr>
        <p:spPr>
          <a:xfrm>
            <a:off x="516733" y="469294"/>
            <a:ext cx="11158538"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9" name="椭圆 4">
            <a:extLst>
              <a:ext uri="{FF2B5EF4-FFF2-40B4-BE49-F238E27FC236}">
                <a16:creationId xmlns:a16="http://schemas.microsoft.com/office/drawing/2014/main" id="{73E6612B-E6CF-431F-83A1-B242A79A465C}"/>
              </a:ext>
            </a:extLst>
          </p:cNvPr>
          <p:cNvSpPr/>
          <p:nvPr userDrawn="1"/>
        </p:nvSpPr>
        <p:spPr>
          <a:xfrm>
            <a:off x="-224146" y="-171430"/>
            <a:ext cx="703249" cy="703250"/>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任意形状 6">
            <a:extLst>
              <a:ext uri="{FF2B5EF4-FFF2-40B4-BE49-F238E27FC236}">
                <a16:creationId xmlns:a16="http://schemas.microsoft.com/office/drawing/2014/main" id="{9B231B91-9FD3-46F5-8DB9-BCC8C6F58B0F}"/>
              </a:ext>
            </a:extLst>
          </p:cNvPr>
          <p:cNvSpPr/>
          <p:nvPr userDrawn="1"/>
        </p:nvSpPr>
        <p:spPr>
          <a:xfrm>
            <a:off x="-403245" y="5468730"/>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 name="椭圆 7">
            <a:extLst>
              <a:ext uri="{FF2B5EF4-FFF2-40B4-BE49-F238E27FC236}">
                <a16:creationId xmlns:a16="http://schemas.microsoft.com/office/drawing/2014/main" id="{75059DDB-9C2F-46FF-9EF1-50E22BC24E2C}"/>
              </a:ext>
            </a:extLst>
          </p:cNvPr>
          <p:cNvSpPr/>
          <p:nvPr userDrawn="1"/>
        </p:nvSpPr>
        <p:spPr>
          <a:xfrm>
            <a:off x="11764216" y="6442392"/>
            <a:ext cx="302176"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2" name="图片 8">
            <a:extLst>
              <a:ext uri="{FF2B5EF4-FFF2-40B4-BE49-F238E27FC236}">
                <a16:creationId xmlns:a16="http://schemas.microsoft.com/office/drawing/2014/main" id="{A8997046-CAE6-4B59-8DDF-0EFAE5413AFB}"/>
              </a:ext>
            </a:extLst>
          </p:cNvPr>
          <p:cNvPicPr>
            <a:picLocks noChangeAspect="1"/>
          </p:cNvPicPr>
          <p:nvPr userDrawn="1"/>
        </p:nvPicPr>
        <p:blipFill>
          <a:blip r:embed="rId3"/>
          <a:stretch>
            <a:fillRect/>
          </a:stretch>
        </p:blipFill>
        <p:spPr>
          <a:xfrm rot="2700000">
            <a:off x="10957685" y="5135838"/>
            <a:ext cx="602779" cy="1767959"/>
          </a:xfrm>
          <a:prstGeom prst="rect">
            <a:avLst/>
          </a:prstGeom>
        </p:spPr>
      </p:pic>
      <p:sp>
        <p:nvSpPr>
          <p:cNvPr id="13" name="椭圆 9">
            <a:extLst>
              <a:ext uri="{FF2B5EF4-FFF2-40B4-BE49-F238E27FC236}">
                <a16:creationId xmlns:a16="http://schemas.microsoft.com/office/drawing/2014/main" id="{BE790CA5-EC6C-4F0B-B555-50D8033BE031}"/>
              </a:ext>
            </a:extLst>
          </p:cNvPr>
          <p:cNvSpPr/>
          <p:nvPr userDrawn="1"/>
        </p:nvSpPr>
        <p:spPr>
          <a:xfrm>
            <a:off x="10478502"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4" name="Rectangle 13">
            <a:extLst>
              <a:ext uri="{FF2B5EF4-FFF2-40B4-BE49-F238E27FC236}">
                <a16:creationId xmlns:a16="http://schemas.microsoft.com/office/drawing/2014/main" id="{8D193922-661E-4324-B921-1DB8F942A2A9}"/>
              </a:ext>
            </a:extLst>
          </p:cNvPr>
          <p:cNvSpPr/>
          <p:nvPr userDrawn="1"/>
        </p:nvSpPr>
        <p:spPr>
          <a:xfrm rot="219724">
            <a:off x="4477184" y="1157469"/>
            <a:ext cx="6008783" cy="4661425"/>
          </a:xfrm>
          <a:prstGeom prst="rect">
            <a:avLst/>
          </a:prstGeom>
          <a:solidFill>
            <a:srgbClr val="7030A0">
              <a:alpha val="50000"/>
            </a:srgb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5" name="Rectangle 14">
            <a:extLst>
              <a:ext uri="{FF2B5EF4-FFF2-40B4-BE49-F238E27FC236}">
                <a16:creationId xmlns:a16="http://schemas.microsoft.com/office/drawing/2014/main" id="{0FE6874E-118B-4078-BE60-91865D019286}"/>
              </a:ext>
            </a:extLst>
          </p:cNvPr>
          <p:cNvSpPr/>
          <p:nvPr userDrawn="1"/>
        </p:nvSpPr>
        <p:spPr>
          <a:xfrm rot="2471267">
            <a:off x="9030857" y="1477608"/>
            <a:ext cx="2211022" cy="4953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6" name="Rectangle 15">
            <a:extLst>
              <a:ext uri="{FF2B5EF4-FFF2-40B4-BE49-F238E27FC236}">
                <a16:creationId xmlns:a16="http://schemas.microsoft.com/office/drawing/2014/main" id="{8E6DDB6A-D1EC-44AC-A42F-3D5C776DEBE6}"/>
              </a:ext>
            </a:extLst>
          </p:cNvPr>
          <p:cNvSpPr/>
          <p:nvPr userDrawn="1"/>
        </p:nvSpPr>
        <p:spPr>
          <a:xfrm rot="20410169">
            <a:off x="4016053" y="1064033"/>
            <a:ext cx="2397502" cy="4953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TextBox 16">
            <a:extLst>
              <a:ext uri="{FF2B5EF4-FFF2-40B4-BE49-F238E27FC236}">
                <a16:creationId xmlns:a16="http://schemas.microsoft.com/office/drawing/2014/main" id="{83A11163-4540-4661-A7E2-7E02DE00886F}"/>
              </a:ext>
            </a:extLst>
          </p:cNvPr>
          <p:cNvSpPr txBox="1"/>
          <p:nvPr userDrawn="1"/>
        </p:nvSpPr>
        <p:spPr>
          <a:xfrm>
            <a:off x="5353382" y="1982712"/>
            <a:ext cx="4227827" cy="2800767"/>
          </a:xfrm>
          <a:prstGeom prst="rect">
            <a:avLst/>
          </a:prstGeom>
          <a:noFill/>
        </p:spPr>
        <p:txBody>
          <a:bodyPr wrap="square" rtlCol="0">
            <a:sp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rgbClr val="7030A0"/>
                </a:solidFill>
                <a:effectLst>
                  <a:outerShdw blurRad="50800" dist="38100" dir="8100000" algn="tr" rotWithShape="0">
                    <a:prstClr val="black">
                      <a:alpha val="40000"/>
                    </a:prstClr>
                  </a:outerShdw>
                </a:effectLst>
                <a:uLnTx/>
                <a:uFillTx/>
                <a:latin typeface="Arial" panose="020B0604020202020204"/>
                <a:ea typeface="+mn-ea"/>
                <a:cs typeface="+mn-cs"/>
              </a:rPr>
              <a:t>LUYỆN TẬP</a:t>
            </a:r>
          </a:p>
        </p:txBody>
      </p:sp>
      <p:pic>
        <p:nvPicPr>
          <p:cNvPr id="18" name="Picture 17" descr="A close-up of a map&#10;&#10;Description automatically generated with low confidence">
            <a:extLst>
              <a:ext uri="{FF2B5EF4-FFF2-40B4-BE49-F238E27FC236}">
                <a16:creationId xmlns:a16="http://schemas.microsoft.com/office/drawing/2014/main" id="{EC3B8C2B-5D7C-48F2-8FC7-FE45F136AC3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474338" y="1150964"/>
            <a:ext cx="1481296" cy="4904736"/>
          </a:xfrm>
          <a:prstGeom prst="rect">
            <a:avLst/>
          </a:prstGeom>
        </p:spPr>
      </p:pic>
    </p:spTree>
    <p:extLst>
      <p:ext uri="{BB962C8B-B14F-4D97-AF65-F5344CB8AC3E}">
        <p14:creationId xmlns:p14="http://schemas.microsoft.com/office/powerpoint/2010/main" val="38151690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theme" Target="../theme/theme2.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26" Type="http://schemas.openxmlformats.org/officeDocument/2006/relationships/slideLayout" Target="../slideLayouts/slideLayout51.xml"/><Relationship Id="rId3" Type="http://schemas.openxmlformats.org/officeDocument/2006/relationships/slideLayout" Target="../slideLayouts/slideLayout28.xml"/><Relationship Id="rId21" Type="http://schemas.openxmlformats.org/officeDocument/2006/relationships/slideLayout" Target="../slideLayouts/slideLayout46.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5" Type="http://schemas.openxmlformats.org/officeDocument/2006/relationships/slideLayout" Target="../slideLayouts/slideLayout50.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29" Type="http://schemas.openxmlformats.org/officeDocument/2006/relationships/slideLayout" Target="../slideLayouts/slideLayout54.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24" Type="http://schemas.openxmlformats.org/officeDocument/2006/relationships/slideLayout" Target="../slideLayouts/slideLayout49.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23" Type="http://schemas.openxmlformats.org/officeDocument/2006/relationships/slideLayout" Target="../slideLayouts/slideLayout48.xml"/><Relationship Id="rId28" Type="http://schemas.openxmlformats.org/officeDocument/2006/relationships/slideLayout" Target="../slideLayouts/slideLayout53.xml"/><Relationship Id="rId10" Type="http://schemas.openxmlformats.org/officeDocument/2006/relationships/slideLayout" Target="../slideLayouts/slideLayout35.xml"/><Relationship Id="rId19" Type="http://schemas.openxmlformats.org/officeDocument/2006/relationships/slideLayout" Target="../slideLayouts/slideLayout44.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slideLayout" Target="../slideLayouts/slideLayout47.xml"/><Relationship Id="rId27" Type="http://schemas.openxmlformats.org/officeDocument/2006/relationships/slideLayout" Target="../slideLayouts/slideLayout52.xml"/><Relationship Id="rId30"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67.xml"/><Relationship Id="rId18" Type="http://schemas.openxmlformats.org/officeDocument/2006/relationships/slideLayout" Target="../slideLayouts/slideLayout72.xml"/><Relationship Id="rId26" Type="http://schemas.openxmlformats.org/officeDocument/2006/relationships/slideLayout" Target="../slideLayouts/slideLayout80.xml"/><Relationship Id="rId3" Type="http://schemas.openxmlformats.org/officeDocument/2006/relationships/slideLayout" Target="../slideLayouts/slideLayout57.xml"/><Relationship Id="rId21" Type="http://schemas.openxmlformats.org/officeDocument/2006/relationships/slideLayout" Target="../slideLayouts/slideLayout75.xml"/><Relationship Id="rId34" Type="http://schemas.openxmlformats.org/officeDocument/2006/relationships/image" Target="../media/image30.jpg"/><Relationship Id="rId7" Type="http://schemas.openxmlformats.org/officeDocument/2006/relationships/slideLayout" Target="../slideLayouts/slideLayout61.xml"/><Relationship Id="rId12" Type="http://schemas.openxmlformats.org/officeDocument/2006/relationships/slideLayout" Target="../slideLayouts/slideLayout66.xml"/><Relationship Id="rId17" Type="http://schemas.openxmlformats.org/officeDocument/2006/relationships/slideLayout" Target="../slideLayouts/slideLayout71.xml"/><Relationship Id="rId25" Type="http://schemas.openxmlformats.org/officeDocument/2006/relationships/slideLayout" Target="../slideLayouts/slideLayout79.xml"/><Relationship Id="rId33" Type="http://schemas.openxmlformats.org/officeDocument/2006/relationships/tags" Target="../tags/tag6.xml"/><Relationship Id="rId2" Type="http://schemas.openxmlformats.org/officeDocument/2006/relationships/slideLayout" Target="../slideLayouts/slideLayout56.xml"/><Relationship Id="rId16" Type="http://schemas.openxmlformats.org/officeDocument/2006/relationships/slideLayout" Target="../slideLayouts/slideLayout70.xml"/><Relationship Id="rId20" Type="http://schemas.openxmlformats.org/officeDocument/2006/relationships/slideLayout" Target="../slideLayouts/slideLayout74.xml"/><Relationship Id="rId29" Type="http://schemas.openxmlformats.org/officeDocument/2006/relationships/tags" Target="../tags/tag2.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24" Type="http://schemas.openxmlformats.org/officeDocument/2006/relationships/slideLayout" Target="../slideLayouts/slideLayout78.xml"/><Relationship Id="rId32" Type="http://schemas.openxmlformats.org/officeDocument/2006/relationships/tags" Target="../tags/tag5.xml"/><Relationship Id="rId5" Type="http://schemas.openxmlformats.org/officeDocument/2006/relationships/slideLayout" Target="../slideLayouts/slideLayout59.xml"/><Relationship Id="rId15" Type="http://schemas.openxmlformats.org/officeDocument/2006/relationships/slideLayout" Target="../slideLayouts/slideLayout69.xml"/><Relationship Id="rId23" Type="http://schemas.openxmlformats.org/officeDocument/2006/relationships/slideLayout" Target="../slideLayouts/slideLayout77.xml"/><Relationship Id="rId28" Type="http://schemas.openxmlformats.org/officeDocument/2006/relationships/tags" Target="../tags/tag1.xml"/><Relationship Id="rId10" Type="http://schemas.openxmlformats.org/officeDocument/2006/relationships/slideLayout" Target="../slideLayouts/slideLayout64.xml"/><Relationship Id="rId19" Type="http://schemas.openxmlformats.org/officeDocument/2006/relationships/slideLayout" Target="../slideLayouts/slideLayout73.xml"/><Relationship Id="rId31" Type="http://schemas.openxmlformats.org/officeDocument/2006/relationships/tags" Target="../tags/tag4.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 Id="rId22" Type="http://schemas.openxmlformats.org/officeDocument/2006/relationships/slideLayout" Target="../slideLayouts/slideLayout76.xml"/><Relationship Id="rId27" Type="http://schemas.openxmlformats.org/officeDocument/2006/relationships/theme" Target="../theme/theme5.xml"/><Relationship Id="rId30" Type="http://schemas.openxmlformats.org/officeDocument/2006/relationships/tags" Target="../tags/tag3.xml"/><Relationship Id="rId8"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389" y="365780"/>
            <a:ext cx="10515224" cy="1324636"/>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389" y="1825890"/>
            <a:ext cx="10515224" cy="435172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389" y="6356747"/>
            <a:ext cx="2742447" cy="364275"/>
          </a:xfrm>
          <a:prstGeom prst="rect">
            <a:avLst/>
          </a:prstGeom>
        </p:spPr>
        <p:txBody>
          <a:bodyPr vert="horz" lIns="91440" tIns="45720" rIns="91440" bIns="45720" rtlCol="0" anchor="ctr"/>
          <a:lstStyle>
            <a:lvl1pPr algn="l">
              <a:defRPr sz="1138">
                <a:solidFill>
                  <a:schemeClr val="tx1">
                    <a:tint val="75000"/>
                  </a:schemeClr>
                </a:solidFill>
              </a:defRPr>
            </a:lvl1pPr>
          </a:lstStyle>
          <a:p>
            <a:fld id="{32BF82D2-7A68-459D-A996-9BDDA2518FA4}" type="datetimeFigureOut">
              <a:rPr lang="zh-CN" altLang="en-US" smtClean="0"/>
              <a:t>2022/4/16</a:t>
            </a:fld>
            <a:endParaRPr lang="zh-CN" altLang="en-US"/>
          </a:p>
        </p:txBody>
      </p:sp>
      <p:sp>
        <p:nvSpPr>
          <p:cNvPr id="5" name="页脚占位符 4"/>
          <p:cNvSpPr>
            <a:spLocks noGrp="1"/>
          </p:cNvSpPr>
          <p:nvPr>
            <p:ph type="ftr" sz="quarter" idx="3"/>
          </p:nvPr>
        </p:nvSpPr>
        <p:spPr>
          <a:xfrm>
            <a:off x="4038413" y="6356747"/>
            <a:ext cx="4115176" cy="364275"/>
          </a:xfrm>
          <a:prstGeom prst="rect">
            <a:avLst/>
          </a:prstGeom>
        </p:spPr>
        <p:txBody>
          <a:bodyPr vert="horz" lIns="91440" tIns="45720" rIns="91440" bIns="45720" rtlCol="0" anchor="ctr"/>
          <a:lstStyle>
            <a:lvl1pPr algn="ctr">
              <a:defRPr sz="1138">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1166" y="6356747"/>
            <a:ext cx="2742447" cy="364275"/>
          </a:xfrm>
          <a:prstGeom prst="rect">
            <a:avLst/>
          </a:prstGeom>
        </p:spPr>
        <p:txBody>
          <a:bodyPr vert="horz" lIns="91440" tIns="45720" rIns="91440" bIns="45720" rtlCol="0" anchor="ctr"/>
          <a:lstStyle>
            <a:lvl1pPr algn="r">
              <a:defRPr sz="1138">
                <a:solidFill>
                  <a:schemeClr val="tx1">
                    <a:tint val="75000"/>
                  </a:schemeClr>
                </a:solidFill>
              </a:defRPr>
            </a:lvl1pPr>
          </a:lstStyle>
          <a:p>
            <a:fld id="{3E01EE5D-26FB-46D5-A381-ECFB35BF1D34}" type="slidenum">
              <a:rPr lang="zh-CN" altLang="en-US" smtClean="0"/>
              <a:t>‹#›</a:t>
            </a:fld>
            <a:endParaRPr lang="zh-CN" altLang="en-US"/>
          </a:p>
        </p:txBody>
      </p:sp>
    </p:spTree>
    <p:extLst>
      <p:ext uri="{BB962C8B-B14F-4D97-AF65-F5344CB8AC3E}">
        <p14:creationId xmlns:p14="http://schemas.microsoft.com/office/powerpoint/2010/main" val="592770142"/>
      </p:ext>
    </p:extLst>
  </p:cSld>
  <p:clrMap bg1="lt1" tx1="dk1" bg2="lt2" tx2="dk2" accent1="accent1" accent2="accent2" accent3="accent3" accent4="accent4" accent5="accent5" accent6="accent6" hlink="hlink" folHlink="folHlink"/>
  <p:sldLayoutIdLst>
    <p:sldLayoutId id="2147483690" r:id="rId1"/>
    <p:sldLayoutId id="2147483691" r:id="rId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866943" rtl="0" eaLnBrk="1" latinLnBrk="0" hangingPunct="1">
        <a:lnSpc>
          <a:spcPct val="90000"/>
        </a:lnSpc>
        <a:spcBef>
          <a:spcPct val="0"/>
        </a:spcBef>
        <a:buNone/>
        <a:defRPr sz="4172" kern="1200">
          <a:solidFill>
            <a:schemeClr val="tx1"/>
          </a:solidFill>
          <a:latin typeface="+mj-lt"/>
          <a:ea typeface="+mj-ea"/>
          <a:cs typeface="+mj-cs"/>
        </a:defRPr>
      </a:lvl1pPr>
    </p:titleStyle>
    <p:bodyStyle>
      <a:lvl1pPr marL="216736" indent="-216736" algn="l" defTabSz="866943" rtl="0" eaLnBrk="1" latinLnBrk="0" hangingPunct="1">
        <a:lnSpc>
          <a:spcPct val="90000"/>
        </a:lnSpc>
        <a:spcBef>
          <a:spcPts val="948"/>
        </a:spcBef>
        <a:buFont typeface="Arial" panose="020B0604020202020204" pitchFamily="34" charset="0"/>
        <a:buChar char="•"/>
        <a:defRPr sz="2655" kern="1200">
          <a:solidFill>
            <a:schemeClr val="tx1"/>
          </a:solidFill>
          <a:latin typeface="+mn-lt"/>
          <a:ea typeface="+mn-ea"/>
          <a:cs typeface="+mn-cs"/>
        </a:defRPr>
      </a:lvl1pPr>
      <a:lvl2pPr marL="650207" indent="-216736" algn="l" defTabSz="866943" rtl="0" eaLnBrk="1" latinLnBrk="0" hangingPunct="1">
        <a:lnSpc>
          <a:spcPct val="90000"/>
        </a:lnSpc>
        <a:spcBef>
          <a:spcPts val="474"/>
        </a:spcBef>
        <a:buFont typeface="Arial" panose="020B0604020202020204" pitchFamily="34" charset="0"/>
        <a:buChar char="•"/>
        <a:defRPr sz="2275" kern="1200">
          <a:solidFill>
            <a:schemeClr val="tx1"/>
          </a:solidFill>
          <a:latin typeface="+mn-lt"/>
          <a:ea typeface="+mn-ea"/>
          <a:cs typeface="+mn-cs"/>
        </a:defRPr>
      </a:lvl2pPr>
      <a:lvl3pPr marL="1083678" indent="-216736" algn="l" defTabSz="866943" rtl="0" eaLnBrk="1" latinLnBrk="0" hangingPunct="1">
        <a:lnSpc>
          <a:spcPct val="90000"/>
        </a:lnSpc>
        <a:spcBef>
          <a:spcPts val="474"/>
        </a:spcBef>
        <a:buFont typeface="Arial" panose="020B0604020202020204" pitchFamily="34" charset="0"/>
        <a:buChar char="•"/>
        <a:defRPr sz="1896" kern="1200">
          <a:solidFill>
            <a:schemeClr val="tx1"/>
          </a:solidFill>
          <a:latin typeface="+mn-lt"/>
          <a:ea typeface="+mn-ea"/>
          <a:cs typeface="+mn-cs"/>
        </a:defRPr>
      </a:lvl3pPr>
      <a:lvl4pPr marL="1517150"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4pPr>
      <a:lvl5pPr marL="1950621"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5pPr>
      <a:lvl6pPr marL="2384092"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6pPr>
      <a:lvl7pPr marL="2817564"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7pPr>
      <a:lvl8pPr marL="3251035"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8pPr>
      <a:lvl9pPr marL="3684506"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9pPr>
    </p:bodyStyle>
    <p:otherStyle>
      <a:defPPr>
        <a:defRPr lang="zh-CN"/>
      </a:defPPr>
      <a:lvl1pPr marL="0" algn="l" defTabSz="866943" rtl="0" eaLnBrk="1" latinLnBrk="0" hangingPunct="1">
        <a:defRPr sz="1707" kern="1200">
          <a:solidFill>
            <a:schemeClr val="tx1"/>
          </a:solidFill>
          <a:latin typeface="+mn-lt"/>
          <a:ea typeface="+mn-ea"/>
          <a:cs typeface="+mn-cs"/>
        </a:defRPr>
      </a:lvl1pPr>
      <a:lvl2pPr marL="433471" algn="l" defTabSz="866943" rtl="0" eaLnBrk="1" latinLnBrk="0" hangingPunct="1">
        <a:defRPr sz="1707" kern="1200">
          <a:solidFill>
            <a:schemeClr val="tx1"/>
          </a:solidFill>
          <a:latin typeface="+mn-lt"/>
          <a:ea typeface="+mn-ea"/>
          <a:cs typeface="+mn-cs"/>
        </a:defRPr>
      </a:lvl2pPr>
      <a:lvl3pPr marL="866943" algn="l" defTabSz="866943" rtl="0" eaLnBrk="1" latinLnBrk="0" hangingPunct="1">
        <a:defRPr sz="1707" kern="1200">
          <a:solidFill>
            <a:schemeClr val="tx1"/>
          </a:solidFill>
          <a:latin typeface="+mn-lt"/>
          <a:ea typeface="+mn-ea"/>
          <a:cs typeface="+mn-cs"/>
        </a:defRPr>
      </a:lvl3pPr>
      <a:lvl4pPr marL="1300414" algn="l" defTabSz="866943" rtl="0" eaLnBrk="1" latinLnBrk="0" hangingPunct="1">
        <a:defRPr sz="1707" kern="1200">
          <a:solidFill>
            <a:schemeClr val="tx1"/>
          </a:solidFill>
          <a:latin typeface="+mn-lt"/>
          <a:ea typeface="+mn-ea"/>
          <a:cs typeface="+mn-cs"/>
        </a:defRPr>
      </a:lvl4pPr>
      <a:lvl5pPr marL="1733885" algn="l" defTabSz="866943" rtl="0" eaLnBrk="1" latinLnBrk="0" hangingPunct="1">
        <a:defRPr sz="1707" kern="1200">
          <a:solidFill>
            <a:schemeClr val="tx1"/>
          </a:solidFill>
          <a:latin typeface="+mn-lt"/>
          <a:ea typeface="+mn-ea"/>
          <a:cs typeface="+mn-cs"/>
        </a:defRPr>
      </a:lvl5pPr>
      <a:lvl6pPr marL="2167357" algn="l" defTabSz="866943" rtl="0" eaLnBrk="1" latinLnBrk="0" hangingPunct="1">
        <a:defRPr sz="1707" kern="1200">
          <a:solidFill>
            <a:schemeClr val="tx1"/>
          </a:solidFill>
          <a:latin typeface="+mn-lt"/>
          <a:ea typeface="+mn-ea"/>
          <a:cs typeface="+mn-cs"/>
        </a:defRPr>
      </a:lvl6pPr>
      <a:lvl7pPr marL="2600828" algn="l" defTabSz="866943" rtl="0" eaLnBrk="1" latinLnBrk="0" hangingPunct="1">
        <a:defRPr sz="1707" kern="1200">
          <a:solidFill>
            <a:schemeClr val="tx1"/>
          </a:solidFill>
          <a:latin typeface="+mn-lt"/>
          <a:ea typeface="+mn-ea"/>
          <a:cs typeface="+mn-cs"/>
        </a:defRPr>
      </a:lvl7pPr>
      <a:lvl8pPr marL="3034299" algn="l" defTabSz="866943" rtl="0" eaLnBrk="1" latinLnBrk="0" hangingPunct="1">
        <a:defRPr sz="1707" kern="1200">
          <a:solidFill>
            <a:schemeClr val="tx1"/>
          </a:solidFill>
          <a:latin typeface="+mn-lt"/>
          <a:ea typeface="+mn-ea"/>
          <a:cs typeface="+mn-cs"/>
        </a:defRPr>
      </a:lvl8pPr>
      <a:lvl9pPr marL="3467771" algn="l" defTabSz="866943" rtl="0" eaLnBrk="1" latinLnBrk="0" hangingPunct="1">
        <a:defRPr sz="1707"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0147843"/>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4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7" indent="-228587" algn="l" defTabSz="91434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0" indent="-228587" algn="l" defTabSz="914347"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934" indent="-228587" algn="l" defTabSz="914347"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600106"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7279"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4453"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1626"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8800"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973"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347" rtl="0" eaLnBrk="1" latinLnBrk="0" hangingPunct="1">
        <a:defRPr sz="1799" kern="1200">
          <a:solidFill>
            <a:schemeClr val="tx1"/>
          </a:solidFill>
          <a:latin typeface="+mn-lt"/>
          <a:ea typeface="+mn-ea"/>
          <a:cs typeface="+mn-cs"/>
        </a:defRPr>
      </a:lvl1pPr>
      <a:lvl2pPr marL="457173" algn="l" defTabSz="914347" rtl="0" eaLnBrk="1" latinLnBrk="0" hangingPunct="1">
        <a:defRPr sz="1799" kern="1200">
          <a:solidFill>
            <a:schemeClr val="tx1"/>
          </a:solidFill>
          <a:latin typeface="+mn-lt"/>
          <a:ea typeface="+mn-ea"/>
          <a:cs typeface="+mn-cs"/>
        </a:defRPr>
      </a:lvl2pPr>
      <a:lvl3pPr marL="914347" algn="l" defTabSz="914347" rtl="0" eaLnBrk="1" latinLnBrk="0" hangingPunct="1">
        <a:defRPr sz="1799" kern="1200">
          <a:solidFill>
            <a:schemeClr val="tx1"/>
          </a:solidFill>
          <a:latin typeface="+mn-lt"/>
          <a:ea typeface="+mn-ea"/>
          <a:cs typeface="+mn-cs"/>
        </a:defRPr>
      </a:lvl3pPr>
      <a:lvl4pPr marL="1371519" algn="l" defTabSz="914347" rtl="0" eaLnBrk="1" latinLnBrk="0" hangingPunct="1">
        <a:defRPr sz="1799" kern="1200">
          <a:solidFill>
            <a:schemeClr val="tx1"/>
          </a:solidFill>
          <a:latin typeface="+mn-lt"/>
          <a:ea typeface="+mn-ea"/>
          <a:cs typeface="+mn-cs"/>
        </a:defRPr>
      </a:lvl4pPr>
      <a:lvl5pPr marL="1828693" algn="l" defTabSz="914347" rtl="0" eaLnBrk="1" latinLnBrk="0" hangingPunct="1">
        <a:defRPr sz="1799" kern="1200">
          <a:solidFill>
            <a:schemeClr val="tx1"/>
          </a:solidFill>
          <a:latin typeface="+mn-lt"/>
          <a:ea typeface="+mn-ea"/>
          <a:cs typeface="+mn-cs"/>
        </a:defRPr>
      </a:lvl5pPr>
      <a:lvl6pPr marL="2285866" algn="l" defTabSz="914347" rtl="0" eaLnBrk="1" latinLnBrk="0" hangingPunct="1">
        <a:defRPr sz="1799" kern="1200">
          <a:solidFill>
            <a:schemeClr val="tx1"/>
          </a:solidFill>
          <a:latin typeface="+mn-lt"/>
          <a:ea typeface="+mn-ea"/>
          <a:cs typeface="+mn-cs"/>
        </a:defRPr>
      </a:lvl6pPr>
      <a:lvl7pPr marL="2743040" algn="l" defTabSz="914347" rtl="0" eaLnBrk="1" latinLnBrk="0" hangingPunct="1">
        <a:defRPr sz="1799" kern="1200">
          <a:solidFill>
            <a:schemeClr val="tx1"/>
          </a:solidFill>
          <a:latin typeface="+mn-lt"/>
          <a:ea typeface="+mn-ea"/>
          <a:cs typeface="+mn-cs"/>
        </a:defRPr>
      </a:lvl7pPr>
      <a:lvl8pPr marL="3200213" algn="l" defTabSz="914347" rtl="0" eaLnBrk="1" latinLnBrk="0" hangingPunct="1">
        <a:defRPr sz="1799" kern="1200">
          <a:solidFill>
            <a:schemeClr val="tx1"/>
          </a:solidFill>
          <a:latin typeface="+mn-lt"/>
          <a:ea typeface="+mn-ea"/>
          <a:cs typeface="+mn-cs"/>
        </a:defRPr>
      </a:lvl8pPr>
      <a:lvl9pPr marL="3657387" algn="l" defTabSz="914347" rtl="0" eaLnBrk="1" latinLnBrk="0" hangingPunct="1">
        <a:defRPr sz="179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44AD8756-E87A-4CB3-864B-6959C641894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DD63344E-EF09-4967-B2CC-EF340A10C36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4F60831-DDEB-4AB4-97D4-1E72AD7ECE6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CDC1D9-034D-494F-808F-2EA6504B546F}" type="datetimeFigureOut">
              <a:rPr lang="zh-CN" altLang="en-US" smtClean="0"/>
              <a:t>2022/4/16</a:t>
            </a:fld>
            <a:endParaRPr lang="zh-CN" altLang="en-US"/>
          </a:p>
        </p:txBody>
      </p:sp>
      <p:sp>
        <p:nvSpPr>
          <p:cNvPr id="5" name="页脚占位符 4">
            <a:extLst>
              <a:ext uri="{FF2B5EF4-FFF2-40B4-BE49-F238E27FC236}">
                <a16:creationId xmlns:a16="http://schemas.microsoft.com/office/drawing/2014/main" id="{4D917E1C-9E99-4340-8DCF-65BD953020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61FCA968-239B-4783-A691-344BA3C1C28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52316D-4692-4B10-B03E-30ED298E005C}" type="slidenum">
              <a:rPr lang="zh-CN" altLang="en-US" smtClean="0"/>
              <a:t>‹#›</a:t>
            </a:fld>
            <a:endParaRPr lang="zh-CN" altLang="en-US"/>
          </a:p>
        </p:txBody>
      </p:sp>
    </p:spTree>
    <p:extLst>
      <p:ext uri="{BB962C8B-B14F-4D97-AF65-F5344CB8AC3E}">
        <p14:creationId xmlns:p14="http://schemas.microsoft.com/office/powerpoint/2010/main" val="3377492885"/>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1" y="274638"/>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1"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1" y="6356351"/>
            <a:ext cx="2844800" cy="365125"/>
          </a:xfrm>
          <a:prstGeom prst="rect">
            <a:avLst/>
          </a:prstGeom>
        </p:spPr>
        <p:txBody>
          <a:bodyPr vert="horz" lIns="91440" tIns="45720" rIns="91440" bIns="45720" rtlCol="0" anchor="ctr"/>
          <a:lstStyle>
            <a:lvl1pPr algn="l">
              <a:defRPr sz="1203">
                <a:solidFill>
                  <a:schemeClr val="tx1">
                    <a:tint val="75000"/>
                  </a:schemeClr>
                </a:solidFill>
              </a:defRPr>
            </a:lvl1pPr>
          </a:lstStyle>
          <a:p>
            <a:fld id="{530820CF-B880-4189-942D-D702A7CBA730}" type="datetimeFigureOut">
              <a:rPr lang="zh-CN" altLang="en-US" smtClean="0"/>
              <a:t>2022/4/16</a:t>
            </a:fld>
            <a:endParaRPr lang="zh-CN" altLang="en-US"/>
          </a:p>
        </p:txBody>
      </p:sp>
      <p:sp>
        <p:nvSpPr>
          <p:cNvPr id="5" name="页脚占位符 4"/>
          <p:cNvSpPr>
            <a:spLocks noGrp="1"/>
          </p:cNvSpPr>
          <p:nvPr>
            <p:ph type="ftr" sz="quarter" idx="3"/>
          </p:nvPr>
        </p:nvSpPr>
        <p:spPr>
          <a:xfrm>
            <a:off x="4165601" y="6356351"/>
            <a:ext cx="3860800" cy="365125"/>
          </a:xfrm>
          <a:prstGeom prst="rect">
            <a:avLst/>
          </a:prstGeom>
        </p:spPr>
        <p:txBody>
          <a:bodyPr vert="horz" lIns="91440" tIns="45720" rIns="91440" bIns="45720" rtlCol="0" anchor="ctr"/>
          <a:lstStyle>
            <a:lvl1pPr algn="ctr">
              <a:defRPr sz="1203">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1" y="6356351"/>
            <a:ext cx="2844800" cy="365125"/>
          </a:xfrm>
          <a:prstGeom prst="rect">
            <a:avLst/>
          </a:prstGeom>
        </p:spPr>
        <p:txBody>
          <a:bodyPr vert="horz" lIns="91440" tIns="45720" rIns="91440" bIns="45720" rtlCol="0" anchor="ctr"/>
          <a:lstStyle>
            <a:lvl1pPr algn="r">
              <a:defRPr sz="1203">
                <a:solidFill>
                  <a:schemeClr val="tx1">
                    <a:tint val="75000"/>
                  </a:schemeClr>
                </a:solidFill>
              </a:defRPr>
            </a:lvl1p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544231584"/>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 id="2147483731" r:id="rId14"/>
    <p:sldLayoutId id="2147483732" r:id="rId15"/>
    <p:sldLayoutId id="2147483733" r:id="rId16"/>
    <p:sldLayoutId id="2147483734" r:id="rId17"/>
    <p:sldLayoutId id="2147483735" r:id="rId18"/>
    <p:sldLayoutId id="2147483736" r:id="rId19"/>
    <p:sldLayoutId id="2147483737" r:id="rId20"/>
    <p:sldLayoutId id="2147483738" r:id="rId21"/>
    <p:sldLayoutId id="2147483739" r:id="rId22"/>
    <p:sldLayoutId id="2147483740" r:id="rId23"/>
    <p:sldLayoutId id="2147483741" r:id="rId24"/>
    <p:sldLayoutId id="2147483742" r:id="rId25"/>
    <p:sldLayoutId id="2147483743" r:id="rId26"/>
    <p:sldLayoutId id="2147483744" r:id="rId27"/>
    <p:sldLayoutId id="2147483745" r:id="rId28"/>
    <p:sldLayoutId id="2147483746" r:id="rId29"/>
  </p:sldLayoutIdLst>
  <p:txStyles>
    <p:titleStyle>
      <a:lvl1pPr algn="ctr" defTabSz="916777" rtl="0" eaLnBrk="1" latinLnBrk="0" hangingPunct="1">
        <a:spcBef>
          <a:spcPct val="0"/>
        </a:spcBef>
        <a:buNone/>
        <a:defRPr sz="4411" kern="1200">
          <a:solidFill>
            <a:schemeClr val="tx1"/>
          </a:solidFill>
          <a:latin typeface="+mj-lt"/>
          <a:ea typeface="+mj-ea"/>
          <a:cs typeface="+mj-cs"/>
        </a:defRPr>
      </a:lvl1pPr>
    </p:titleStyle>
    <p:bodyStyle>
      <a:lvl1pPr marL="343792" indent="-343792" algn="l" defTabSz="916777" rtl="0" eaLnBrk="1" latinLnBrk="0" hangingPunct="1">
        <a:spcBef>
          <a:spcPct val="20000"/>
        </a:spcBef>
        <a:buFont typeface="Arial" pitchFamily="34" charset="0"/>
        <a:buChar char="•"/>
        <a:defRPr sz="3208" kern="1200">
          <a:solidFill>
            <a:schemeClr val="tx1"/>
          </a:solidFill>
          <a:latin typeface="+mn-lt"/>
          <a:ea typeface="+mn-ea"/>
          <a:cs typeface="+mn-cs"/>
        </a:defRPr>
      </a:lvl1pPr>
      <a:lvl2pPr marL="744882" indent="-286493" algn="l" defTabSz="916777" rtl="0" eaLnBrk="1" latinLnBrk="0" hangingPunct="1">
        <a:spcBef>
          <a:spcPct val="20000"/>
        </a:spcBef>
        <a:buFont typeface="Arial" pitchFamily="34" charset="0"/>
        <a:buChar char="–"/>
        <a:defRPr sz="2807" kern="1200">
          <a:solidFill>
            <a:schemeClr val="tx1"/>
          </a:solidFill>
          <a:latin typeface="+mn-lt"/>
          <a:ea typeface="+mn-ea"/>
          <a:cs typeface="+mn-cs"/>
        </a:defRPr>
      </a:lvl2pPr>
      <a:lvl3pPr marL="1145972" indent="-229194" algn="l" defTabSz="916777" rtl="0" eaLnBrk="1" latinLnBrk="0" hangingPunct="1">
        <a:spcBef>
          <a:spcPct val="20000"/>
        </a:spcBef>
        <a:buFont typeface="Arial" pitchFamily="34" charset="0"/>
        <a:buChar char="•"/>
        <a:defRPr sz="2406" kern="1200">
          <a:solidFill>
            <a:schemeClr val="tx1"/>
          </a:solidFill>
          <a:latin typeface="+mn-lt"/>
          <a:ea typeface="+mn-ea"/>
          <a:cs typeface="+mn-cs"/>
        </a:defRPr>
      </a:lvl3pPr>
      <a:lvl4pPr marL="1604361" indent="-229194" algn="l" defTabSz="916777" rtl="0" eaLnBrk="1" latinLnBrk="0" hangingPunct="1">
        <a:spcBef>
          <a:spcPct val="20000"/>
        </a:spcBef>
        <a:buFont typeface="Arial" pitchFamily="34" charset="0"/>
        <a:buChar char="–"/>
        <a:defRPr sz="2005" kern="1200">
          <a:solidFill>
            <a:schemeClr val="tx1"/>
          </a:solidFill>
          <a:latin typeface="+mn-lt"/>
          <a:ea typeface="+mn-ea"/>
          <a:cs typeface="+mn-cs"/>
        </a:defRPr>
      </a:lvl4pPr>
      <a:lvl5pPr marL="2062749" indent="-229194" algn="l" defTabSz="916777" rtl="0" eaLnBrk="1" latinLnBrk="0" hangingPunct="1">
        <a:spcBef>
          <a:spcPct val="20000"/>
        </a:spcBef>
        <a:buFont typeface="Arial" pitchFamily="34" charset="0"/>
        <a:buChar char="»"/>
        <a:defRPr sz="2005" kern="1200">
          <a:solidFill>
            <a:schemeClr val="tx1"/>
          </a:solidFill>
          <a:latin typeface="+mn-lt"/>
          <a:ea typeface="+mn-ea"/>
          <a:cs typeface="+mn-cs"/>
        </a:defRPr>
      </a:lvl5pPr>
      <a:lvl6pPr marL="2521138" indent="-229194" algn="l" defTabSz="916777" rtl="0" eaLnBrk="1" latinLnBrk="0" hangingPunct="1">
        <a:spcBef>
          <a:spcPct val="20000"/>
        </a:spcBef>
        <a:buFont typeface="Arial" pitchFamily="34" charset="0"/>
        <a:buChar char="•"/>
        <a:defRPr sz="2005" kern="1200">
          <a:solidFill>
            <a:schemeClr val="tx1"/>
          </a:solidFill>
          <a:latin typeface="+mn-lt"/>
          <a:ea typeface="+mn-ea"/>
          <a:cs typeface="+mn-cs"/>
        </a:defRPr>
      </a:lvl6pPr>
      <a:lvl7pPr marL="2979527" indent="-229194" algn="l" defTabSz="916777" rtl="0" eaLnBrk="1" latinLnBrk="0" hangingPunct="1">
        <a:spcBef>
          <a:spcPct val="20000"/>
        </a:spcBef>
        <a:buFont typeface="Arial" pitchFamily="34" charset="0"/>
        <a:buChar char="•"/>
        <a:defRPr sz="2005" kern="1200">
          <a:solidFill>
            <a:schemeClr val="tx1"/>
          </a:solidFill>
          <a:latin typeface="+mn-lt"/>
          <a:ea typeface="+mn-ea"/>
          <a:cs typeface="+mn-cs"/>
        </a:defRPr>
      </a:lvl7pPr>
      <a:lvl8pPr marL="3437915" indent="-229194" algn="l" defTabSz="916777" rtl="0" eaLnBrk="1" latinLnBrk="0" hangingPunct="1">
        <a:spcBef>
          <a:spcPct val="20000"/>
        </a:spcBef>
        <a:buFont typeface="Arial" pitchFamily="34" charset="0"/>
        <a:buChar char="•"/>
        <a:defRPr sz="2005" kern="1200">
          <a:solidFill>
            <a:schemeClr val="tx1"/>
          </a:solidFill>
          <a:latin typeface="+mn-lt"/>
          <a:ea typeface="+mn-ea"/>
          <a:cs typeface="+mn-cs"/>
        </a:defRPr>
      </a:lvl8pPr>
      <a:lvl9pPr marL="3896304" indent="-229194" algn="l" defTabSz="916777" rtl="0" eaLnBrk="1" latinLnBrk="0" hangingPunct="1">
        <a:spcBef>
          <a:spcPct val="20000"/>
        </a:spcBef>
        <a:buFont typeface="Arial" pitchFamily="34" charset="0"/>
        <a:buChar char="•"/>
        <a:defRPr sz="2005" kern="1200">
          <a:solidFill>
            <a:schemeClr val="tx1"/>
          </a:solidFill>
          <a:latin typeface="+mn-lt"/>
          <a:ea typeface="+mn-ea"/>
          <a:cs typeface="+mn-cs"/>
        </a:defRPr>
      </a:lvl9pPr>
    </p:bodyStyle>
    <p:otherStyle>
      <a:defPPr>
        <a:defRPr lang="zh-CN"/>
      </a:defPPr>
      <a:lvl1pPr marL="0" algn="l" defTabSz="916777" rtl="0" eaLnBrk="1" latinLnBrk="0" hangingPunct="1">
        <a:defRPr sz="1805" kern="1200">
          <a:solidFill>
            <a:schemeClr val="tx1"/>
          </a:solidFill>
          <a:latin typeface="+mn-lt"/>
          <a:ea typeface="+mn-ea"/>
          <a:cs typeface="+mn-cs"/>
        </a:defRPr>
      </a:lvl1pPr>
      <a:lvl2pPr marL="458389" algn="l" defTabSz="916777" rtl="0" eaLnBrk="1" latinLnBrk="0" hangingPunct="1">
        <a:defRPr sz="1805" kern="1200">
          <a:solidFill>
            <a:schemeClr val="tx1"/>
          </a:solidFill>
          <a:latin typeface="+mn-lt"/>
          <a:ea typeface="+mn-ea"/>
          <a:cs typeface="+mn-cs"/>
        </a:defRPr>
      </a:lvl2pPr>
      <a:lvl3pPr marL="916777" algn="l" defTabSz="916777" rtl="0" eaLnBrk="1" latinLnBrk="0" hangingPunct="1">
        <a:defRPr sz="1805" kern="1200">
          <a:solidFill>
            <a:schemeClr val="tx1"/>
          </a:solidFill>
          <a:latin typeface="+mn-lt"/>
          <a:ea typeface="+mn-ea"/>
          <a:cs typeface="+mn-cs"/>
        </a:defRPr>
      </a:lvl3pPr>
      <a:lvl4pPr marL="1375166" algn="l" defTabSz="916777" rtl="0" eaLnBrk="1" latinLnBrk="0" hangingPunct="1">
        <a:defRPr sz="1805" kern="1200">
          <a:solidFill>
            <a:schemeClr val="tx1"/>
          </a:solidFill>
          <a:latin typeface="+mn-lt"/>
          <a:ea typeface="+mn-ea"/>
          <a:cs typeface="+mn-cs"/>
        </a:defRPr>
      </a:lvl4pPr>
      <a:lvl5pPr marL="1833555" algn="l" defTabSz="916777" rtl="0" eaLnBrk="1" latinLnBrk="0" hangingPunct="1">
        <a:defRPr sz="1805" kern="1200">
          <a:solidFill>
            <a:schemeClr val="tx1"/>
          </a:solidFill>
          <a:latin typeface="+mn-lt"/>
          <a:ea typeface="+mn-ea"/>
          <a:cs typeface="+mn-cs"/>
        </a:defRPr>
      </a:lvl5pPr>
      <a:lvl6pPr marL="2291944" algn="l" defTabSz="916777" rtl="0" eaLnBrk="1" latinLnBrk="0" hangingPunct="1">
        <a:defRPr sz="1805" kern="1200">
          <a:solidFill>
            <a:schemeClr val="tx1"/>
          </a:solidFill>
          <a:latin typeface="+mn-lt"/>
          <a:ea typeface="+mn-ea"/>
          <a:cs typeface="+mn-cs"/>
        </a:defRPr>
      </a:lvl6pPr>
      <a:lvl7pPr marL="2750332" algn="l" defTabSz="916777" rtl="0" eaLnBrk="1" latinLnBrk="0" hangingPunct="1">
        <a:defRPr sz="1805" kern="1200">
          <a:solidFill>
            <a:schemeClr val="tx1"/>
          </a:solidFill>
          <a:latin typeface="+mn-lt"/>
          <a:ea typeface="+mn-ea"/>
          <a:cs typeface="+mn-cs"/>
        </a:defRPr>
      </a:lvl7pPr>
      <a:lvl8pPr marL="3208721" algn="l" defTabSz="916777" rtl="0" eaLnBrk="1" latinLnBrk="0" hangingPunct="1">
        <a:defRPr sz="1805" kern="1200">
          <a:solidFill>
            <a:schemeClr val="tx1"/>
          </a:solidFill>
          <a:latin typeface="+mn-lt"/>
          <a:ea typeface="+mn-ea"/>
          <a:cs typeface="+mn-cs"/>
        </a:defRPr>
      </a:lvl8pPr>
      <a:lvl9pPr marL="3667110" algn="l" defTabSz="916777" rtl="0" eaLnBrk="1" latinLnBrk="0" hangingPunct="1">
        <a:defRPr sz="1805"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34">
            <a:lum/>
          </a:blip>
          <a:srcRect/>
          <a:stretch>
            <a:fillRect t="-83000" b="-83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28"/>
            </p:custDataLst>
          </p:nvPr>
        </p:nvSpPr>
        <p:spPr>
          <a:xfrm>
            <a:off x="669882" y="432000"/>
            <a:ext cx="10852237" cy="648000"/>
          </a:xfrm>
          <a:prstGeom prst="rect">
            <a:avLst/>
          </a:prstGeom>
        </p:spPr>
        <p:txBody>
          <a:bodyPr vert="horz" lIns="101600" tIns="38100" rIns="76200" bIns="38100" rtlCol="0" anchor="ctr" anchorCtr="0">
            <a:noAutofit/>
          </a:bodyPr>
          <a:lstStyle/>
          <a:p>
            <a:r>
              <a:rPr lang="zh-CN" altLang="en-US" dirty="0"/>
              <a:t>单击此处编辑母版标题样式</a:t>
            </a:r>
          </a:p>
        </p:txBody>
      </p:sp>
      <p:sp>
        <p:nvSpPr>
          <p:cNvPr id="3" name="文本占位符 2"/>
          <p:cNvSpPr>
            <a:spLocks noGrp="1"/>
          </p:cNvSpPr>
          <p:nvPr>
            <p:ph type="body" idx="1"/>
            <p:custDataLst>
              <p:tags r:id="rId29"/>
            </p:custDataLst>
          </p:nvPr>
        </p:nvSpPr>
        <p:spPr>
          <a:xfrm>
            <a:off x="669882" y="1296000"/>
            <a:ext cx="10852237" cy="5040000"/>
          </a:xfrm>
          <a:prstGeom prst="rect">
            <a:avLst/>
          </a:prstGeom>
        </p:spPr>
        <p:txBody>
          <a:bodyPr vert="horz" lIns="101600" tIns="0" rIns="82550" bIns="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30"/>
            </p:custDataLst>
          </p:nvPr>
        </p:nvSpPr>
        <p:spPr>
          <a:xfrm>
            <a:off x="879742" y="6349833"/>
            <a:ext cx="2700000" cy="316800"/>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fld id="{760FBDFE-C587-4B4C-A407-44438C67B59E}" type="datetimeFigureOut">
              <a:rPr lang="zh-CN" altLang="en-US" smtClean="0"/>
              <a:t>2022/4/16</a:t>
            </a:fld>
            <a:endParaRPr lang="zh-CN" altLang="en-US"/>
          </a:p>
        </p:txBody>
      </p:sp>
      <p:sp>
        <p:nvSpPr>
          <p:cNvPr id="5" name="页脚占位符 4"/>
          <p:cNvSpPr>
            <a:spLocks noGrp="1"/>
          </p:cNvSpPr>
          <p:nvPr>
            <p:ph type="ftr" sz="quarter" idx="3"/>
            <p:custDataLst>
              <p:tags r:id="rId31"/>
            </p:custDataLst>
          </p:nvPr>
        </p:nvSpPr>
        <p:spPr>
          <a:xfrm>
            <a:off x="4116000" y="6349833"/>
            <a:ext cx="3960000" cy="316800"/>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32"/>
            </p:custDataLst>
          </p:nvPr>
        </p:nvSpPr>
        <p:spPr>
          <a:xfrm>
            <a:off x="8610600" y="6349833"/>
            <a:ext cx="2700000" cy="316800"/>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fld id="{49AE70B2-8BF9-45C0-BB95-33D1B9D3A854}" type="slidenum">
              <a:rPr lang="zh-CN" altLang="en-US" smtClean="0"/>
              <a:t>‹#›</a:t>
            </a:fld>
            <a:endParaRPr lang="zh-CN" altLang="en-US" dirty="0"/>
          </a:p>
        </p:txBody>
      </p:sp>
      <p:sp>
        <p:nvSpPr>
          <p:cNvPr id="7" name="KSO_TEMPLATE" hidden="1"/>
          <p:cNvSpPr/>
          <p:nvPr>
            <p:custDataLst>
              <p:tags r:id="rId33"/>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13415007"/>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 id="2147483760" r:id="rId13"/>
    <p:sldLayoutId id="2147483761" r:id="rId14"/>
    <p:sldLayoutId id="2147483762" r:id="rId15"/>
    <p:sldLayoutId id="2147483763" r:id="rId16"/>
    <p:sldLayoutId id="2147483764" r:id="rId17"/>
    <p:sldLayoutId id="2147483765" r:id="rId18"/>
    <p:sldLayoutId id="2147483766" r:id="rId19"/>
    <p:sldLayoutId id="2147483767" r:id="rId20"/>
    <p:sldLayoutId id="2147483768" r:id="rId21"/>
    <p:sldLayoutId id="2147483769" r:id="rId22"/>
    <p:sldLayoutId id="2147483770" r:id="rId23"/>
    <p:sldLayoutId id="2147483771" r:id="rId24"/>
    <p:sldLayoutId id="2147483772" r:id="rId25"/>
    <p:sldLayoutId id="2147483773" r:id="rId26"/>
  </p:sldLayoutIdLst>
  <p:txStyles>
    <p:titleStyle>
      <a:lvl1pPr algn="l" defTabSz="914400" rtl="0" eaLnBrk="1" fontAlgn="auto" latinLnBrk="0" hangingPunct="1">
        <a:lnSpc>
          <a:spcPct val="100000"/>
        </a:lnSpc>
        <a:spcBef>
          <a:spcPct val="0"/>
        </a:spcBef>
        <a:buNone/>
        <a:defRPr sz="2800" b="1" u="none" strike="noStrike" kern="1200" cap="none" spc="200" normalizeH="0">
          <a:solidFill>
            <a:schemeClr val="tx1"/>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solidFill>
          <a:uFillTx/>
          <a:latin typeface="+mn-lt"/>
          <a:ea typeface="+mn-ea"/>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3.xml"/><Relationship Id="rId1" Type="http://schemas.openxmlformats.org/officeDocument/2006/relationships/slideLayout" Target="../slideLayouts/slideLayout59.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 Id="rId9" Type="http://schemas.openxmlformats.org/officeDocument/2006/relationships/image" Target="../media/image5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xml"/><Relationship Id="rId1" Type="http://schemas.openxmlformats.org/officeDocument/2006/relationships/slideLayout" Target="../slideLayouts/slideLayout26.xml"/><Relationship Id="rId4" Type="http://schemas.openxmlformats.org/officeDocument/2006/relationships/image" Target="../media/image53.png"/></Relationships>
</file>

<file path=ppt/slides/_rels/slide1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xml"/><Relationship Id="rId1" Type="http://schemas.openxmlformats.org/officeDocument/2006/relationships/slideLayout" Target="../slideLayouts/slideLayout26.xml"/><Relationship Id="rId5" Type="http://schemas.openxmlformats.org/officeDocument/2006/relationships/image" Target="../media/image56.emf"/><Relationship Id="rId4" Type="http://schemas.openxmlformats.org/officeDocument/2006/relationships/image" Target="../media/image55.emf"/></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6.xml"/><Relationship Id="rId1" Type="http://schemas.openxmlformats.org/officeDocument/2006/relationships/slideLayout" Target="../slideLayouts/slideLayout59.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xml"/><Relationship Id="rId1" Type="http://schemas.openxmlformats.org/officeDocument/2006/relationships/slideLayout" Target="../slideLayouts/slideLayout15.xml"/><Relationship Id="rId4" Type="http://schemas.openxmlformats.org/officeDocument/2006/relationships/image" Target="../media/image32.gif"/></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7.xml"/><Relationship Id="rId1" Type="http://schemas.openxmlformats.org/officeDocument/2006/relationships/slideLayout" Target="../slideLayouts/slideLayout59.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8.xml"/><Relationship Id="rId1" Type="http://schemas.openxmlformats.org/officeDocument/2006/relationships/slideLayout" Target="../slideLayouts/slideLayout26.xml"/><Relationship Id="rId5" Type="http://schemas.openxmlformats.org/officeDocument/2006/relationships/image" Target="../media/image61.png"/><Relationship Id="rId4" Type="http://schemas.openxmlformats.org/officeDocument/2006/relationships/image" Target="../media/image60.png"/></Relationships>
</file>

<file path=ppt/slides/_rels/slide3.xml.rels><?xml version="1.0" encoding="UTF-8" standalone="yes"?>
<Relationships xmlns="http://schemas.openxmlformats.org/package/2006/relationships"><Relationship Id="rId8" Type="http://schemas.openxmlformats.org/officeDocument/2006/relationships/slide" Target="slide7.xml"/><Relationship Id="rId13" Type="http://schemas.openxmlformats.org/officeDocument/2006/relationships/slide" Target="slide8.xml"/><Relationship Id="rId3" Type="http://schemas.openxmlformats.org/officeDocument/2006/relationships/audio" Target="../media/audio2.wav"/><Relationship Id="rId7" Type="http://schemas.openxmlformats.org/officeDocument/2006/relationships/image" Target="../media/image35.png"/><Relationship Id="rId12" Type="http://schemas.openxmlformats.org/officeDocument/2006/relationships/image" Target="../media/image32.gif"/><Relationship Id="rId2" Type="http://schemas.openxmlformats.org/officeDocument/2006/relationships/audio" Target="../media/audio1.wav"/><Relationship Id="rId1" Type="http://schemas.openxmlformats.org/officeDocument/2006/relationships/slideLayout" Target="../slideLayouts/slideLayout16.xml"/><Relationship Id="rId6" Type="http://schemas.openxmlformats.org/officeDocument/2006/relationships/image" Target="../media/image34.png"/><Relationship Id="rId11" Type="http://schemas.openxmlformats.org/officeDocument/2006/relationships/image" Target="../media/image36.gif"/><Relationship Id="rId5" Type="http://schemas.openxmlformats.org/officeDocument/2006/relationships/slide" Target="slide4.xml"/><Relationship Id="rId10" Type="http://schemas.openxmlformats.org/officeDocument/2006/relationships/slide" Target="slide5.xml"/><Relationship Id="rId4" Type="http://schemas.openxmlformats.org/officeDocument/2006/relationships/image" Target="../media/image33.png"/><Relationship Id="rId9" Type="http://schemas.openxmlformats.org/officeDocument/2006/relationships/slide" Target="slide6.xml"/></Relationships>
</file>

<file path=ppt/slides/_rels/slide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audio" Target="../media/audio3.wav"/><Relationship Id="rId1" Type="http://schemas.openxmlformats.org/officeDocument/2006/relationships/slideLayout" Target="../slideLayouts/slideLayout16.xml"/><Relationship Id="rId5" Type="http://schemas.openxmlformats.org/officeDocument/2006/relationships/image" Target="../media/image37.jpeg"/><Relationship Id="rId4" Type="http://schemas.openxmlformats.org/officeDocument/2006/relationships/slide" Target="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audio" Target="../media/audio3.wav"/><Relationship Id="rId1" Type="http://schemas.openxmlformats.org/officeDocument/2006/relationships/slideLayout" Target="../slideLayouts/slideLayout16.xml"/><Relationship Id="rId5" Type="http://schemas.openxmlformats.org/officeDocument/2006/relationships/image" Target="../media/image38.jpeg"/><Relationship Id="rId4" Type="http://schemas.openxmlformats.org/officeDocument/2006/relationships/slide" Target="slide3.xml"/></Relationships>
</file>

<file path=ppt/slides/_rels/slide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audio" Target="../media/audio3.wav"/><Relationship Id="rId1" Type="http://schemas.openxmlformats.org/officeDocument/2006/relationships/slideLayout" Target="../slideLayouts/slideLayout16.xml"/><Relationship Id="rId5" Type="http://schemas.openxmlformats.org/officeDocument/2006/relationships/image" Target="../media/image39.jpeg"/><Relationship Id="rId4" Type="http://schemas.openxmlformats.org/officeDocument/2006/relationships/slide" Target="slide3.xml"/></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audio" Target="../media/audio3.wav"/><Relationship Id="rId1" Type="http://schemas.openxmlformats.org/officeDocument/2006/relationships/slideLayout" Target="../slideLayouts/slideLayout16.xml"/><Relationship Id="rId5" Type="http://schemas.openxmlformats.org/officeDocument/2006/relationships/image" Target="../media/image40.jpeg"/><Relationship Id="rId4" Type="http://schemas.openxmlformats.org/officeDocument/2006/relationships/slide" Target="slide3.xml"/></Relationships>
</file>

<file path=ppt/slides/_rels/slide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868160E-7025-40B9-9A82-398B3895D7CA}"/>
              </a:ext>
            </a:extLst>
          </p:cNvPr>
          <p:cNvSpPr/>
          <p:nvPr/>
        </p:nvSpPr>
        <p:spPr>
          <a:xfrm>
            <a:off x="1936000" y="1050116"/>
            <a:ext cx="7329806" cy="1015661"/>
          </a:xfrm>
          <a:prstGeom prst="rect">
            <a:avLst/>
          </a:prstGeom>
          <a:noFill/>
        </p:spPr>
        <p:txBody>
          <a:bodyPr wrap="square" lIns="91436" tIns="45719" rIns="91436" bIns="45719">
            <a:sp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r>
              <a:rPr kumimoji="0" lang="en-US" altLang="zh-CN" sz="6000" b="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Khởi</a:t>
            </a:r>
            <a:r>
              <a:rPr kumimoji="0" lang="en-US" altLang="zh-CN" sz="6000" b="1" u="none" strike="noStrike" kern="0" cap="none" spc="0" normalizeH="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6000" b="1" u="none" strike="noStrike" kern="0" cap="none" spc="0" normalizeH="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động</a:t>
            </a:r>
            <a:endParaRPr kumimoji="0" lang="en-US" altLang="zh-CN" sz="6000" b="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endParaRPr>
          </a:p>
        </p:txBody>
      </p:sp>
    </p:spTree>
    <p:extLst>
      <p:ext uri="{BB962C8B-B14F-4D97-AF65-F5344CB8AC3E}">
        <p14:creationId xmlns:p14="http://schemas.microsoft.com/office/powerpoint/2010/main" val="34868138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0849FB-D5EC-46E3-A91B-8081815524B3}"/>
              </a:ext>
            </a:extLst>
          </p:cNvPr>
          <p:cNvPicPr>
            <a:picLocks noChangeAspect="1"/>
          </p:cNvPicPr>
          <p:nvPr/>
        </p:nvPicPr>
        <p:blipFill>
          <a:blip r:embed="rId2"/>
          <a:stretch>
            <a:fillRect/>
          </a:stretch>
        </p:blipFill>
        <p:spPr>
          <a:xfrm>
            <a:off x="1620358" y="517000"/>
            <a:ext cx="931456" cy="1230000"/>
          </a:xfrm>
          <a:prstGeom prst="rect">
            <a:avLst/>
          </a:prstGeom>
        </p:spPr>
      </p:pic>
      <p:sp>
        <p:nvSpPr>
          <p:cNvPr id="4" name="TextBox 3">
            <a:extLst>
              <a:ext uri="{FF2B5EF4-FFF2-40B4-BE49-F238E27FC236}">
                <a16:creationId xmlns:a16="http://schemas.microsoft.com/office/drawing/2014/main" id="{35C5F76F-5C9C-4B49-BCED-0513CC8257A3}"/>
              </a:ext>
            </a:extLst>
          </p:cNvPr>
          <p:cNvSpPr txBox="1"/>
          <p:nvPr/>
        </p:nvSpPr>
        <p:spPr>
          <a:xfrm>
            <a:off x="2817628" y="547596"/>
            <a:ext cx="7676707" cy="954107"/>
          </a:xfrm>
          <a:prstGeom prst="rect">
            <a:avLst/>
          </a:prstGeom>
          <a:noFill/>
        </p:spPr>
        <p:txBody>
          <a:bodyPr wrap="square" rtlCol="0">
            <a:spAutoFit/>
          </a:bodyPr>
          <a:lstStyle/>
          <a:p>
            <a:r>
              <a:rPr lang="en-US" sz="2800" dirty="0"/>
              <a:t>1. </a:t>
            </a:r>
            <a:r>
              <a:rPr lang="en-US" sz="2800" dirty="0" err="1"/>
              <a:t>Em</a:t>
            </a:r>
            <a:r>
              <a:rPr lang="en-US" sz="2800" dirty="0"/>
              <a:t> </a:t>
            </a:r>
            <a:r>
              <a:rPr lang="en-US" sz="2800" dirty="0" err="1"/>
              <a:t>đã</a:t>
            </a:r>
            <a:r>
              <a:rPr lang="en-US" sz="2800" dirty="0"/>
              <a:t> </a:t>
            </a:r>
            <a:r>
              <a:rPr lang="en-US" sz="2800" dirty="0" err="1"/>
              <a:t>từng</a:t>
            </a:r>
            <a:r>
              <a:rPr lang="en-US" sz="2800" dirty="0"/>
              <a:t> </a:t>
            </a:r>
            <a:r>
              <a:rPr lang="en-US" sz="2800" dirty="0" err="1"/>
              <a:t>thấy</a:t>
            </a:r>
            <a:r>
              <a:rPr lang="en-US" sz="2800" dirty="0"/>
              <a:t> </a:t>
            </a:r>
            <a:r>
              <a:rPr lang="en-US" sz="2800" dirty="0" err="1"/>
              <a:t>hiện</a:t>
            </a:r>
            <a:r>
              <a:rPr lang="en-US" sz="2800" dirty="0"/>
              <a:t> </a:t>
            </a:r>
            <a:r>
              <a:rPr lang="en-US" sz="2800" dirty="0" err="1"/>
              <a:t>tượng</a:t>
            </a:r>
            <a:r>
              <a:rPr lang="en-US" sz="2800" dirty="0"/>
              <a:t> </a:t>
            </a:r>
            <a:r>
              <a:rPr lang="en-US" sz="2800" dirty="0" err="1"/>
              <a:t>thiên</a:t>
            </a:r>
            <a:r>
              <a:rPr lang="en-US" sz="2800" dirty="0"/>
              <a:t> tai </a:t>
            </a:r>
            <a:r>
              <a:rPr lang="en-US" sz="2800" dirty="0" err="1"/>
              <a:t>nào</a:t>
            </a:r>
            <a:r>
              <a:rPr lang="en-US" sz="2800" dirty="0"/>
              <a:t> </a:t>
            </a:r>
            <a:r>
              <a:rPr lang="en-US" sz="2800" dirty="0" err="1"/>
              <a:t>như</a:t>
            </a:r>
            <a:r>
              <a:rPr lang="en-US" sz="2800" dirty="0"/>
              <a:t> </a:t>
            </a:r>
            <a:r>
              <a:rPr lang="en-US" sz="2800" dirty="0" err="1"/>
              <a:t>trong</a:t>
            </a:r>
            <a:r>
              <a:rPr lang="en-US" sz="2800" dirty="0"/>
              <a:t> </a:t>
            </a:r>
            <a:r>
              <a:rPr lang="en-US" sz="2800" dirty="0" err="1"/>
              <a:t>các</a:t>
            </a:r>
            <a:r>
              <a:rPr lang="en-US" sz="2800" dirty="0"/>
              <a:t> </a:t>
            </a:r>
            <a:r>
              <a:rPr lang="en-US" sz="2800" dirty="0" err="1"/>
              <a:t>hình</a:t>
            </a:r>
            <a:r>
              <a:rPr lang="en-US" sz="2800" dirty="0"/>
              <a:t> </a:t>
            </a:r>
            <a:r>
              <a:rPr lang="en-US" sz="2800" dirty="0" err="1"/>
              <a:t>dưới</a:t>
            </a:r>
            <a:r>
              <a:rPr lang="en-US" sz="2800" dirty="0"/>
              <a:t> </a:t>
            </a:r>
            <a:r>
              <a:rPr lang="en-US" sz="2800" dirty="0" err="1"/>
              <a:t>đây</a:t>
            </a:r>
            <a:r>
              <a:rPr lang="en-US" sz="2800" dirty="0"/>
              <a:t>? </a:t>
            </a:r>
          </a:p>
        </p:txBody>
      </p:sp>
      <p:pic>
        <p:nvPicPr>
          <p:cNvPr id="6" name="Picture 5">
            <a:extLst>
              <a:ext uri="{FF2B5EF4-FFF2-40B4-BE49-F238E27FC236}">
                <a16:creationId xmlns:a16="http://schemas.microsoft.com/office/drawing/2014/main" id="{74EAB49C-C993-49D5-AC24-EFF9D5B0864B}"/>
              </a:ext>
            </a:extLst>
          </p:cNvPr>
          <p:cNvPicPr>
            <a:picLocks noChangeAspect="1"/>
          </p:cNvPicPr>
          <p:nvPr/>
        </p:nvPicPr>
        <p:blipFill>
          <a:blip r:embed="rId3"/>
          <a:stretch>
            <a:fillRect/>
          </a:stretch>
        </p:blipFill>
        <p:spPr>
          <a:xfrm>
            <a:off x="2247679" y="1501703"/>
            <a:ext cx="8087168" cy="4563404"/>
          </a:xfrm>
          <a:prstGeom prst="roundRect">
            <a:avLst>
              <a:gd name="adj" fmla="val 7656"/>
            </a:avLst>
          </a:prstGeom>
        </p:spPr>
      </p:pic>
    </p:spTree>
    <p:extLst>
      <p:ext uri="{BB962C8B-B14F-4D97-AF65-F5344CB8AC3E}">
        <p14:creationId xmlns:p14="http://schemas.microsoft.com/office/powerpoint/2010/main" val="291441496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549A2B8-D5AB-46F7-9C01-6BE8B234F85E}"/>
              </a:ext>
            </a:extLst>
          </p:cNvPr>
          <p:cNvSpPr txBox="1"/>
          <p:nvPr/>
        </p:nvSpPr>
        <p:spPr>
          <a:xfrm>
            <a:off x="2488119" y="778609"/>
            <a:ext cx="7687339" cy="523220"/>
          </a:xfrm>
          <a:prstGeom prst="rect">
            <a:avLst/>
          </a:prstGeom>
          <a:noFill/>
        </p:spPr>
        <p:txBody>
          <a:bodyPr wrap="square">
            <a:spAutoFit/>
          </a:bodyPr>
          <a:lstStyle/>
          <a:p>
            <a:r>
              <a:rPr kumimoji="0" lang="en-US" sz="2800" b="0" i="0" u="none" strike="noStrike" kern="1200" cap="none" spc="0" normalizeH="0" baseline="0" noProof="0" dirty="0">
                <a:ln>
                  <a:noFill/>
                </a:ln>
                <a:solidFill>
                  <a:prstClr val="black"/>
                </a:solidFill>
                <a:effectLst/>
                <a:uLnTx/>
                <a:uFillTx/>
                <a:latin typeface="Calibri"/>
                <a:cs typeface="+mn-cs"/>
              </a:rPr>
              <a:t>Quan </a:t>
            </a:r>
            <a:r>
              <a:rPr kumimoji="0" lang="en-US" sz="2800" b="0" i="0" u="none" strike="noStrike" kern="1200" cap="none" spc="0" normalizeH="0" baseline="0" noProof="0" dirty="0" err="1">
                <a:ln>
                  <a:noFill/>
                </a:ln>
                <a:solidFill>
                  <a:prstClr val="black"/>
                </a:solidFill>
                <a:effectLst/>
                <a:uLnTx/>
                <a:uFillTx/>
                <a:latin typeface="Calibri"/>
                <a:cs typeface="+mn-cs"/>
              </a:rPr>
              <a:t>sát</a:t>
            </a:r>
            <a:r>
              <a:rPr kumimoji="0" lang="en-US" sz="2800" b="0" i="0" u="none" strike="noStrike" kern="1200" cap="none" spc="0" normalizeH="0" baseline="0" noProof="0" dirty="0">
                <a:ln>
                  <a:noFill/>
                </a:ln>
                <a:solidFill>
                  <a:prstClr val="black"/>
                </a:solidFill>
                <a:effectLst/>
                <a:uLnTx/>
                <a:uFillTx/>
                <a:latin typeface="Calibri"/>
                <a:cs typeface="+mn-cs"/>
              </a:rPr>
              <a:t> </a:t>
            </a:r>
            <a:r>
              <a:rPr kumimoji="0" lang="en-US" sz="2800" b="0" i="0" u="none" strike="noStrike" kern="1200" cap="none" spc="0" normalizeH="0" baseline="0" noProof="0" dirty="0" err="1">
                <a:ln>
                  <a:noFill/>
                </a:ln>
                <a:solidFill>
                  <a:prstClr val="black"/>
                </a:solidFill>
                <a:effectLst/>
                <a:uLnTx/>
                <a:uFillTx/>
                <a:latin typeface="Calibri"/>
                <a:cs typeface="+mn-cs"/>
              </a:rPr>
              <a:t>và</a:t>
            </a:r>
            <a:r>
              <a:rPr kumimoji="0" lang="en-US" sz="2800" b="0" i="0" u="none" strike="noStrike" kern="1200" cap="none" spc="0" normalizeH="0" baseline="0" noProof="0" dirty="0">
                <a:ln>
                  <a:noFill/>
                </a:ln>
                <a:solidFill>
                  <a:prstClr val="black"/>
                </a:solidFill>
                <a:effectLst/>
                <a:uLnTx/>
                <a:uFillTx/>
                <a:latin typeface="Calibri"/>
                <a:cs typeface="+mn-cs"/>
              </a:rPr>
              <a:t> </a:t>
            </a:r>
            <a:r>
              <a:rPr kumimoji="0" lang="en-US" sz="2800" b="0" i="0" u="none" strike="noStrike" kern="1200" cap="none" spc="0" normalizeH="0" baseline="0" noProof="0" dirty="0" err="1">
                <a:ln>
                  <a:noFill/>
                </a:ln>
                <a:solidFill>
                  <a:prstClr val="black"/>
                </a:solidFill>
                <a:effectLst/>
                <a:uLnTx/>
                <a:uFillTx/>
                <a:latin typeface="Calibri"/>
                <a:cs typeface="+mn-cs"/>
              </a:rPr>
              <a:t>nói</a:t>
            </a:r>
            <a:r>
              <a:rPr kumimoji="0" lang="en-US" sz="2800" b="0" i="0" u="none" strike="noStrike" kern="1200" cap="none" spc="0" normalizeH="0" baseline="0" noProof="0" dirty="0">
                <a:ln>
                  <a:noFill/>
                </a:ln>
                <a:solidFill>
                  <a:prstClr val="black"/>
                </a:solidFill>
                <a:effectLst/>
                <a:uLnTx/>
                <a:uFillTx/>
                <a:latin typeface="Calibri"/>
                <a:cs typeface="+mn-cs"/>
              </a:rPr>
              <a:t> </a:t>
            </a:r>
            <a:r>
              <a:rPr kumimoji="0" lang="en-US" sz="2800" b="0" i="0" u="none" strike="noStrike" kern="1200" cap="none" spc="0" normalizeH="0" baseline="0" noProof="0" dirty="0" err="1">
                <a:ln>
                  <a:noFill/>
                </a:ln>
                <a:solidFill>
                  <a:prstClr val="black"/>
                </a:solidFill>
                <a:effectLst/>
                <a:uLnTx/>
                <a:uFillTx/>
                <a:latin typeface="Calibri"/>
                <a:cs typeface="+mn-cs"/>
              </a:rPr>
              <a:t>tên</a:t>
            </a:r>
            <a:r>
              <a:rPr kumimoji="0" lang="en-US" sz="2800" b="0" i="0" u="none" strike="noStrike" kern="1200" cap="none" spc="0" normalizeH="0" baseline="0" noProof="0" dirty="0">
                <a:ln>
                  <a:noFill/>
                </a:ln>
                <a:solidFill>
                  <a:prstClr val="black"/>
                </a:solidFill>
                <a:effectLst/>
                <a:uLnTx/>
                <a:uFillTx/>
                <a:latin typeface="Calibri"/>
                <a:cs typeface="+mn-cs"/>
              </a:rPr>
              <a:t> </a:t>
            </a:r>
            <a:r>
              <a:rPr kumimoji="0" lang="en-US" sz="2800" b="0" i="0" u="none" strike="noStrike" kern="1200" cap="none" spc="0" normalizeH="0" baseline="0" noProof="0" dirty="0" err="1">
                <a:ln>
                  <a:noFill/>
                </a:ln>
                <a:solidFill>
                  <a:prstClr val="black"/>
                </a:solidFill>
                <a:effectLst/>
                <a:uLnTx/>
                <a:uFillTx/>
                <a:latin typeface="Calibri"/>
                <a:cs typeface="+mn-cs"/>
              </a:rPr>
              <a:t>hiện</a:t>
            </a:r>
            <a:r>
              <a:rPr kumimoji="0" lang="en-US" sz="2800" b="0" i="0" u="none" strike="noStrike" kern="1200" cap="none" spc="0" normalizeH="0" baseline="0" noProof="0" dirty="0">
                <a:ln>
                  <a:noFill/>
                </a:ln>
                <a:solidFill>
                  <a:prstClr val="black"/>
                </a:solidFill>
                <a:effectLst/>
                <a:uLnTx/>
                <a:uFillTx/>
                <a:latin typeface="Calibri"/>
                <a:cs typeface="+mn-cs"/>
              </a:rPr>
              <a:t> </a:t>
            </a:r>
            <a:r>
              <a:rPr kumimoji="0" lang="en-US" sz="2800" b="0" i="0" u="none" strike="noStrike" kern="1200" cap="none" spc="0" normalizeH="0" baseline="0" noProof="0" dirty="0" err="1">
                <a:ln>
                  <a:noFill/>
                </a:ln>
                <a:solidFill>
                  <a:prstClr val="black"/>
                </a:solidFill>
                <a:effectLst/>
                <a:uLnTx/>
                <a:uFillTx/>
                <a:latin typeface="Calibri"/>
                <a:cs typeface="+mn-cs"/>
              </a:rPr>
              <a:t>tượng</a:t>
            </a:r>
            <a:r>
              <a:rPr kumimoji="0" lang="en-US" sz="2800" b="0" i="0" u="none" strike="noStrike" kern="1200" cap="none" spc="0" normalizeH="0" baseline="0" noProof="0" dirty="0">
                <a:ln>
                  <a:noFill/>
                </a:ln>
                <a:solidFill>
                  <a:prstClr val="black"/>
                </a:solidFill>
                <a:effectLst/>
                <a:uLnTx/>
                <a:uFillTx/>
                <a:latin typeface="Calibri"/>
                <a:cs typeface="+mn-cs"/>
              </a:rPr>
              <a:t> </a:t>
            </a:r>
            <a:r>
              <a:rPr kumimoji="0" lang="en-US" sz="2800" b="0" i="0" u="none" strike="noStrike" kern="1200" cap="none" spc="0" normalizeH="0" baseline="0" noProof="0" dirty="0" err="1">
                <a:ln>
                  <a:noFill/>
                </a:ln>
                <a:solidFill>
                  <a:prstClr val="black"/>
                </a:solidFill>
                <a:effectLst/>
                <a:uLnTx/>
                <a:uFillTx/>
                <a:latin typeface="Calibri"/>
                <a:cs typeface="+mn-cs"/>
              </a:rPr>
              <a:t>thiên</a:t>
            </a:r>
            <a:r>
              <a:rPr kumimoji="0" lang="en-US" sz="2800" b="0" i="0" u="none" strike="noStrike" kern="1200" cap="none" spc="0" normalizeH="0" baseline="0" noProof="0" dirty="0">
                <a:ln>
                  <a:noFill/>
                </a:ln>
                <a:solidFill>
                  <a:prstClr val="black"/>
                </a:solidFill>
                <a:effectLst/>
                <a:uLnTx/>
                <a:uFillTx/>
                <a:latin typeface="Calibri"/>
                <a:cs typeface="+mn-cs"/>
              </a:rPr>
              <a:t> tai ở </a:t>
            </a:r>
            <a:r>
              <a:rPr kumimoji="0" lang="en-US" sz="2800" b="0" i="0" u="none" strike="noStrike" kern="1200" cap="none" spc="0" normalizeH="0" baseline="0" noProof="0" dirty="0" err="1">
                <a:ln>
                  <a:noFill/>
                </a:ln>
                <a:solidFill>
                  <a:prstClr val="black"/>
                </a:solidFill>
                <a:effectLst/>
                <a:uLnTx/>
                <a:uFillTx/>
                <a:latin typeface="Calibri"/>
                <a:cs typeface="+mn-cs"/>
              </a:rPr>
              <a:t>mỗi</a:t>
            </a:r>
            <a:r>
              <a:rPr kumimoji="0" lang="en-US" sz="2800" b="0" i="0" u="none" strike="noStrike" kern="1200" cap="none" spc="0" normalizeH="0" baseline="0" noProof="0" dirty="0">
                <a:ln>
                  <a:noFill/>
                </a:ln>
                <a:solidFill>
                  <a:prstClr val="black"/>
                </a:solidFill>
                <a:effectLst/>
                <a:uLnTx/>
                <a:uFillTx/>
                <a:latin typeface="Calibri"/>
                <a:cs typeface="+mn-cs"/>
              </a:rPr>
              <a:t> </a:t>
            </a:r>
            <a:r>
              <a:rPr kumimoji="0" lang="en-US" sz="2800" b="0" i="0" u="none" strike="noStrike" kern="1200" cap="none" spc="0" normalizeH="0" baseline="0" noProof="0" dirty="0" err="1">
                <a:ln>
                  <a:noFill/>
                </a:ln>
                <a:solidFill>
                  <a:prstClr val="black"/>
                </a:solidFill>
                <a:effectLst/>
                <a:uLnTx/>
                <a:uFillTx/>
                <a:latin typeface="Calibri"/>
                <a:cs typeface="+mn-cs"/>
              </a:rPr>
              <a:t>hình</a:t>
            </a:r>
            <a:endParaRPr lang="en-US" dirty="0"/>
          </a:p>
        </p:txBody>
      </p:sp>
      <p:pic>
        <p:nvPicPr>
          <p:cNvPr id="6" name="Picture 5">
            <a:extLst>
              <a:ext uri="{FF2B5EF4-FFF2-40B4-BE49-F238E27FC236}">
                <a16:creationId xmlns:a16="http://schemas.microsoft.com/office/drawing/2014/main" id="{5D392F4D-2853-498E-B1AC-99DC9D0B2EB4}"/>
              </a:ext>
            </a:extLst>
          </p:cNvPr>
          <p:cNvPicPr>
            <a:picLocks noChangeAspect="1"/>
          </p:cNvPicPr>
          <p:nvPr/>
        </p:nvPicPr>
        <p:blipFill>
          <a:blip r:embed="rId2"/>
          <a:stretch>
            <a:fillRect/>
          </a:stretch>
        </p:blipFill>
        <p:spPr>
          <a:xfrm>
            <a:off x="1546609" y="623552"/>
            <a:ext cx="856349" cy="1130820"/>
          </a:xfrm>
          <a:prstGeom prst="rect">
            <a:avLst/>
          </a:prstGeom>
        </p:spPr>
      </p:pic>
      <p:pic>
        <p:nvPicPr>
          <p:cNvPr id="7" name="Picture 6">
            <a:extLst>
              <a:ext uri="{FF2B5EF4-FFF2-40B4-BE49-F238E27FC236}">
                <a16:creationId xmlns:a16="http://schemas.microsoft.com/office/drawing/2014/main" id="{45622E6F-FE57-4EB9-8CC4-7A50244C6CA8}"/>
              </a:ext>
            </a:extLst>
          </p:cNvPr>
          <p:cNvPicPr>
            <a:picLocks noChangeAspect="1"/>
          </p:cNvPicPr>
          <p:nvPr/>
        </p:nvPicPr>
        <p:blipFill rotWithShape="1">
          <a:blip r:embed="rId3"/>
          <a:srcRect l="4945" t="1142" r="4209" b="66039"/>
          <a:stretch/>
        </p:blipFill>
        <p:spPr>
          <a:xfrm>
            <a:off x="2573282" y="1648047"/>
            <a:ext cx="7346895" cy="3136604"/>
          </a:xfrm>
          <a:prstGeom prst="roundRect">
            <a:avLst>
              <a:gd name="adj" fmla="val 7656"/>
            </a:avLst>
          </a:prstGeom>
        </p:spPr>
      </p:pic>
      <p:sp>
        <p:nvSpPr>
          <p:cNvPr id="8" name="Rectangle: Rounded Corners 7">
            <a:extLst>
              <a:ext uri="{FF2B5EF4-FFF2-40B4-BE49-F238E27FC236}">
                <a16:creationId xmlns:a16="http://schemas.microsoft.com/office/drawing/2014/main" id="{17CB0581-4DFA-4607-B54C-731FC4980AB8}"/>
              </a:ext>
            </a:extLst>
          </p:cNvPr>
          <p:cNvSpPr/>
          <p:nvPr/>
        </p:nvSpPr>
        <p:spPr>
          <a:xfrm>
            <a:off x="2806995" y="5021751"/>
            <a:ext cx="3157870" cy="719830"/>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dirty="0" err="1">
                <a:solidFill>
                  <a:schemeClr val="accent1"/>
                </a:solidFill>
              </a:rPr>
              <a:t>Giông</a:t>
            </a:r>
            <a:r>
              <a:rPr lang="en-US" sz="4000" dirty="0">
                <a:solidFill>
                  <a:schemeClr val="accent1"/>
                </a:solidFill>
              </a:rPr>
              <a:t> </a:t>
            </a:r>
            <a:r>
              <a:rPr lang="en-US" sz="4000" dirty="0" err="1">
                <a:solidFill>
                  <a:schemeClr val="accent1"/>
                </a:solidFill>
              </a:rPr>
              <a:t>sét</a:t>
            </a:r>
            <a:endParaRPr lang="en-US" sz="4000" dirty="0">
              <a:solidFill>
                <a:schemeClr val="accent1"/>
              </a:solidFill>
            </a:endParaRPr>
          </a:p>
        </p:txBody>
      </p:sp>
      <p:sp>
        <p:nvSpPr>
          <p:cNvPr id="9" name="Rectangle: Rounded Corners 8">
            <a:extLst>
              <a:ext uri="{FF2B5EF4-FFF2-40B4-BE49-F238E27FC236}">
                <a16:creationId xmlns:a16="http://schemas.microsoft.com/office/drawing/2014/main" id="{FF541E73-A5BC-47BC-A9BF-C5D112B1CF29}"/>
              </a:ext>
            </a:extLst>
          </p:cNvPr>
          <p:cNvSpPr/>
          <p:nvPr/>
        </p:nvSpPr>
        <p:spPr>
          <a:xfrm>
            <a:off x="6500037" y="5021751"/>
            <a:ext cx="3157870" cy="719830"/>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dirty="0" err="1">
                <a:solidFill>
                  <a:schemeClr val="accent1"/>
                </a:solidFill>
              </a:rPr>
              <a:t>Sạt</a:t>
            </a:r>
            <a:r>
              <a:rPr lang="en-US" sz="4000" dirty="0">
                <a:solidFill>
                  <a:schemeClr val="accent1"/>
                </a:solidFill>
              </a:rPr>
              <a:t> </a:t>
            </a:r>
            <a:r>
              <a:rPr lang="en-US" sz="4000" dirty="0" err="1">
                <a:solidFill>
                  <a:schemeClr val="accent1"/>
                </a:solidFill>
              </a:rPr>
              <a:t>lở</a:t>
            </a:r>
            <a:r>
              <a:rPr lang="en-US" sz="4000" dirty="0">
                <a:solidFill>
                  <a:schemeClr val="accent1"/>
                </a:solidFill>
              </a:rPr>
              <a:t> </a:t>
            </a:r>
            <a:r>
              <a:rPr lang="en-US" sz="4000" dirty="0" err="1">
                <a:solidFill>
                  <a:schemeClr val="accent1"/>
                </a:solidFill>
              </a:rPr>
              <a:t>đất</a:t>
            </a:r>
            <a:endParaRPr lang="en-US" sz="4000" dirty="0">
              <a:solidFill>
                <a:schemeClr val="accent1"/>
              </a:solidFill>
            </a:endParaRPr>
          </a:p>
        </p:txBody>
      </p:sp>
    </p:spTree>
    <p:extLst>
      <p:ext uri="{BB962C8B-B14F-4D97-AF65-F5344CB8AC3E}">
        <p14:creationId xmlns:p14="http://schemas.microsoft.com/office/powerpoint/2010/main" val="39336595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549A2B8-D5AB-46F7-9C01-6BE8B234F85E}"/>
              </a:ext>
            </a:extLst>
          </p:cNvPr>
          <p:cNvSpPr txBox="1"/>
          <p:nvPr/>
        </p:nvSpPr>
        <p:spPr>
          <a:xfrm>
            <a:off x="2488119" y="778609"/>
            <a:ext cx="7687339" cy="523220"/>
          </a:xfrm>
          <a:prstGeom prst="rect">
            <a:avLst/>
          </a:prstGeom>
          <a:noFill/>
        </p:spPr>
        <p:txBody>
          <a:bodyPr wrap="square">
            <a:spAutoFit/>
          </a:bodyPr>
          <a:lstStyle/>
          <a:p>
            <a:r>
              <a:rPr kumimoji="0" lang="en-US" sz="2800" b="0" i="0" u="none" strike="noStrike" kern="1200" cap="none" spc="0" normalizeH="0" baseline="0" noProof="0" dirty="0">
                <a:ln>
                  <a:noFill/>
                </a:ln>
                <a:solidFill>
                  <a:prstClr val="black"/>
                </a:solidFill>
                <a:effectLst/>
                <a:uLnTx/>
                <a:uFillTx/>
                <a:latin typeface="Calibri"/>
                <a:cs typeface="+mn-cs"/>
              </a:rPr>
              <a:t>Quan </a:t>
            </a:r>
            <a:r>
              <a:rPr kumimoji="0" lang="en-US" sz="2800" b="0" i="0" u="none" strike="noStrike" kern="1200" cap="none" spc="0" normalizeH="0" baseline="0" noProof="0" dirty="0" err="1">
                <a:ln>
                  <a:noFill/>
                </a:ln>
                <a:solidFill>
                  <a:prstClr val="black"/>
                </a:solidFill>
                <a:effectLst/>
                <a:uLnTx/>
                <a:uFillTx/>
                <a:latin typeface="Calibri"/>
                <a:cs typeface="+mn-cs"/>
              </a:rPr>
              <a:t>sát</a:t>
            </a:r>
            <a:r>
              <a:rPr kumimoji="0" lang="en-US" sz="2800" b="0" i="0" u="none" strike="noStrike" kern="1200" cap="none" spc="0" normalizeH="0" baseline="0" noProof="0" dirty="0">
                <a:ln>
                  <a:noFill/>
                </a:ln>
                <a:solidFill>
                  <a:prstClr val="black"/>
                </a:solidFill>
                <a:effectLst/>
                <a:uLnTx/>
                <a:uFillTx/>
                <a:latin typeface="Calibri"/>
                <a:cs typeface="+mn-cs"/>
              </a:rPr>
              <a:t> </a:t>
            </a:r>
            <a:r>
              <a:rPr kumimoji="0" lang="en-US" sz="2800" b="0" i="0" u="none" strike="noStrike" kern="1200" cap="none" spc="0" normalizeH="0" baseline="0" noProof="0" dirty="0" err="1">
                <a:ln>
                  <a:noFill/>
                </a:ln>
                <a:solidFill>
                  <a:prstClr val="black"/>
                </a:solidFill>
                <a:effectLst/>
                <a:uLnTx/>
                <a:uFillTx/>
                <a:latin typeface="Calibri"/>
                <a:cs typeface="+mn-cs"/>
              </a:rPr>
              <a:t>và</a:t>
            </a:r>
            <a:r>
              <a:rPr kumimoji="0" lang="en-US" sz="2800" b="0" i="0" u="none" strike="noStrike" kern="1200" cap="none" spc="0" normalizeH="0" baseline="0" noProof="0" dirty="0">
                <a:ln>
                  <a:noFill/>
                </a:ln>
                <a:solidFill>
                  <a:prstClr val="black"/>
                </a:solidFill>
                <a:effectLst/>
                <a:uLnTx/>
                <a:uFillTx/>
                <a:latin typeface="Calibri"/>
                <a:cs typeface="+mn-cs"/>
              </a:rPr>
              <a:t> </a:t>
            </a:r>
            <a:r>
              <a:rPr kumimoji="0" lang="en-US" sz="2800" b="0" i="0" u="none" strike="noStrike" kern="1200" cap="none" spc="0" normalizeH="0" baseline="0" noProof="0" dirty="0" err="1">
                <a:ln>
                  <a:noFill/>
                </a:ln>
                <a:solidFill>
                  <a:prstClr val="black"/>
                </a:solidFill>
                <a:effectLst/>
                <a:uLnTx/>
                <a:uFillTx/>
                <a:latin typeface="Calibri"/>
                <a:cs typeface="+mn-cs"/>
              </a:rPr>
              <a:t>nói</a:t>
            </a:r>
            <a:r>
              <a:rPr kumimoji="0" lang="en-US" sz="2800" b="0" i="0" u="none" strike="noStrike" kern="1200" cap="none" spc="0" normalizeH="0" baseline="0" noProof="0" dirty="0">
                <a:ln>
                  <a:noFill/>
                </a:ln>
                <a:solidFill>
                  <a:prstClr val="black"/>
                </a:solidFill>
                <a:effectLst/>
                <a:uLnTx/>
                <a:uFillTx/>
                <a:latin typeface="Calibri"/>
                <a:cs typeface="+mn-cs"/>
              </a:rPr>
              <a:t> </a:t>
            </a:r>
            <a:r>
              <a:rPr kumimoji="0" lang="en-US" sz="2800" b="0" i="0" u="none" strike="noStrike" kern="1200" cap="none" spc="0" normalizeH="0" baseline="0" noProof="0" dirty="0" err="1">
                <a:ln>
                  <a:noFill/>
                </a:ln>
                <a:solidFill>
                  <a:prstClr val="black"/>
                </a:solidFill>
                <a:effectLst/>
                <a:uLnTx/>
                <a:uFillTx/>
                <a:latin typeface="Calibri"/>
                <a:cs typeface="+mn-cs"/>
              </a:rPr>
              <a:t>tên</a:t>
            </a:r>
            <a:r>
              <a:rPr kumimoji="0" lang="en-US" sz="2800" b="0" i="0" u="none" strike="noStrike" kern="1200" cap="none" spc="0" normalizeH="0" baseline="0" noProof="0" dirty="0">
                <a:ln>
                  <a:noFill/>
                </a:ln>
                <a:solidFill>
                  <a:prstClr val="black"/>
                </a:solidFill>
                <a:effectLst/>
                <a:uLnTx/>
                <a:uFillTx/>
                <a:latin typeface="Calibri"/>
                <a:cs typeface="+mn-cs"/>
              </a:rPr>
              <a:t> </a:t>
            </a:r>
            <a:r>
              <a:rPr kumimoji="0" lang="en-US" sz="2800" b="0" i="0" u="none" strike="noStrike" kern="1200" cap="none" spc="0" normalizeH="0" baseline="0" noProof="0" dirty="0" err="1">
                <a:ln>
                  <a:noFill/>
                </a:ln>
                <a:solidFill>
                  <a:prstClr val="black"/>
                </a:solidFill>
                <a:effectLst/>
                <a:uLnTx/>
                <a:uFillTx/>
                <a:latin typeface="Calibri"/>
                <a:cs typeface="+mn-cs"/>
              </a:rPr>
              <a:t>hiện</a:t>
            </a:r>
            <a:r>
              <a:rPr kumimoji="0" lang="en-US" sz="2800" b="0" i="0" u="none" strike="noStrike" kern="1200" cap="none" spc="0" normalizeH="0" baseline="0" noProof="0" dirty="0">
                <a:ln>
                  <a:noFill/>
                </a:ln>
                <a:solidFill>
                  <a:prstClr val="black"/>
                </a:solidFill>
                <a:effectLst/>
                <a:uLnTx/>
                <a:uFillTx/>
                <a:latin typeface="Calibri"/>
                <a:cs typeface="+mn-cs"/>
              </a:rPr>
              <a:t> </a:t>
            </a:r>
            <a:r>
              <a:rPr kumimoji="0" lang="en-US" sz="2800" b="0" i="0" u="none" strike="noStrike" kern="1200" cap="none" spc="0" normalizeH="0" baseline="0" noProof="0" dirty="0" err="1">
                <a:ln>
                  <a:noFill/>
                </a:ln>
                <a:solidFill>
                  <a:prstClr val="black"/>
                </a:solidFill>
                <a:effectLst/>
                <a:uLnTx/>
                <a:uFillTx/>
                <a:latin typeface="Calibri"/>
                <a:cs typeface="+mn-cs"/>
              </a:rPr>
              <a:t>tượng</a:t>
            </a:r>
            <a:r>
              <a:rPr kumimoji="0" lang="en-US" sz="2800" b="0" i="0" u="none" strike="noStrike" kern="1200" cap="none" spc="0" normalizeH="0" baseline="0" noProof="0" dirty="0">
                <a:ln>
                  <a:noFill/>
                </a:ln>
                <a:solidFill>
                  <a:prstClr val="black"/>
                </a:solidFill>
                <a:effectLst/>
                <a:uLnTx/>
                <a:uFillTx/>
                <a:latin typeface="Calibri"/>
                <a:cs typeface="+mn-cs"/>
              </a:rPr>
              <a:t> </a:t>
            </a:r>
            <a:r>
              <a:rPr kumimoji="0" lang="en-US" sz="2800" b="0" i="0" u="none" strike="noStrike" kern="1200" cap="none" spc="0" normalizeH="0" baseline="0" noProof="0" dirty="0" err="1">
                <a:ln>
                  <a:noFill/>
                </a:ln>
                <a:solidFill>
                  <a:prstClr val="black"/>
                </a:solidFill>
                <a:effectLst/>
                <a:uLnTx/>
                <a:uFillTx/>
                <a:latin typeface="Calibri"/>
                <a:cs typeface="+mn-cs"/>
              </a:rPr>
              <a:t>thiên</a:t>
            </a:r>
            <a:r>
              <a:rPr kumimoji="0" lang="en-US" sz="2800" b="0" i="0" u="none" strike="noStrike" kern="1200" cap="none" spc="0" normalizeH="0" baseline="0" noProof="0" dirty="0">
                <a:ln>
                  <a:noFill/>
                </a:ln>
                <a:solidFill>
                  <a:prstClr val="black"/>
                </a:solidFill>
                <a:effectLst/>
                <a:uLnTx/>
                <a:uFillTx/>
                <a:latin typeface="Calibri"/>
                <a:cs typeface="+mn-cs"/>
              </a:rPr>
              <a:t> tai ở </a:t>
            </a:r>
            <a:r>
              <a:rPr kumimoji="0" lang="en-US" sz="2800" b="0" i="0" u="none" strike="noStrike" kern="1200" cap="none" spc="0" normalizeH="0" baseline="0" noProof="0" dirty="0" err="1">
                <a:ln>
                  <a:noFill/>
                </a:ln>
                <a:solidFill>
                  <a:prstClr val="black"/>
                </a:solidFill>
                <a:effectLst/>
                <a:uLnTx/>
                <a:uFillTx/>
                <a:latin typeface="Calibri"/>
                <a:cs typeface="+mn-cs"/>
              </a:rPr>
              <a:t>mỗi</a:t>
            </a:r>
            <a:r>
              <a:rPr kumimoji="0" lang="en-US" sz="2800" b="0" i="0" u="none" strike="noStrike" kern="1200" cap="none" spc="0" normalizeH="0" baseline="0" noProof="0" dirty="0">
                <a:ln>
                  <a:noFill/>
                </a:ln>
                <a:solidFill>
                  <a:prstClr val="black"/>
                </a:solidFill>
                <a:effectLst/>
                <a:uLnTx/>
                <a:uFillTx/>
                <a:latin typeface="Calibri"/>
                <a:cs typeface="+mn-cs"/>
              </a:rPr>
              <a:t> </a:t>
            </a:r>
            <a:r>
              <a:rPr kumimoji="0" lang="en-US" sz="2800" b="0" i="0" u="none" strike="noStrike" kern="1200" cap="none" spc="0" normalizeH="0" baseline="0" noProof="0" dirty="0" err="1">
                <a:ln>
                  <a:noFill/>
                </a:ln>
                <a:solidFill>
                  <a:prstClr val="black"/>
                </a:solidFill>
                <a:effectLst/>
                <a:uLnTx/>
                <a:uFillTx/>
                <a:latin typeface="Calibri"/>
                <a:cs typeface="+mn-cs"/>
              </a:rPr>
              <a:t>hình</a:t>
            </a:r>
            <a:endParaRPr lang="en-US" dirty="0"/>
          </a:p>
        </p:txBody>
      </p:sp>
      <p:pic>
        <p:nvPicPr>
          <p:cNvPr id="6" name="Picture 5">
            <a:extLst>
              <a:ext uri="{FF2B5EF4-FFF2-40B4-BE49-F238E27FC236}">
                <a16:creationId xmlns:a16="http://schemas.microsoft.com/office/drawing/2014/main" id="{5D392F4D-2853-498E-B1AC-99DC9D0B2EB4}"/>
              </a:ext>
            </a:extLst>
          </p:cNvPr>
          <p:cNvPicPr>
            <a:picLocks noChangeAspect="1"/>
          </p:cNvPicPr>
          <p:nvPr/>
        </p:nvPicPr>
        <p:blipFill>
          <a:blip r:embed="rId2"/>
          <a:stretch>
            <a:fillRect/>
          </a:stretch>
        </p:blipFill>
        <p:spPr>
          <a:xfrm>
            <a:off x="1546609" y="623552"/>
            <a:ext cx="856349" cy="1130820"/>
          </a:xfrm>
          <a:prstGeom prst="rect">
            <a:avLst/>
          </a:prstGeom>
        </p:spPr>
      </p:pic>
      <p:pic>
        <p:nvPicPr>
          <p:cNvPr id="7" name="Picture 6">
            <a:extLst>
              <a:ext uri="{FF2B5EF4-FFF2-40B4-BE49-F238E27FC236}">
                <a16:creationId xmlns:a16="http://schemas.microsoft.com/office/drawing/2014/main" id="{45622E6F-FE57-4EB9-8CC4-7A50244C6CA8}"/>
              </a:ext>
            </a:extLst>
          </p:cNvPr>
          <p:cNvPicPr>
            <a:picLocks noChangeAspect="1"/>
          </p:cNvPicPr>
          <p:nvPr/>
        </p:nvPicPr>
        <p:blipFill rotWithShape="1">
          <a:blip r:embed="rId3"/>
          <a:srcRect l="4335" t="34406" r="3500" b="33999"/>
          <a:stretch/>
        </p:blipFill>
        <p:spPr>
          <a:xfrm>
            <a:off x="2380855" y="1477925"/>
            <a:ext cx="7794603" cy="3157870"/>
          </a:xfrm>
          <a:prstGeom prst="roundRect">
            <a:avLst>
              <a:gd name="adj" fmla="val 7656"/>
            </a:avLst>
          </a:prstGeom>
        </p:spPr>
      </p:pic>
      <p:sp>
        <p:nvSpPr>
          <p:cNvPr id="8" name="Rectangle: Rounded Corners 7">
            <a:extLst>
              <a:ext uri="{FF2B5EF4-FFF2-40B4-BE49-F238E27FC236}">
                <a16:creationId xmlns:a16="http://schemas.microsoft.com/office/drawing/2014/main" id="{17CB0581-4DFA-4607-B54C-731FC4980AB8}"/>
              </a:ext>
            </a:extLst>
          </p:cNvPr>
          <p:cNvSpPr/>
          <p:nvPr/>
        </p:nvSpPr>
        <p:spPr>
          <a:xfrm>
            <a:off x="2753833" y="4894160"/>
            <a:ext cx="3157870" cy="719830"/>
          </a:xfrm>
          <a:prstGeom prst="round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dirty="0" err="1">
                <a:solidFill>
                  <a:schemeClr val="accent2">
                    <a:lumMod val="75000"/>
                  </a:schemeClr>
                </a:solidFill>
              </a:rPr>
              <a:t>Gió</a:t>
            </a:r>
            <a:r>
              <a:rPr lang="en-US" sz="4000" dirty="0">
                <a:solidFill>
                  <a:schemeClr val="accent2">
                    <a:lumMod val="75000"/>
                  </a:schemeClr>
                </a:solidFill>
              </a:rPr>
              <a:t> </a:t>
            </a:r>
            <a:r>
              <a:rPr lang="en-US" sz="4000" dirty="0" err="1">
                <a:solidFill>
                  <a:schemeClr val="accent2">
                    <a:lumMod val="75000"/>
                  </a:schemeClr>
                </a:solidFill>
              </a:rPr>
              <a:t>giật</a:t>
            </a:r>
            <a:endParaRPr lang="en-US" sz="4000" dirty="0">
              <a:solidFill>
                <a:schemeClr val="accent2">
                  <a:lumMod val="75000"/>
                </a:schemeClr>
              </a:solidFill>
            </a:endParaRPr>
          </a:p>
        </p:txBody>
      </p:sp>
      <p:sp>
        <p:nvSpPr>
          <p:cNvPr id="9" name="Rectangle: Rounded Corners 8">
            <a:extLst>
              <a:ext uri="{FF2B5EF4-FFF2-40B4-BE49-F238E27FC236}">
                <a16:creationId xmlns:a16="http://schemas.microsoft.com/office/drawing/2014/main" id="{FF541E73-A5BC-47BC-A9BF-C5D112B1CF29}"/>
              </a:ext>
            </a:extLst>
          </p:cNvPr>
          <p:cNvSpPr/>
          <p:nvPr/>
        </p:nvSpPr>
        <p:spPr>
          <a:xfrm>
            <a:off x="6595730" y="4894160"/>
            <a:ext cx="3157870" cy="719830"/>
          </a:xfrm>
          <a:prstGeom prst="round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smtClean="0">
                <a:solidFill>
                  <a:schemeClr val="accent2">
                    <a:lumMod val="75000"/>
                  </a:schemeClr>
                </a:solidFill>
              </a:rPr>
              <a:t>Tuyết rơi</a:t>
            </a:r>
            <a:endParaRPr lang="en-US" sz="4000" dirty="0">
              <a:solidFill>
                <a:schemeClr val="accent2">
                  <a:lumMod val="75000"/>
                </a:schemeClr>
              </a:solidFill>
            </a:endParaRPr>
          </a:p>
        </p:txBody>
      </p:sp>
    </p:spTree>
    <p:extLst>
      <p:ext uri="{BB962C8B-B14F-4D97-AF65-F5344CB8AC3E}">
        <p14:creationId xmlns:p14="http://schemas.microsoft.com/office/powerpoint/2010/main" val="28375551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549A2B8-D5AB-46F7-9C01-6BE8B234F85E}"/>
              </a:ext>
            </a:extLst>
          </p:cNvPr>
          <p:cNvSpPr txBox="1"/>
          <p:nvPr/>
        </p:nvSpPr>
        <p:spPr>
          <a:xfrm>
            <a:off x="2488119" y="778609"/>
            <a:ext cx="7687339" cy="523220"/>
          </a:xfrm>
          <a:prstGeom prst="rect">
            <a:avLst/>
          </a:prstGeom>
          <a:noFill/>
        </p:spPr>
        <p:txBody>
          <a:bodyPr wrap="square">
            <a:spAutoFit/>
          </a:bodyPr>
          <a:lstStyle/>
          <a:p>
            <a:r>
              <a:rPr kumimoji="0" lang="en-US" sz="2800" b="0" i="0" u="none" strike="noStrike" kern="1200" cap="none" spc="0" normalizeH="0" baseline="0" noProof="0" dirty="0">
                <a:ln>
                  <a:noFill/>
                </a:ln>
                <a:solidFill>
                  <a:prstClr val="black"/>
                </a:solidFill>
                <a:effectLst/>
                <a:uLnTx/>
                <a:uFillTx/>
                <a:latin typeface="Calibri"/>
                <a:cs typeface="+mn-cs"/>
              </a:rPr>
              <a:t>Quan </a:t>
            </a:r>
            <a:r>
              <a:rPr kumimoji="0" lang="en-US" sz="2800" b="0" i="0" u="none" strike="noStrike" kern="1200" cap="none" spc="0" normalizeH="0" baseline="0" noProof="0" dirty="0" err="1">
                <a:ln>
                  <a:noFill/>
                </a:ln>
                <a:solidFill>
                  <a:prstClr val="black"/>
                </a:solidFill>
                <a:effectLst/>
                <a:uLnTx/>
                <a:uFillTx/>
                <a:latin typeface="Calibri"/>
                <a:cs typeface="+mn-cs"/>
              </a:rPr>
              <a:t>sát</a:t>
            </a:r>
            <a:r>
              <a:rPr kumimoji="0" lang="en-US" sz="2800" b="0" i="0" u="none" strike="noStrike" kern="1200" cap="none" spc="0" normalizeH="0" baseline="0" noProof="0" dirty="0">
                <a:ln>
                  <a:noFill/>
                </a:ln>
                <a:solidFill>
                  <a:prstClr val="black"/>
                </a:solidFill>
                <a:effectLst/>
                <a:uLnTx/>
                <a:uFillTx/>
                <a:latin typeface="Calibri"/>
                <a:cs typeface="+mn-cs"/>
              </a:rPr>
              <a:t> </a:t>
            </a:r>
            <a:r>
              <a:rPr kumimoji="0" lang="en-US" sz="2800" b="0" i="0" u="none" strike="noStrike" kern="1200" cap="none" spc="0" normalizeH="0" baseline="0" noProof="0" dirty="0" err="1">
                <a:ln>
                  <a:noFill/>
                </a:ln>
                <a:solidFill>
                  <a:prstClr val="black"/>
                </a:solidFill>
                <a:effectLst/>
                <a:uLnTx/>
                <a:uFillTx/>
                <a:latin typeface="Calibri"/>
                <a:cs typeface="+mn-cs"/>
              </a:rPr>
              <a:t>và</a:t>
            </a:r>
            <a:r>
              <a:rPr kumimoji="0" lang="en-US" sz="2800" b="0" i="0" u="none" strike="noStrike" kern="1200" cap="none" spc="0" normalizeH="0" baseline="0" noProof="0" dirty="0">
                <a:ln>
                  <a:noFill/>
                </a:ln>
                <a:solidFill>
                  <a:prstClr val="black"/>
                </a:solidFill>
                <a:effectLst/>
                <a:uLnTx/>
                <a:uFillTx/>
                <a:latin typeface="Calibri"/>
                <a:cs typeface="+mn-cs"/>
              </a:rPr>
              <a:t> </a:t>
            </a:r>
            <a:r>
              <a:rPr kumimoji="0" lang="en-US" sz="2800" b="0" i="0" u="none" strike="noStrike" kern="1200" cap="none" spc="0" normalizeH="0" baseline="0" noProof="0" dirty="0" err="1">
                <a:ln>
                  <a:noFill/>
                </a:ln>
                <a:solidFill>
                  <a:prstClr val="black"/>
                </a:solidFill>
                <a:effectLst/>
                <a:uLnTx/>
                <a:uFillTx/>
                <a:latin typeface="Calibri"/>
                <a:cs typeface="+mn-cs"/>
              </a:rPr>
              <a:t>nói</a:t>
            </a:r>
            <a:r>
              <a:rPr kumimoji="0" lang="en-US" sz="2800" b="0" i="0" u="none" strike="noStrike" kern="1200" cap="none" spc="0" normalizeH="0" baseline="0" noProof="0" dirty="0">
                <a:ln>
                  <a:noFill/>
                </a:ln>
                <a:solidFill>
                  <a:prstClr val="black"/>
                </a:solidFill>
                <a:effectLst/>
                <a:uLnTx/>
                <a:uFillTx/>
                <a:latin typeface="Calibri"/>
                <a:cs typeface="+mn-cs"/>
              </a:rPr>
              <a:t> </a:t>
            </a:r>
            <a:r>
              <a:rPr kumimoji="0" lang="en-US" sz="2800" b="0" i="0" u="none" strike="noStrike" kern="1200" cap="none" spc="0" normalizeH="0" baseline="0" noProof="0" dirty="0" err="1">
                <a:ln>
                  <a:noFill/>
                </a:ln>
                <a:solidFill>
                  <a:prstClr val="black"/>
                </a:solidFill>
                <a:effectLst/>
                <a:uLnTx/>
                <a:uFillTx/>
                <a:latin typeface="Calibri"/>
                <a:cs typeface="+mn-cs"/>
              </a:rPr>
              <a:t>tên</a:t>
            </a:r>
            <a:r>
              <a:rPr kumimoji="0" lang="en-US" sz="2800" b="0" i="0" u="none" strike="noStrike" kern="1200" cap="none" spc="0" normalizeH="0" baseline="0" noProof="0" dirty="0">
                <a:ln>
                  <a:noFill/>
                </a:ln>
                <a:solidFill>
                  <a:prstClr val="black"/>
                </a:solidFill>
                <a:effectLst/>
                <a:uLnTx/>
                <a:uFillTx/>
                <a:latin typeface="Calibri"/>
                <a:cs typeface="+mn-cs"/>
              </a:rPr>
              <a:t> </a:t>
            </a:r>
            <a:r>
              <a:rPr kumimoji="0" lang="en-US" sz="2800" b="0" i="0" u="none" strike="noStrike" kern="1200" cap="none" spc="0" normalizeH="0" baseline="0" noProof="0" dirty="0" err="1">
                <a:ln>
                  <a:noFill/>
                </a:ln>
                <a:solidFill>
                  <a:prstClr val="black"/>
                </a:solidFill>
                <a:effectLst/>
                <a:uLnTx/>
                <a:uFillTx/>
                <a:latin typeface="Calibri"/>
                <a:cs typeface="+mn-cs"/>
              </a:rPr>
              <a:t>hiện</a:t>
            </a:r>
            <a:r>
              <a:rPr kumimoji="0" lang="en-US" sz="2800" b="0" i="0" u="none" strike="noStrike" kern="1200" cap="none" spc="0" normalizeH="0" baseline="0" noProof="0" dirty="0">
                <a:ln>
                  <a:noFill/>
                </a:ln>
                <a:solidFill>
                  <a:prstClr val="black"/>
                </a:solidFill>
                <a:effectLst/>
                <a:uLnTx/>
                <a:uFillTx/>
                <a:latin typeface="Calibri"/>
                <a:cs typeface="+mn-cs"/>
              </a:rPr>
              <a:t> </a:t>
            </a:r>
            <a:r>
              <a:rPr kumimoji="0" lang="en-US" sz="2800" b="0" i="0" u="none" strike="noStrike" kern="1200" cap="none" spc="0" normalizeH="0" baseline="0" noProof="0" dirty="0" err="1">
                <a:ln>
                  <a:noFill/>
                </a:ln>
                <a:solidFill>
                  <a:prstClr val="black"/>
                </a:solidFill>
                <a:effectLst/>
                <a:uLnTx/>
                <a:uFillTx/>
                <a:latin typeface="Calibri"/>
                <a:cs typeface="+mn-cs"/>
              </a:rPr>
              <a:t>tượng</a:t>
            </a:r>
            <a:r>
              <a:rPr kumimoji="0" lang="en-US" sz="2800" b="0" i="0" u="none" strike="noStrike" kern="1200" cap="none" spc="0" normalizeH="0" baseline="0" noProof="0" dirty="0">
                <a:ln>
                  <a:noFill/>
                </a:ln>
                <a:solidFill>
                  <a:prstClr val="black"/>
                </a:solidFill>
                <a:effectLst/>
                <a:uLnTx/>
                <a:uFillTx/>
                <a:latin typeface="Calibri"/>
                <a:cs typeface="+mn-cs"/>
              </a:rPr>
              <a:t> </a:t>
            </a:r>
            <a:r>
              <a:rPr kumimoji="0" lang="en-US" sz="2800" b="0" i="0" u="none" strike="noStrike" kern="1200" cap="none" spc="0" normalizeH="0" baseline="0" noProof="0" dirty="0" err="1">
                <a:ln>
                  <a:noFill/>
                </a:ln>
                <a:solidFill>
                  <a:prstClr val="black"/>
                </a:solidFill>
                <a:effectLst/>
                <a:uLnTx/>
                <a:uFillTx/>
                <a:latin typeface="Calibri"/>
                <a:cs typeface="+mn-cs"/>
              </a:rPr>
              <a:t>thiên</a:t>
            </a:r>
            <a:r>
              <a:rPr kumimoji="0" lang="en-US" sz="2800" b="0" i="0" u="none" strike="noStrike" kern="1200" cap="none" spc="0" normalizeH="0" baseline="0" noProof="0" dirty="0">
                <a:ln>
                  <a:noFill/>
                </a:ln>
                <a:solidFill>
                  <a:prstClr val="black"/>
                </a:solidFill>
                <a:effectLst/>
                <a:uLnTx/>
                <a:uFillTx/>
                <a:latin typeface="Calibri"/>
                <a:cs typeface="+mn-cs"/>
              </a:rPr>
              <a:t> tai ở </a:t>
            </a:r>
            <a:r>
              <a:rPr kumimoji="0" lang="en-US" sz="2800" b="0" i="0" u="none" strike="noStrike" kern="1200" cap="none" spc="0" normalizeH="0" baseline="0" noProof="0" dirty="0" err="1">
                <a:ln>
                  <a:noFill/>
                </a:ln>
                <a:solidFill>
                  <a:prstClr val="black"/>
                </a:solidFill>
                <a:effectLst/>
                <a:uLnTx/>
                <a:uFillTx/>
                <a:latin typeface="Calibri"/>
                <a:cs typeface="+mn-cs"/>
              </a:rPr>
              <a:t>mỗi</a:t>
            </a:r>
            <a:r>
              <a:rPr kumimoji="0" lang="en-US" sz="2800" b="0" i="0" u="none" strike="noStrike" kern="1200" cap="none" spc="0" normalizeH="0" baseline="0" noProof="0" dirty="0">
                <a:ln>
                  <a:noFill/>
                </a:ln>
                <a:solidFill>
                  <a:prstClr val="black"/>
                </a:solidFill>
                <a:effectLst/>
                <a:uLnTx/>
                <a:uFillTx/>
                <a:latin typeface="Calibri"/>
                <a:cs typeface="+mn-cs"/>
              </a:rPr>
              <a:t> </a:t>
            </a:r>
            <a:r>
              <a:rPr kumimoji="0" lang="en-US" sz="2800" b="0" i="0" u="none" strike="noStrike" kern="1200" cap="none" spc="0" normalizeH="0" baseline="0" noProof="0" dirty="0" err="1">
                <a:ln>
                  <a:noFill/>
                </a:ln>
                <a:solidFill>
                  <a:prstClr val="black"/>
                </a:solidFill>
                <a:effectLst/>
                <a:uLnTx/>
                <a:uFillTx/>
                <a:latin typeface="Calibri"/>
                <a:cs typeface="+mn-cs"/>
              </a:rPr>
              <a:t>hình</a:t>
            </a:r>
            <a:endParaRPr lang="en-US" dirty="0"/>
          </a:p>
        </p:txBody>
      </p:sp>
      <p:pic>
        <p:nvPicPr>
          <p:cNvPr id="6" name="Picture 5">
            <a:extLst>
              <a:ext uri="{FF2B5EF4-FFF2-40B4-BE49-F238E27FC236}">
                <a16:creationId xmlns:a16="http://schemas.microsoft.com/office/drawing/2014/main" id="{5D392F4D-2853-498E-B1AC-99DC9D0B2EB4}"/>
              </a:ext>
            </a:extLst>
          </p:cNvPr>
          <p:cNvPicPr>
            <a:picLocks noChangeAspect="1"/>
          </p:cNvPicPr>
          <p:nvPr/>
        </p:nvPicPr>
        <p:blipFill>
          <a:blip r:embed="rId2"/>
          <a:stretch>
            <a:fillRect/>
          </a:stretch>
        </p:blipFill>
        <p:spPr>
          <a:xfrm>
            <a:off x="1546609" y="623552"/>
            <a:ext cx="856349" cy="1130820"/>
          </a:xfrm>
          <a:prstGeom prst="rect">
            <a:avLst/>
          </a:prstGeom>
        </p:spPr>
      </p:pic>
      <p:pic>
        <p:nvPicPr>
          <p:cNvPr id="7" name="Picture 6">
            <a:extLst>
              <a:ext uri="{FF2B5EF4-FFF2-40B4-BE49-F238E27FC236}">
                <a16:creationId xmlns:a16="http://schemas.microsoft.com/office/drawing/2014/main" id="{45622E6F-FE57-4EB9-8CC4-7A50244C6CA8}"/>
              </a:ext>
            </a:extLst>
          </p:cNvPr>
          <p:cNvPicPr>
            <a:picLocks noChangeAspect="1"/>
          </p:cNvPicPr>
          <p:nvPr/>
        </p:nvPicPr>
        <p:blipFill rotWithShape="1">
          <a:blip r:embed="rId3"/>
          <a:srcRect l="4801" t="66527" r="3034" b="1878"/>
          <a:stretch/>
        </p:blipFill>
        <p:spPr>
          <a:xfrm>
            <a:off x="2380855" y="1477925"/>
            <a:ext cx="7794603" cy="3157870"/>
          </a:xfrm>
          <a:prstGeom prst="roundRect">
            <a:avLst>
              <a:gd name="adj" fmla="val 7656"/>
            </a:avLst>
          </a:prstGeom>
        </p:spPr>
      </p:pic>
      <p:sp>
        <p:nvSpPr>
          <p:cNvPr id="8" name="Rectangle: Rounded Corners 7">
            <a:extLst>
              <a:ext uri="{FF2B5EF4-FFF2-40B4-BE49-F238E27FC236}">
                <a16:creationId xmlns:a16="http://schemas.microsoft.com/office/drawing/2014/main" id="{17CB0581-4DFA-4607-B54C-731FC4980AB8}"/>
              </a:ext>
            </a:extLst>
          </p:cNvPr>
          <p:cNvSpPr/>
          <p:nvPr/>
        </p:nvSpPr>
        <p:spPr>
          <a:xfrm>
            <a:off x="2753833" y="4894160"/>
            <a:ext cx="3157870" cy="719830"/>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dirty="0" err="1">
                <a:solidFill>
                  <a:schemeClr val="accent6">
                    <a:lumMod val="75000"/>
                  </a:schemeClr>
                </a:solidFill>
              </a:rPr>
              <a:t>Hạn</a:t>
            </a:r>
            <a:r>
              <a:rPr lang="en-US" sz="4000" dirty="0">
                <a:solidFill>
                  <a:schemeClr val="accent6">
                    <a:lumMod val="75000"/>
                  </a:schemeClr>
                </a:solidFill>
              </a:rPr>
              <a:t> </a:t>
            </a:r>
            <a:r>
              <a:rPr lang="en-US" sz="4000" dirty="0" err="1">
                <a:solidFill>
                  <a:schemeClr val="accent6">
                    <a:lumMod val="75000"/>
                  </a:schemeClr>
                </a:solidFill>
              </a:rPr>
              <a:t>hán</a:t>
            </a:r>
            <a:endParaRPr lang="en-US" sz="4000" dirty="0">
              <a:solidFill>
                <a:schemeClr val="accent6">
                  <a:lumMod val="75000"/>
                </a:schemeClr>
              </a:solidFill>
            </a:endParaRPr>
          </a:p>
        </p:txBody>
      </p:sp>
      <p:sp>
        <p:nvSpPr>
          <p:cNvPr id="9" name="Rectangle: Rounded Corners 8">
            <a:extLst>
              <a:ext uri="{FF2B5EF4-FFF2-40B4-BE49-F238E27FC236}">
                <a16:creationId xmlns:a16="http://schemas.microsoft.com/office/drawing/2014/main" id="{FF541E73-A5BC-47BC-A9BF-C5D112B1CF29}"/>
              </a:ext>
            </a:extLst>
          </p:cNvPr>
          <p:cNvSpPr/>
          <p:nvPr/>
        </p:nvSpPr>
        <p:spPr>
          <a:xfrm>
            <a:off x="6595730" y="4894160"/>
            <a:ext cx="3157870" cy="719830"/>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dirty="0" err="1">
                <a:solidFill>
                  <a:schemeClr val="accent6">
                    <a:lumMod val="75000"/>
                  </a:schemeClr>
                </a:solidFill>
              </a:rPr>
              <a:t>Lũ</a:t>
            </a:r>
            <a:r>
              <a:rPr lang="en-US" sz="4000" dirty="0">
                <a:solidFill>
                  <a:schemeClr val="accent6">
                    <a:lumMod val="75000"/>
                  </a:schemeClr>
                </a:solidFill>
              </a:rPr>
              <a:t> </a:t>
            </a:r>
            <a:r>
              <a:rPr lang="en-US" sz="4000" dirty="0" err="1">
                <a:solidFill>
                  <a:schemeClr val="accent6">
                    <a:lumMod val="75000"/>
                  </a:schemeClr>
                </a:solidFill>
              </a:rPr>
              <a:t>lụt</a:t>
            </a:r>
            <a:endParaRPr lang="en-US" sz="4000" dirty="0">
              <a:solidFill>
                <a:schemeClr val="accent6">
                  <a:lumMod val="75000"/>
                </a:schemeClr>
              </a:solidFill>
            </a:endParaRPr>
          </a:p>
        </p:txBody>
      </p:sp>
    </p:spTree>
    <p:extLst>
      <p:ext uri="{BB962C8B-B14F-4D97-AF65-F5344CB8AC3E}">
        <p14:creationId xmlns:p14="http://schemas.microsoft.com/office/powerpoint/2010/main" val="12796692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AA7FF2A-B8AC-4C35-8528-F372FAE4AF9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6678" t="9722" r="19580" b="81359"/>
          <a:stretch/>
        </p:blipFill>
        <p:spPr>
          <a:xfrm>
            <a:off x="9715703" y="525429"/>
            <a:ext cx="844886" cy="822632"/>
          </a:xfrm>
          <a:prstGeom prst="rect">
            <a:avLst/>
          </a:prstGeom>
        </p:spPr>
      </p:pic>
      <p:pic>
        <p:nvPicPr>
          <p:cNvPr id="5" name="图片 4">
            <a:extLst>
              <a:ext uri="{FF2B5EF4-FFF2-40B4-BE49-F238E27FC236}">
                <a16:creationId xmlns:a16="http://schemas.microsoft.com/office/drawing/2014/main" id="{836AEE4F-C2F7-4CF0-9727-179BDE37F9E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913" t="15351" r="79586" b="75833"/>
          <a:stretch/>
        </p:blipFill>
        <p:spPr>
          <a:xfrm>
            <a:off x="850039" y="525429"/>
            <a:ext cx="914400" cy="967350"/>
          </a:xfrm>
          <a:prstGeom prst="rect">
            <a:avLst/>
          </a:prstGeom>
        </p:spPr>
      </p:pic>
      <p:pic>
        <p:nvPicPr>
          <p:cNvPr id="6" name="图片 5">
            <a:extLst>
              <a:ext uri="{FF2B5EF4-FFF2-40B4-BE49-F238E27FC236}">
                <a16:creationId xmlns:a16="http://schemas.microsoft.com/office/drawing/2014/main" id="{CB7AE9E3-F46C-4643-A706-D80B0DD96E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2503" t="36666" b="50329"/>
          <a:stretch/>
        </p:blipFill>
        <p:spPr>
          <a:xfrm>
            <a:off x="10560589" y="1520718"/>
            <a:ext cx="1265204" cy="1410638"/>
          </a:xfrm>
          <a:prstGeom prst="rect">
            <a:avLst/>
          </a:prstGeom>
        </p:spPr>
      </p:pic>
      <p:pic>
        <p:nvPicPr>
          <p:cNvPr id="7" name="图片 6">
            <a:extLst>
              <a:ext uri="{FF2B5EF4-FFF2-40B4-BE49-F238E27FC236}">
                <a16:creationId xmlns:a16="http://schemas.microsoft.com/office/drawing/2014/main" id="{4CDF1D69-1364-492D-9FB3-EC8E097D793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2503" t="36666" b="50329"/>
          <a:stretch/>
        </p:blipFill>
        <p:spPr>
          <a:xfrm>
            <a:off x="11542732" y="1869586"/>
            <a:ext cx="649268" cy="723900"/>
          </a:xfrm>
          <a:prstGeom prst="rect">
            <a:avLst/>
          </a:prstGeom>
        </p:spPr>
      </p:pic>
      <p:pic>
        <p:nvPicPr>
          <p:cNvPr id="8" name="图片 7">
            <a:extLst>
              <a:ext uri="{FF2B5EF4-FFF2-40B4-BE49-F238E27FC236}">
                <a16:creationId xmlns:a16="http://schemas.microsoft.com/office/drawing/2014/main" id="{C7BDCC05-4AE9-4489-BBC3-46BFAFF9E2F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6678" t="9722" r="19580" b="81359"/>
          <a:stretch/>
        </p:blipFill>
        <p:spPr>
          <a:xfrm flipH="1">
            <a:off x="175280" y="2108724"/>
            <a:ext cx="844886" cy="822632"/>
          </a:xfrm>
          <a:prstGeom prst="rect">
            <a:avLst/>
          </a:prstGeom>
        </p:spPr>
      </p:pic>
      <p:pic>
        <p:nvPicPr>
          <p:cNvPr id="10" name="图片 9">
            <a:extLst>
              <a:ext uri="{FF2B5EF4-FFF2-40B4-BE49-F238E27FC236}">
                <a16:creationId xmlns:a16="http://schemas.microsoft.com/office/drawing/2014/main" id="{9EA38B9B-F497-4BE7-BD0F-C0FAF2AF7CD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82580"/>
          <a:stretch/>
        </p:blipFill>
        <p:spPr>
          <a:xfrm>
            <a:off x="0" y="5037221"/>
            <a:ext cx="12192000" cy="1820779"/>
          </a:xfrm>
          <a:prstGeom prst="rect">
            <a:avLst/>
          </a:prstGeom>
        </p:spPr>
      </p:pic>
      <p:pic>
        <p:nvPicPr>
          <p:cNvPr id="3" name="图片 2">
            <a:extLst>
              <a:ext uri="{FF2B5EF4-FFF2-40B4-BE49-F238E27FC236}">
                <a16:creationId xmlns:a16="http://schemas.microsoft.com/office/drawing/2014/main" id="{D67A6974-CC63-43D1-88A1-C56F27B88C5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52903" r="4474"/>
          <a:stretch/>
        </p:blipFill>
        <p:spPr>
          <a:xfrm>
            <a:off x="8914990" y="4849"/>
            <a:ext cx="3554035" cy="3115122"/>
          </a:xfrm>
          <a:prstGeom prst="rect">
            <a:avLst/>
          </a:prstGeom>
        </p:spPr>
      </p:pic>
      <p:grpSp>
        <p:nvGrpSpPr>
          <p:cNvPr id="32" name="Group 31">
            <a:extLst>
              <a:ext uri="{FF2B5EF4-FFF2-40B4-BE49-F238E27FC236}">
                <a16:creationId xmlns:a16="http://schemas.microsoft.com/office/drawing/2014/main" id="{B292B353-3F59-43B8-A86A-B91E31C4C770}"/>
              </a:ext>
            </a:extLst>
          </p:cNvPr>
          <p:cNvGrpSpPr/>
          <p:nvPr/>
        </p:nvGrpSpPr>
        <p:grpSpPr>
          <a:xfrm>
            <a:off x="1663398" y="176107"/>
            <a:ext cx="7168388" cy="2196433"/>
            <a:chOff x="2358167" y="1820779"/>
            <a:chExt cx="6334631" cy="4122821"/>
          </a:xfrm>
        </p:grpSpPr>
        <p:sp>
          <p:nvSpPr>
            <p:cNvPr id="22" name="Rectangle: Rounded Corners 21">
              <a:extLst>
                <a:ext uri="{FF2B5EF4-FFF2-40B4-BE49-F238E27FC236}">
                  <a16:creationId xmlns:a16="http://schemas.microsoft.com/office/drawing/2014/main" id="{41FD7B09-68E3-41F0-94EF-E1133E06D812}"/>
                </a:ext>
              </a:extLst>
            </p:cNvPr>
            <p:cNvSpPr/>
            <p:nvPr/>
          </p:nvSpPr>
          <p:spPr>
            <a:xfrm>
              <a:off x="2358167" y="1820779"/>
              <a:ext cx="6334631" cy="4122821"/>
            </a:xfrm>
            <a:prstGeom prst="roundRect">
              <a:avLst/>
            </a:prstGeom>
            <a:solidFill>
              <a:srgbClr val="FCE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24" name="Rectangle 23">
              <a:extLst>
                <a:ext uri="{FF2B5EF4-FFF2-40B4-BE49-F238E27FC236}">
                  <a16:creationId xmlns:a16="http://schemas.microsoft.com/office/drawing/2014/main" id="{35AE7398-F5F0-4510-866D-8FE93CC5C330}"/>
                </a:ext>
              </a:extLst>
            </p:cNvPr>
            <p:cNvSpPr/>
            <p:nvPr/>
          </p:nvSpPr>
          <p:spPr>
            <a:xfrm>
              <a:off x="2749264" y="2304454"/>
              <a:ext cx="5401834" cy="3274430"/>
            </a:xfrm>
            <a:custGeom>
              <a:avLst/>
              <a:gdLst>
                <a:gd name="connsiteX0" fmla="*/ 0 w 5401834"/>
                <a:gd name="connsiteY0" fmla="*/ 0 h 3274430"/>
                <a:gd name="connsiteX1" fmla="*/ 486165 w 5401834"/>
                <a:gd name="connsiteY1" fmla="*/ 0 h 3274430"/>
                <a:gd name="connsiteX2" fmla="*/ 1080367 w 5401834"/>
                <a:gd name="connsiteY2" fmla="*/ 0 h 3274430"/>
                <a:gd name="connsiteX3" fmla="*/ 1620550 w 5401834"/>
                <a:gd name="connsiteY3" fmla="*/ 0 h 3274430"/>
                <a:gd name="connsiteX4" fmla="*/ 2052697 w 5401834"/>
                <a:gd name="connsiteY4" fmla="*/ 0 h 3274430"/>
                <a:gd name="connsiteX5" fmla="*/ 2592880 w 5401834"/>
                <a:gd name="connsiteY5" fmla="*/ 0 h 3274430"/>
                <a:gd name="connsiteX6" fmla="*/ 3025027 w 5401834"/>
                <a:gd name="connsiteY6" fmla="*/ 0 h 3274430"/>
                <a:gd name="connsiteX7" fmla="*/ 3511192 w 5401834"/>
                <a:gd name="connsiteY7" fmla="*/ 0 h 3274430"/>
                <a:gd name="connsiteX8" fmla="*/ 4159412 w 5401834"/>
                <a:gd name="connsiteY8" fmla="*/ 0 h 3274430"/>
                <a:gd name="connsiteX9" fmla="*/ 4645577 w 5401834"/>
                <a:gd name="connsiteY9" fmla="*/ 0 h 3274430"/>
                <a:gd name="connsiteX10" fmla="*/ 5401834 w 5401834"/>
                <a:gd name="connsiteY10" fmla="*/ 0 h 3274430"/>
                <a:gd name="connsiteX11" fmla="*/ 5401834 w 5401834"/>
                <a:gd name="connsiteY11" fmla="*/ 545738 h 3274430"/>
                <a:gd name="connsiteX12" fmla="*/ 5401834 w 5401834"/>
                <a:gd name="connsiteY12" fmla="*/ 1025988 h 3274430"/>
                <a:gd name="connsiteX13" fmla="*/ 5401834 w 5401834"/>
                <a:gd name="connsiteY13" fmla="*/ 1538982 h 3274430"/>
                <a:gd name="connsiteX14" fmla="*/ 5401834 w 5401834"/>
                <a:gd name="connsiteY14" fmla="*/ 2084720 h 3274430"/>
                <a:gd name="connsiteX15" fmla="*/ 5401834 w 5401834"/>
                <a:gd name="connsiteY15" fmla="*/ 2597714 h 3274430"/>
                <a:gd name="connsiteX16" fmla="*/ 5401834 w 5401834"/>
                <a:gd name="connsiteY16" fmla="*/ 3274430 h 3274430"/>
                <a:gd name="connsiteX17" fmla="*/ 4969687 w 5401834"/>
                <a:gd name="connsiteY17" fmla="*/ 3274430 h 3274430"/>
                <a:gd name="connsiteX18" fmla="*/ 4321467 w 5401834"/>
                <a:gd name="connsiteY18" fmla="*/ 3274430 h 3274430"/>
                <a:gd name="connsiteX19" fmla="*/ 3673247 w 5401834"/>
                <a:gd name="connsiteY19" fmla="*/ 3274430 h 3274430"/>
                <a:gd name="connsiteX20" fmla="*/ 3241100 w 5401834"/>
                <a:gd name="connsiteY20" fmla="*/ 3274430 h 3274430"/>
                <a:gd name="connsiteX21" fmla="*/ 2592880 w 5401834"/>
                <a:gd name="connsiteY21" fmla="*/ 3274430 h 3274430"/>
                <a:gd name="connsiteX22" fmla="*/ 2160734 w 5401834"/>
                <a:gd name="connsiteY22" fmla="*/ 3274430 h 3274430"/>
                <a:gd name="connsiteX23" fmla="*/ 1512514 w 5401834"/>
                <a:gd name="connsiteY23" fmla="*/ 3274430 h 3274430"/>
                <a:gd name="connsiteX24" fmla="*/ 1134385 w 5401834"/>
                <a:gd name="connsiteY24" fmla="*/ 3274430 h 3274430"/>
                <a:gd name="connsiteX25" fmla="*/ 702238 w 5401834"/>
                <a:gd name="connsiteY25" fmla="*/ 3274430 h 3274430"/>
                <a:gd name="connsiteX26" fmla="*/ 0 w 5401834"/>
                <a:gd name="connsiteY26" fmla="*/ 3274430 h 3274430"/>
                <a:gd name="connsiteX27" fmla="*/ 0 w 5401834"/>
                <a:gd name="connsiteY27" fmla="*/ 2695947 h 3274430"/>
                <a:gd name="connsiteX28" fmla="*/ 0 w 5401834"/>
                <a:gd name="connsiteY28" fmla="*/ 2248442 h 3274430"/>
                <a:gd name="connsiteX29" fmla="*/ 0 w 5401834"/>
                <a:gd name="connsiteY29" fmla="*/ 1702704 h 3274430"/>
                <a:gd name="connsiteX30" fmla="*/ 0 w 5401834"/>
                <a:gd name="connsiteY30" fmla="*/ 1255198 h 3274430"/>
                <a:gd name="connsiteX31" fmla="*/ 0 w 5401834"/>
                <a:gd name="connsiteY31" fmla="*/ 742204 h 3274430"/>
                <a:gd name="connsiteX32" fmla="*/ 0 w 5401834"/>
                <a:gd name="connsiteY32" fmla="*/ 0 h 3274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401834" h="3274430" fill="none" extrusionOk="0">
                  <a:moveTo>
                    <a:pt x="0" y="0"/>
                  </a:moveTo>
                  <a:cubicBezTo>
                    <a:pt x="193741" y="-34615"/>
                    <a:pt x="327102" y="30256"/>
                    <a:pt x="486165" y="0"/>
                  </a:cubicBezTo>
                  <a:cubicBezTo>
                    <a:pt x="645229" y="-30256"/>
                    <a:pt x="950091" y="8266"/>
                    <a:pt x="1080367" y="0"/>
                  </a:cubicBezTo>
                  <a:cubicBezTo>
                    <a:pt x="1210643" y="-8266"/>
                    <a:pt x="1372875" y="13729"/>
                    <a:pt x="1620550" y="0"/>
                  </a:cubicBezTo>
                  <a:cubicBezTo>
                    <a:pt x="1868225" y="-13729"/>
                    <a:pt x="1860390" y="20195"/>
                    <a:pt x="2052697" y="0"/>
                  </a:cubicBezTo>
                  <a:cubicBezTo>
                    <a:pt x="2245004" y="-20195"/>
                    <a:pt x="2481734" y="36532"/>
                    <a:pt x="2592880" y="0"/>
                  </a:cubicBezTo>
                  <a:cubicBezTo>
                    <a:pt x="2704026" y="-36532"/>
                    <a:pt x="2817349" y="20029"/>
                    <a:pt x="3025027" y="0"/>
                  </a:cubicBezTo>
                  <a:cubicBezTo>
                    <a:pt x="3232705" y="-20029"/>
                    <a:pt x="3355936" y="12499"/>
                    <a:pt x="3511192" y="0"/>
                  </a:cubicBezTo>
                  <a:cubicBezTo>
                    <a:pt x="3666449" y="-12499"/>
                    <a:pt x="3902109" y="11893"/>
                    <a:pt x="4159412" y="0"/>
                  </a:cubicBezTo>
                  <a:cubicBezTo>
                    <a:pt x="4416715" y="-11893"/>
                    <a:pt x="4450094" y="26929"/>
                    <a:pt x="4645577" y="0"/>
                  </a:cubicBezTo>
                  <a:cubicBezTo>
                    <a:pt x="4841060" y="-26929"/>
                    <a:pt x="5042895" y="41062"/>
                    <a:pt x="5401834" y="0"/>
                  </a:cubicBezTo>
                  <a:cubicBezTo>
                    <a:pt x="5434374" y="192096"/>
                    <a:pt x="5396336" y="414862"/>
                    <a:pt x="5401834" y="545738"/>
                  </a:cubicBezTo>
                  <a:cubicBezTo>
                    <a:pt x="5407332" y="676614"/>
                    <a:pt x="5376366" y="829872"/>
                    <a:pt x="5401834" y="1025988"/>
                  </a:cubicBezTo>
                  <a:cubicBezTo>
                    <a:pt x="5427302" y="1222104"/>
                    <a:pt x="5371362" y="1287236"/>
                    <a:pt x="5401834" y="1538982"/>
                  </a:cubicBezTo>
                  <a:cubicBezTo>
                    <a:pt x="5432306" y="1790728"/>
                    <a:pt x="5363970" y="1826402"/>
                    <a:pt x="5401834" y="2084720"/>
                  </a:cubicBezTo>
                  <a:cubicBezTo>
                    <a:pt x="5439698" y="2343038"/>
                    <a:pt x="5401093" y="2485667"/>
                    <a:pt x="5401834" y="2597714"/>
                  </a:cubicBezTo>
                  <a:cubicBezTo>
                    <a:pt x="5402575" y="2709761"/>
                    <a:pt x="5325994" y="3129448"/>
                    <a:pt x="5401834" y="3274430"/>
                  </a:cubicBezTo>
                  <a:cubicBezTo>
                    <a:pt x="5194753" y="3310998"/>
                    <a:pt x="5075856" y="3224032"/>
                    <a:pt x="4969687" y="3274430"/>
                  </a:cubicBezTo>
                  <a:cubicBezTo>
                    <a:pt x="4863518" y="3324828"/>
                    <a:pt x="4547570" y="3232790"/>
                    <a:pt x="4321467" y="3274430"/>
                  </a:cubicBezTo>
                  <a:cubicBezTo>
                    <a:pt x="4095364" y="3316070"/>
                    <a:pt x="3870619" y="3274062"/>
                    <a:pt x="3673247" y="3274430"/>
                  </a:cubicBezTo>
                  <a:cubicBezTo>
                    <a:pt x="3475875" y="3274798"/>
                    <a:pt x="3355766" y="3232619"/>
                    <a:pt x="3241100" y="3274430"/>
                  </a:cubicBezTo>
                  <a:cubicBezTo>
                    <a:pt x="3126434" y="3316241"/>
                    <a:pt x="2760323" y="3208107"/>
                    <a:pt x="2592880" y="3274430"/>
                  </a:cubicBezTo>
                  <a:cubicBezTo>
                    <a:pt x="2425437" y="3340753"/>
                    <a:pt x="2255618" y="3223352"/>
                    <a:pt x="2160734" y="3274430"/>
                  </a:cubicBezTo>
                  <a:cubicBezTo>
                    <a:pt x="2065850" y="3325508"/>
                    <a:pt x="1763847" y="3225859"/>
                    <a:pt x="1512514" y="3274430"/>
                  </a:cubicBezTo>
                  <a:cubicBezTo>
                    <a:pt x="1261181" y="3323001"/>
                    <a:pt x="1302776" y="3263826"/>
                    <a:pt x="1134385" y="3274430"/>
                  </a:cubicBezTo>
                  <a:cubicBezTo>
                    <a:pt x="965994" y="3285034"/>
                    <a:pt x="884276" y="3231276"/>
                    <a:pt x="702238" y="3274430"/>
                  </a:cubicBezTo>
                  <a:cubicBezTo>
                    <a:pt x="520200" y="3317584"/>
                    <a:pt x="154843" y="3268711"/>
                    <a:pt x="0" y="3274430"/>
                  </a:cubicBezTo>
                  <a:cubicBezTo>
                    <a:pt x="-16162" y="3139136"/>
                    <a:pt x="38034" y="2834607"/>
                    <a:pt x="0" y="2695947"/>
                  </a:cubicBezTo>
                  <a:cubicBezTo>
                    <a:pt x="-38034" y="2557287"/>
                    <a:pt x="11762" y="2406494"/>
                    <a:pt x="0" y="2248442"/>
                  </a:cubicBezTo>
                  <a:cubicBezTo>
                    <a:pt x="-11762" y="2090391"/>
                    <a:pt x="65188" y="1939472"/>
                    <a:pt x="0" y="1702704"/>
                  </a:cubicBezTo>
                  <a:cubicBezTo>
                    <a:pt x="-65188" y="1465936"/>
                    <a:pt x="6077" y="1369678"/>
                    <a:pt x="0" y="1255198"/>
                  </a:cubicBezTo>
                  <a:cubicBezTo>
                    <a:pt x="-6077" y="1140718"/>
                    <a:pt x="3378" y="898388"/>
                    <a:pt x="0" y="742204"/>
                  </a:cubicBezTo>
                  <a:cubicBezTo>
                    <a:pt x="-3378" y="586020"/>
                    <a:pt x="44199" y="314916"/>
                    <a:pt x="0" y="0"/>
                  </a:cubicBezTo>
                  <a:close/>
                </a:path>
                <a:path w="5401834" h="3274430" stroke="0" extrusionOk="0">
                  <a:moveTo>
                    <a:pt x="0" y="0"/>
                  </a:moveTo>
                  <a:cubicBezTo>
                    <a:pt x="220989" y="-54292"/>
                    <a:pt x="295053" y="3312"/>
                    <a:pt x="486165" y="0"/>
                  </a:cubicBezTo>
                  <a:cubicBezTo>
                    <a:pt x="677278" y="-3312"/>
                    <a:pt x="994047" y="51603"/>
                    <a:pt x="1134385" y="0"/>
                  </a:cubicBezTo>
                  <a:cubicBezTo>
                    <a:pt x="1274723" y="-51603"/>
                    <a:pt x="1400248" y="8612"/>
                    <a:pt x="1566532" y="0"/>
                  </a:cubicBezTo>
                  <a:cubicBezTo>
                    <a:pt x="1732816" y="-8612"/>
                    <a:pt x="1904136" y="52635"/>
                    <a:pt x="2052697" y="0"/>
                  </a:cubicBezTo>
                  <a:cubicBezTo>
                    <a:pt x="2201258" y="-52635"/>
                    <a:pt x="2264135" y="25941"/>
                    <a:pt x="2430825" y="0"/>
                  </a:cubicBezTo>
                  <a:cubicBezTo>
                    <a:pt x="2597515" y="-25941"/>
                    <a:pt x="2890524" y="28239"/>
                    <a:pt x="3025027" y="0"/>
                  </a:cubicBezTo>
                  <a:cubicBezTo>
                    <a:pt x="3159530" y="-28239"/>
                    <a:pt x="3358995" y="8840"/>
                    <a:pt x="3673247" y="0"/>
                  </a:cubicBezTo>
                  <a:cubicBezTo>
                    <a:pt x="3987499" y="-8840"/>
                    <a:pt x="3977218" y="63027"/>
                    <a:pt x="4213431" y="0"/>
                  </a:cubicBezTo>
                  <a:cubicBezTo>
                    <a:pt x="4449644" y="-63027"/>
                    <a:pt x="4427942" y="8563"/>
                    <a:pt x="4591559" y="0"/>
                  </a:cubicBezTo>
                  <a:cubicBezTo>
                    <a:pt x="4755176" y="-8563"/>
                    <a:pt x="5218615" y="8063"/>
                    <a:pt x="5401834" y="0"/>
                  </a:cubicBezTo>
                  <a:cubicBezTo>
                    <a:pt x="5401907" y="188048"/>
                    <a:pt x="5341730" y="378304"/>
                    <a:pt x="5401834" y="578483"/>
                  </a:cubicBezTo>
                  <a:cubicBezTo>
                    <a:pt x="5461938" y="778662"/>
                    <a:pt x="5356412" y="911193"/>
                    <a:pt x="5401834" y="1025988"/>
                  </a:cubicBezTo>
                  <a:cubicBezTo>
                    <a:pt x="5447256" y="1140783"/>
                    <a:pt x="5349561" y="1430475"/>
                    <a:pt x="5401834" y="1571726"/>
                  </a:cubicBezTo>
                  <a:cubicBezTo>
                    <a:pt x="5454107" y="1712977"/>
                    <a:pt x="5382769" y="1927467"/>
                    <a:pt x="5401834" y="2084720"/>
                  </a:cubicBezTo>
                  <a:cubicBezTo>
                    <a:pt x="5420899" y="2241973"/>
                    <a:pt x="5374347" y="2561320"/>
                    <a:pt x="5401834" y="2695947"/>
                  </a:cubicBezTo>
                  <a:cubicBezTo>
                    <a:pt x="5429321" y="2830574"/>
                    <a:pt x="5358765" y="3022295"/>
                    <a:pt x="5401834" y="3274430"/>
                  </a:cubicBezTo>
                  <a:cubicBezTo>
                    <a:pt x="5251105" y="3285204"/>
                    <a:pt x="5201877" y="3259517"/>
                    <a:pt x="5023706" y="3274430"/>
                  </a:cubicBezTo>
                  <a:cubicBezTo>
                    <a:pt x="4845535" y="3289343"/>
                    <a:pt x="4800061" y="3267686"/>
                    <a:pt x="4591559" y="3274430"/>
                  </a:cubicBezTo>
                  <a:cubicBezTo>
                    <a:pt x="4383057" y="3281174"/>
                    <a:pt x="4314989" y="3230938"/>
                    <a:pt x="4051376" y="3274430"/>
                  </a:cubicBezTo>
                  <a:cubicBezTo>
                    <a:pt x="3787763" y="3317922"/>
                    <a:pt x="3762619" y="3241248"/>
                    <a:pt x="3565210" y="3274430"/>
                  </a:cubicBezTo>
                  <a:cubicBezTo>
                    <a:pt x="3367801" y="3307612"/>
                    <a:pt x="3352394" y="3249620"/>
                    <a:pt x="3187082" y="3274430"/>
                  </a:cubicBezTo>
                  <a:cubicBezTo>
                    <a:pt x="3021770" y="3299240"/>
                    <a:pt x="2687445" y="3228569"/>
                    <a:pt x="2538862" y="3274430"/>
                  </a:cubicBezTo>
                  <a:cubicBezTo>
                    <a:pt x="2390279" y="3320291"/>
                    <a:pt x="2148733" y="3261722"/>
                    <a:pt x="1998679" y="3274430"/>
                  </a:cubicBezTo>
                  <a:cubicBezTo>
                    <a:pt x="1848625" y="3287138"/>
                    <a:pt x="1741740" y="3232908"/>
                    <a:pt x="1512514" y="3274430"/>
                  </a:cubicBezTo>
                  <a:cubicBezTo>
                    <a:pt x="1283288" y="3315952"/>
                    <a:pt x="1093178" y="3262284"/>
                    <a:pt x="972330" y="3274430"/>
                  </a:cubicBezTo>
                  <a:cubicBezTo>
                    <a:pt x="851482" y="3286576"/>
                    <a:pt x="395243" y="3248440"/>
                    <a:pt x="0" y="3274430"/>
                  </a:cubicBezTo>
                  <a:cubicBezTo>
                    <a:pt x="-30315" y="3132822"/>
                    <a:pt x="31443" y="2927991"/>
                    <a:pt x="0" y="2826925"/>
                  </a:cubicBezTo>
                  <a:cubicBezTo>
                    <a:pt x="-31443" y="2725860"/>
                    <a:pt x="28453" y="2436418"/>
                    <a:pt x="0" y="2248442"/>
                  </a:cubicBezTo>
                  <a:cubicBezTo>
                    <a:pt x="-28453" y="2060466"/>
                    <a:pt x="30655" y="1815511"/>
                    <a:pt x="0" y="1669959"/>
                  </a:cubicBezTo>
                  <a:cubicBezTo>
                    <a:pt x="-30655" y="1524407"/>
                    <a:pt x="48576" y="1245545"/>
                    <a:pt x="0" y="1091477"/>
                  </a:cubicBezTo>
                  <a:cubicBezTo>
                    <a:pt x="-48576" y="937409"/>
                    <a:pt x="51311" y="784050"/>
                    <a:pt x="0" y="611227"/>
                  </a:cubicBezTo>
                  <a:cubicBezTo>
                    <a:pt x="-51311" y="438404"/>
                    <a:pt x="29617" y="206423"/>
                    <a:pt x="0" y="0"/>
                  </a:cubicBezTo>
                  <a:close/>
                </a:path>
              </a:pathLst>
            </a:custGeom>
            <a:solidFill>
              <a:schemeClr val="bg1"/>
            </a:solidFill>
            <a:ln w="76200">
              <a:solidFill>
                <a:srgbClr val="F3E207"/>
              </a:solidFill>
              <a:prstDash val="dash"/>
              <a:extLst>
                <a:ext uri="{C807C97D-BFC1-408E-A445-0C87EB9F89A2}">
                  <ask:lineSketchStyleProps xmlns:ask="http://schemas.microsoft.com/office/drawing/2018/sketchyshapes" xmlns="" sd="133347654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微软雅黑"/>
                <a:cs typeface="+mn-cs"/>
              </a:endParaRPr>
            </a:p>
          </p:txBody>
        </p:sp>
      </p:grpSp>
      <p:sp>
        <p:nvSpPr>
          <p:cNvPr id="37" name="Google Shape;5317;p41">
            <a:extLst>
              <a:ext uri="{FF2B5EF4-FFF2-40B4-BE49-F238E27FC236}">
                <a16:creationId xmlns:a16="http://schemas.microsoft.com/office/drawing/2014/main" id="{AAF0CBD3-FB40-4212-B38E-C1D1EE7B982D}"/>
              </a:ext>
            </a:extLst>
          </p:cNvPr>
          <p:cNvSpPr txBox="1">
            <a:spLocks/>
          </p:cNvSpPr>
          <p:nvPr/>
        </p:nvSpPr>
        <p:spPr>
          <a:xfrm>
            <a:off x="2407671" y="651030"/>
            <a:ext cx="5779427" cy="124658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ctr" defTabSz="9144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en-US" sz="3200" b="1" i="0" u="none" strike="noStrike" kern="1200" cap="none" spc="0" normalizeH="0" baseline="0" noProof="0" dirty="0" err="1">
                <a:ln>
                  <a:noFill/>
                </a:ln>
                <a:solidFill>
                  <a:srgbClr val="32A9AE"/>
                </a:solidFill>
                <a:effectLst/>
                <a:uLnTx/>
                <a:uFillTx/>
                <a:latin typeface="Calibri" panose="020F0502020204030204" pitchFamily="34" charset="0"/>
                <a:cs typeface="Calibri" panose="020F0502020204030204" pitchFamily="34" charset="0"/>
                <a:sym typeface="Gloria Hallelujah"/>
              </a:rPr>
              <a:t>Hãy</a:t>
            </a:r>
            <a:r>
              <a:rPr kumimoji="0" lang="en-US" sz="3200" b="1" i="0" u="none" strike="noStrike" kern="1200" cap="none" spc="0" normalizeH="0" baseline="0" noProof="0" dirty="0">
                <a:ln>
                  <a:noFill/>
                </a:ln>
                <a:solidFill>
                  <a:srgbClr val="32A9AE"/>
                </a:solidFill>
                <a:effectLst/>
                <a:uLnTx/>
                <a:uFillTx/>
                <a:latin typeface="Calibri" panose="020F0502020204030204" pitchFamily="34" charset="0"/>
                <a:cs typeface="Calibri" panose="020F0502020204030204" pitchFamily="34" charset="0"/>
                <a:sym typeface="Gloria Hallelujah"/>
              </a:rPr>
              <a:t> </a:t>
            </a:r>
            <a:r>
              <a:rPr kumimoji="0" lang="en-US" sz="3200" b="1" i="0" u="none" strike="noStrike" kern="1200" cap="none" spc="0" normalizeH="0" baseline="0" noProof="0" dirty="0" err="1">
                <a:ln>
                  <a:noFill/>
                </a:ln>
                <a:solidFill>
                  <a:srgbClr val="32A9AE"/>
                </a:solidFill>
                <a:effectLst/>
                <a:uLnTx/>
                <a:uFillTx/>
                <a:latin typeface="Calibri" panose="020F0502020204030204" pitchFamily="34" charset="0"/>
                <a:cs typeface="Calibri" panose="020F0502020204030204" pitchFamily="34" charset="0"/>
                <a:sym typeface="Gloria Hallelujah"/>
              </a:rPr>
              <a:t>mô</a:t>
            </a:r>
            <a:r>
              <a:rPr kumimoji="0" lang="en-US" sz="3200" b="1" i="0" u="none" strike="noStrike" kern="1200" cap="none" spc="0" normalizeH="0" baseline="0" noProof="0" dirty="0">
                <a:ln>
                  <a:noFill/>
                </a:ln>
                <a:solidFill>
                  <a:srgbClr val="32A9AE"/>
                </a:solidFill>
                <a:effectLst/>
                <a:uLnTx/>
                <a:uFillTx/>
                <a:latin typeface="Calibri" panose="020F0502020204030204" pitchFamily="34" charset="0"/>
                <a:cs typeface="Calibri" panose="020F0502020204030204" pitchFamily="34" charset="0"/>
                <a:sym typeface="Gloria Hallelujah"/>
              </a:rPr>
              <a:t> </a:t>
            </a:r>
            <a:r>
              <a:rPr kumimoji="0" lang="en-US" sz="3200" b="1" i="0" u="none" strike="noStrike" kern="1200" cap="none" spc="0" normalizeH="0" baseline="0" noProof="0" dirty="0" err="1">
                <a:ln>
                  <a:noFill/>
                </a:ln>
                <a:solidFill>
                  <a:srgbClr val="32A9AE"/>
                </a:solidFill>
                <a:effectLst/>
                <a:uLnTx/>
                <a:uFillTx/>
                <a:latin typeface="Calibri" panose="020F0502020204030204" pitchFamily="34" charset="0"/>
                <a:cs typeface="Calibri" panose="020F0502020204030204" pitchFamily="34" charset="0"/>
                <a:sym typeface="Gloria Hallelujah"/>
              </a:rPr>
              <a:t>tả</a:t>
            </a:r>
            <a:r>
              <a:rPr kumimoji="0" lang="en-US" sz="3200" b="1" i="0" u="none" strike="noStrike" kern="1200" cap="none" spc="0" normalizeH="0" baseline="0" noProof="0" dirty="0">
                <a:ln>
                  <a:noFill/>
                </a:ln>
                <a:solidFill>
                  <a:srgbClr val="32A9AE"/>
                </a:solidFill>
                <a:effectLst/>
                <a:uLnTx/>
                <a:uFillTx/>
                <a:latin typeface="Calibri" panose="020F0502020204030204" pitchFamily="34" charset="0"/>
                <a:cs typeface="Calibri" panose="020F0502020204030204" pitchFamily="34" charset="0"/>
                <a:sym typeface="Gloria Hallelujah"/>
              </a:rPr>
              <a:t> </a:t>
            </a:r>
            <a:r>
              <a:rPr kumimoji="0" lang="en-US" sz="3200" b="1" i="0" u="none" strike="noStrike" kern="1200" cap="none" spc="0" normalizeH="0" baseline="0" noProof="0" dirty="0" err="1">
                <a:ln>
                  <a:noFill/>
                </a:ln>
                <a:solidFill>
                  <a:srgbClr val="32A9AE"/>
                </a:solidFill>
                <a:effectLst/>
                <a:uLnTx/>
                <a:uFillTx/>
                <a:latin typeface="Calibri" panose="020F0502020204030204" pitchFamily="34" charset="0"/>
                <a:cs typeface="Calibri" panose="020F0502020204030204" pitchFamily="34" charset="0"/>
                <a:sym typeface="Gloria Hallelujah"/>
              </a:rPr>
              <a:t>các</a:t>
            </a:r>
            <a:r>
              <a:rPr kumimoji="0" lang="en-US" sz="3200" b="1" i="0" u="none" strike="noStrike" kern="1200" cap="none" spc="0" normalizeH="0" baseline="0" noProof="0" dirty="0">
                <a:ln>
                  <a:noFill/>
                </a:ln>
                <a:solidFill>
                  <a:srgbClr val="32A9AE"/>
                </a:solidFill>
                <a:effectLst/>
                <a:uLnTx/>
                <a:uFillTx/>
                <a:latin typeface="Calibri" panose="020F0502020204030204" pitchFamily="34" charset="0"/>
                <a:cs typeface="Calibri" panose="020F0502020204030204" pitchFamily="34" charset="0"/>
                <a:sym typeface="Gloria Hallelujah"/>
              </a:rPr>
              <a:t> </a:t>
            </a:r>
            <a:r>
              <a:rPr kumimoji="0" lang="en-US" sz="3200" b="1" i="0" u="none" strike="noStrike" kern="1200" cap="none" spc="0" normalizeH="0" baseline="0" noProof="0" dirty="0" err="1">
                <a:ln>
                  <a:noFill/>
                </a:ln>
                <a:solidFill>
                  <a:srgbClr val="32A9AE"/>
                </a:solidFill>
                <a:effectLst/>
                <a:uLnTx/>
                <a:uFillTx/>
                <a:latin typeface="Calibri" panose="020F0502020204030204" pitchFamily="34" charset="0"/>
                <a:cs typeface="Calibri" panose="020F0502020204030204" pitchFamily="34" charset="0"/>
                <a:sym typeface="Gloria Hallelujah"/>
              </a:rPr>
              <a:t>hiện</a:t>
            </a:r>
            <a:r>
              <a:rPr kumimoji="0" lang="en-US" sz="3200" b="1" i="0" u="none" strike="noStrike" kern="1200" cap="none" spc="0" normalizeH="0" baseline="0" noProof="0" dirty="0">
                <a:ln>
                  <a:noFill/>
                </a:ln>
                <a:solidFill>
                  <a:srgbClr val="32A9AE"/>
                </a:solidFill>
                <a:effectLst/>
                <a:uLnTx/>
                <a:uFillTx/>
                <a:latin typeface="Calibri" panose="020F0502020204030204" pitchFamily="34" charset="0"/>
                <a:cs typeface="Calibri" panose="020F0502020204030204" pitchFamily="34" charset="0"/>
                <a:sym typeface="Gloria Hallelujah"/>
              </a:rPr>
              <a:t> </a:t>
            </a:r>
            <a:r>
              <a:rPr kumimoji="0" lang="en-US" sz="3200" b="1" i="0" u="none" strike="noStrike" kern="1200" cap="none" spc="0" normalizeH="0" baseline="0" noProof="0" dirty="0" err="1">
                <a:ln>
                  <a:noFill/>
                </a:ln>
                <a:solidFill>
                  <a:srgbClr val="32A9AE"/>
                </a:solidFill>
                <a:effectLst/>
                <a:uLnTx/>
                <a:uFillTx/>
                <a:latin typeface="Calibri" panose="020F0502020204030204" pitchFamily="34" charset="0"/>
                <a:cs typeface="Calibri" panose="020F0502020204030204" pitchFamily="34" charset="0"/>
                <a:sym typeface="Gloria Hallelujah"/>
              </a:rPr>
              <a:t>tượng</a:t>
            </a:r>
            <a:r>
              <a:rPr kumimoji="0" lang="en-US" sz="3200" b="1" i="0" u="none" strike="noStrike" kern="1200" cap="none" spc="0" normalizeH="0" baseline="0" noProof="0" dirty="0">
                <a:ln>
                  <a:noFill/>
                </a:ln>
                <a:solidFill>
                  <a:srgbClr val="32A9AE"/>
                </a:solidFill>
                <a:effectLst/>
                <a:uLnTx/>
                <a:uFillTx/>
                <a:latin typeface="Calibri" panose="020F0502020204030204" pitchFamily="34" charset="0"/>
                <a:cs typeface="Calibri" panose="020F0502020204030204" pitchFamily="34" charset="0"/>
                <a:sym typeface="Gloria Hallelujah"/>
              </a:rPr>
              <a:t> </a:t>
            </a:r>
            <a:r>
              <a:rPr kumimoji="0" lang="en-US" sz="3200" b="1" i="0" u="none" strike="noStrike" kern="1200" cap="none" spc="0" normalizeH="0" baseline="0" noProof="0" dirty="0" err="1">
                <a:ln>
                  <a:noFill/>
                </a:ln>
                <a:solidFill>
                  <a:srgbClr val="32A9AE"/>
                </a:solidFill>
                <a:effectLst/>
                <a:uLnTx/>
                <a:uFillTx/>
                <a:latin typeface="Calibri" panose="020F0502020204030204" pitchFamily="34" charset="0"/>
                <a:cs typeface="Calibri" panose="020F0502020204030204" pitchFamily="34" charset="0"/>
                <a:sym typeface="Gloria Hallelujah"/>
              </a:rPr>
              <a:t>thiên</a:t>
            </a:r>
            <a:r>
              <a:rPr kumimoji="0" lang="en-US" sz="3200" b="1" i="0" u="none" strike="noStrike" kern="1200" cap="none" spc="0" normalizeH="0" baseline="0" noProof="0" dirty="0">
                <a:ln>
                  <a:noFill/>
                </a:ln>
                <a:solidFill>
                  <a:srgbClr val="32A9AE"/>
                </a:solidFill>
                <a:effectLst/>
                <a:uLnTx/>
                <a:uFillTx/>
                <a:latin typeface="Calibri" panose="020F0502020204030204" pitchFamily="34" charset="0"/>
                <a:cs typeface="Calibri" panose="020F0502020204030204" pitchFamily="34" charset="0"/>
                <a:sym typeface="Gloria Hallelujah"/>
              </a:rPr>
              <a:t> tai </a:t>
            </a:r>
            <a:r>
              <a:rPr kumimoji="0" lang="en-US" sz="3200" b="1" i="0" u="none" strike="noStrike" kern="1200" cap="none" spc="0" normalizeH="0" baseline="0" noProof="0" dirty="0" err="1">
                <a:ln>
                  <a:noFill/>
                </a:ln>
                <a:solidFill>
                  <a:srgbClr val="32A9AE"/>
                </a:solidFill>
                <a:effectLst/>
                <a:uLnTx/>
                <a:uFillTx/>
                <a:latin typeface="Calibri" panose="020F0502020204030204" pitchFamily="34" charset="0"/>
                <a:cs typeface="Calibri" panose="020F0502020204030204" pitchFamily="34" charset="0"/>
                <a:sym typeface="Gloria Hallelujah"/>
              </a:rPr>
              <a:t>khác</a:t>
            </a:r>
            <a:r>
              <a:rPr kumimoji="0" lang="en-US" sz="3200" b="1" i="0" u="none" strike="noStrike" kern="1200" cap="none" spc="0" normalizeH="0" baseline="0" noProof="0" dirty="0">
                <a:ln>
                  <a:noFill/>
                </a:ln>
                <a:solidFill>
                  <a:srgbClr val="32A9AE"/>
                </a:solidFill>
                <a:effectLst/>
                <a:uLnTx/>
                <a:uFillTx/>
                <a:latin typeface="Calibri" panose="020F0502020204030204" pitchFamily="34" charset="0"/>
                <a:cs typeface="Calibri" panose="020F0502020204030204" pitchFamily="34" charset="0"/>
                <a:sym typeface="Gloria Hallelujah"/>
              </a:rPr>
              <a:t> </a:t>
            </a:r>
            <a:r>
              <a:rPr kumimoji="0" lang="en-US" sz="3200" b="1" i="0" u="none" strike="noStrike" kern="1200" cap="none" spc="0" normalizeH="0" baseline="0" noProof="0" dirty="0" err="1">
                <a:ln>
                  <a:noFill/>
                </a:ln>
                <a:solidFill>
                  <a:srgbClr val="32A9AE"/>
                </a:solidFill>
                <a:effectLst/>
                <a:uLnTx/>
                <a:uFillTx/>
                <a:latin typeface="Calibri" panose="020F0502020204030204" pitchFamily="34" charset="0"/>
                <a:cs typeface="Calibri" panose="020F0502020204030204" pitchFamily="34" charset="0"/>
                <a:sym typeface="Gloria Hallelujah"/>
              </a:rPr>
              <a:t>mà</a:t>
            </a:r>
            <a:r>
              <a:rPr kumimoji="0" lang="en-US" sz="3200" b="1" i="0" u="none" strike="noStrike" kern="1200" cap="none" spc="0" normalizeH="0" baseline="0" noProof="0" dirty="0">
                <a:ln>
                  <a:noFill/>
                </a:ln>
                <a:solidFill>
                  <a:srgbClr val="32A9AE"/>
                </a:solidFill>
                <a:effectLst/>
                <a:uLnTx/>
                <a:uFillTx/>
                <a:latin typeface="Calibri" panose="020F0502020204030204" pitchFamily="34" charset="0"/>
                <a:cs typeface="Calibri" panose="020F0502020204030204" pitchFamily="34" charset="0"/>
                <a:sym typeface="Gloria Hallelujah"/>
              </a:rPr>
              <a:t> </a:t>
            </a:r>
            <a:r>
              <a:rPr kumimoji="0" lang="en-US" sz="3200" b="1" i="0" u="none" strike="noStrike" kern="1200" cap="none" spc="0" normalizeH="0" baseline="0" noProof="0" dirty="0" err="1">
                <a:ln>
                  <a:noFill/>
                </a:ln>
                <a:solidFill>
                  <a:srgbClr val="32A9AE"/>
                </a:solidFill>
                <a:effectLst/>
                <a:uLnTx/>
                <a:uFillTx/>
                <a:latin typeface="Calibri" panose="020F0502020204030204" pitchFamily="34" charset="0"/>
                <a:cs typeface="Calibri" panose="020F0502020204030204" pitchFamily="34" charset="0"/>
                <a:sym typeface="Gloria Hallelujah"/>
              </a:rPr>
              <a:t>em</a:t>
            </a:r>
            <a:r>
              <a:rPr kumimoji="0" lang="en-US" sz="3200" b="1" i="0" u="none" strike="noStrike" kern="1200" cap="none" spc="0" normalizeH="0" baseline="0" noProof="0" dirty="0">
                <a:ln>
                  <a:noFill/>
                </a:ln>
                <a:solidFill>
                  <a:srgbClr val="32A9AE"/>
                </a:solidFill>
                <a:effectLst/>
                <a:uLnTx/>
                <a:uFillTx/>
                <a:latin typeface="Calibri" panose="020F0502020204030204" pitchFamily="34" charset="0"/>
                <a:cs typeface="Calibri" panose="020F0502020204030204" pitchFamily="34" charset="0"/>
                <a:sym typeface="Gloria Hallelujah"/>
              </a:rPr>
              <a:t> </a:t>
            </a:r>
            <a:r>
              <a:rPr kumimoji="0" lang="en-US" sz="3200" b="1" i="0" u="none" strike="noStrike" kern="1200" cap="none" spc="0" normalizeH="0" baseline="0" noProof="0" dirty="0" err="1">
                <a:ln>
                  <a:noFill/>
                </a:ln>
                <a:solidFill>
                  <a:srgbClr val="32A9AE"/>
                </a:solidFill>
                <a:effectLst/>
                <a:uLnTx/>
                <a:uFillTx/>
                <a:latin typeface="Calibri" panose="020F0502020204030204" pitchFamily="34" charset="0"/>
                <a:cs typeface="Calibri" panose="020F0502020204030204" pitchFamily="34" charset="0"/>
                <a:sym typeface="Gloria Hallelujah"/>
              </a:rPr>
              <a:t>biết</a:t>
            </a:r>
            <a:endParaRPr kumimoji="0" lang="en-US" sz="3200" b="1" i="0" u="none" strike="noStrike" kern="1200" cap="none" spc="0" normalizeH="0" baseline="0" noProof="0" dirty="0">
              <a:ln>
                <a:noFill/>
              </a:ln>
              <a:solidFill>
                <a:srgbClr val="32A9AE"/>
              </a:solidFill>
              <a:effectLst/>
              <a:uLnTx/>
              <a:uFillTx/>
              <a:latin typeface="Calibri" panose="020F0502020204030204" pitchFamily="34" charset="0"/>
              <a:cs typeface="Calibri" panose="020F0502020204030204" pitchFamily="34" charset="0"/>
              <a:sym typeface="Gloria Hallelujah"/>
            </a:endParaRPr>
          </a:p>
        </p:txBody>
      </p:sp>
      <p:pic>
        <p:nvPicPr>
          <p:cNvPr id="9" name="Picture 8">
            <a:extLst>
              <a:ext uri="{FF2B5EF4-FFF2-40B4-BE49-F238E27FC236}">
                <a16:creationId xmlns:a16="http://schemas.microsoft.com/office/drawing/2014/main" id="{144B4292-8AE9-4847-8E66-F3DF4FF32C70}"/>
              </a:ext>
            </a:extLst>
          </p:cNvPr>
          <p:cNvPicPr>
            <a:picLocks noChangeAspect="1"/>
          </p:cNvPicPr>
          <p:nvPr/>
        </p:nvPicPr>
        <p:blipFill>
          <a:blip r:embed="rId9"/>
          <a:stretch>
            <a:fillRect/>
          </a:stretch>
        </p:blipFill>
        <p:spPr>
          <a:xfrm>
            <a:off x="1663398" y="2554701"/>
            <a:ext cx="7782941" cy="4127192"/>
          </a:xfrm>
          <a:prstGeom prst="rect">
            <a:avLst/>
          </a:prstGeom>
        </p:spPr>
      </p:pic>
    </p:spTree>
    <p:extLst>
      <p:ext uri="{BB962C8B-B14F-4D97-AF65-F5344CB8AC3E}">
        <p14:creationId xmlns:p14="http://schemas.microsoft.com/office/powerpoint/2010/main" val="134135892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000">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14:bounceEnd="66000">
                                          <p:cBhvr additive="base">
                                            <p:cTn id="7" dur="500" fill="hold"/>
                                            <p:tgtEl>
                                              <p:spTgt spid="32"/>
                                            </p:tgtEl>
                                            <p:attrNameLst>
                                              <p:attrName>ppt_x</p:attrName>
                                            </p:attrNameLst>
                                          </p:cBhvr>
                                          <p:tavLst>
                                            <p:tav tm="0">
                                              <p:val>
                                                <p:strVal val="#ppt_x"/>
                                              </p:val>
                                            </p:tav>
                                            <p:tav tm="100000">
                                              <p:val>
                                                <p:strVal val="#ppt_x"/>
                                              </p:val>
                                            </p:tav>
                                          </p:tavLst>
                                        </p:anim>
                                        <p:anim calcmode="lin" valueType="num" p14:bounceEnd="66000">
                                          <p:cBhvr additive="base">
                                            <p:cTn id="8" dur="500" fill="hold"/>
                                            <p:tgtEl>
                                              <p:spTgt spid="32"/>
                                            </p:tgtEl>
                                            <p:attrNameLst>
                                              <p:attrName>ppt_y</p:attrName>
                                            </p:attrNameLst>
                                          </p:cBhvr>
                                          <p:tavLst>
                                            <p:tav tm="0">
                                              <p:val>
                                                <p:strVal val="1+#ppt_h/2"/>
                                              </p:val>
                                            </p:tav>
                                            <p:tav tm="100000">
                                              <p:val>
                                                <p:strVal val="#ppt_y"/>
                                              </p:val>
                                            </p:tav>
                                          </p:tavLst>
                                        </p:anim>
                                      </p:childTnLst>
                                    </p:cTn>
                                  </p:par>
                                  <p:par>
                                    <p:cTn id="9" presetID="2" presetClass="entr" presetSubtype="3" fill="hold" nodeType="withEffect" p14:presetBounceEnd="66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66000">
                                          <p:cBhvr additive="base">
                                            <p:cTn id="11" dur="500" fill="hold"/>
                                            <p:tgtEl>
                                              <p:spTgt spid="3"/>
                                            </p:tgtEl>
                                            <p:attrNameLst>
                                              <p:attrName>ppt_x</p:attrName>
                                            </p:attrNameLst>
                                          </p:cBhvr>
                                          <p:tavLst>
                                            <p:tav tm="0">
                                              <p:val>
                                                <p:strVal val="1+#ppt_w/2"/>
                                              </p:val>
                                            </p:tav>
                                            <p:tav tm="100000">
                                              <p:val>
                                                <p:strVal val="#ppt_x"/>
                                              </p:val>
                                            </p:tav>
                                          </p:tavLst>
                                        </p:anim>
                                        <p:anim calcmode="lin" valueType="num" p14:bounceEnd="66000">
                                          <p:cBhvr additive="base">
                                            <p:cTn id="12" dur="500" fill="hold"/>
                                            <p:tgtEl>
                                              <p:spTgt spid="3"/>
                                            </p:tgtEl>
                                            <p:attrNameLst>
                                              <p:attrName>ppt_y</p:attrName>
                                            </p:attrNameLst>
                                          </p:cBhvr>
                                          <p:tavLst>
                                            <p:tav tm="0">
                                              <p:val>
                                                <p:strVal val="0-#ppt_h/2"/>
                                              </p:val>
                                            </p:tav>
                                            <p:tav tm="100000">
                                              <p:val>
                                                <p:strVal val="#ppt_y"/>
                                              </p:val>
                                            </p:tav>
                                          </p:tavLst>
                                        </p:anim>
                                      </p:childTnLst>
                                    </p:cTn>
                                  </p:par>
                                  <p:par>
                                    <p:cTn id="13" presetID="2" presetClass="entr" presetSubtype="4" fill="hold" grpId="0" nodeType="withEffect" p14:presetBounceEnd="66000">
                                      <p:stCondLst>
                                        <p:cond delay="0"/>
                                      </p:stCondLst>
                                      <p:childTnLst>
                                        <p:set>
                                          <p:cBhvr>
                                            <p:cTn id="14" dur="1" fill="hold">
                                              <p:stCondLst>
                                                <p:cond delay="0"/>
                                              </p:stCondLst>
                                            </p:cTn>
                                            <p:tgtEl>
                                              <p:spTgt spid="37"/>
                                            </p:tgtEl>
                                            <p:attrNameLst>
                                              <p:attrName>style.visibility</p:attrName>
                                            </p:attrNameLst>
                                          </p:cBhvr>
                                          <p:to>
                                            <p:strVal val="visible"/>
                                          </p:to>
                                        </p:set>
                                        <p:anim calcmode="lin" valueType="num" p14:bounceEnd="66000">
                                          <p:cBhvr additive="base">
                                            <p:cTn id="15" dur="500" fill="hold"/>
                                            <p:tgtEl>
                                              <p:spTgt spid="37"/>
                                            </p:tgtEl>
                                            <p:attrNameLst>
                                              <p:attrName>ppt_x</p:attrName>
                                            </p:attrNameLst>
                                          </p:cBhvr>
                                          <p:tavLst>
                                            <p:tav tm="0">
                                              <p:val>
                                                <p:strVal val="#ppt_x"/>
                                              </p:val>
                                            </p:tav>
                                            <p:tav tm="100000">
                                              <p:val>
                                                <p:strVal val="#ppt_x"/>
                                              </p:val>
                                            </p:tav>
                                          </p:tavLst>
                                        </p:anim>
                                        <p:anim calcmode="lin" valueType="num" p14:bounceEnd="66000">
                                          <p:cBhvr additive="base">
                                            <p:cTn id="16"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0-#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anim calcmode="lin" valueType="num">
                                          <p:cBhvr additive="base">
                                            <p:cTn id="15" dur="500" fill="hold"/>
                                            <p:tgtEl>
                                              <p:spTgt spid="37"/>
                                            </p:tgtEl>
                                            <p:attrNameLst>
                                              <p:attrName>ppt_x</p:attrName>
                                            </p:attrNameLst>
                                          </p:cBhvr>
                                          <p:tavLst>
                                            <p:tav tm="0">
                                              <p:val>
                                                <p:strVal val="#ppt_x"/>
                                              </p:val>
                                            </p:tav>
                                            <p:tav tm="100000">
                                              <p:val>
                                                <p:strVal val="#ppt_x"/>
                                              </p:val>
                                            </p:tav>
                                          </p:tavLst>
                                        </p:anim>
                                        <p:anim calcmode="lin" valueType="num">
                                          <p:cBhvr additive="base">
                                            <p:cTn id="16"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3C88AC78-4393-474F-9B24-CF6CDE765D61}"/>
              </a:ext>
            </a:extLst>
          </p:cNvPr>
          <p:cNvGraphicFramePr>
            <a:graphicFrameLocks noGrp="1"/>
          </p:cNvGraphicFramePr>
          <p:nvPr>
            <p:extLst>
              <p:ext uri="{D42A27DB-BD31-4B8C-83A1-F6EECF244321}">
                <p14:modId xmlns:p14="http://schemas.microsoft.com/office/powerpoint/2010/main" val="742052708"/>
              </p:ext>
            </p:extLst>
          </p:nvPr>
        </p:nvGraphicFramePr>
        <p:xfrm>
          <a:off x="2170223" y="1237018"/>
          <a:ext cx="8128000" cy="3469565"/>
        </p:xfrm>
        <a:graphic>
          <a:graphicData uri="http://schemas.openxmlformats.org/drawingml/2006/table">
            <a:tbl>
              <a:tblPr firstRow="1" bandRow="1">
                <a:tableStyleId>{5C22544A-7EE6-4342-B048-85BDC9FD1C3A}</a:tableStyleId>
              </a:tblPr>
              <a:tblGrid>
                <a:gridCol w="2125330">
                  <a:extLst>
                    <a:ext uri="{9D8B030D-6E8A-4147-A177-3AD203B41FA5}">
                      <a16:colId xmlns:a16="http://schemas.microsoft.com/office/drawing/2014/main" val="3988600546"/>
                    </a:ext>
                  </a:extLst>
                </a:gridCol>
                <a:gridCol w="6002670">
                  <a:extLst>
                    <a:ext uri="{9D8B030D-6E8A-4147-A177-3AD203B41FA5}">
                      <a16:colId xmlns:a16="http://schemas.microsoft.com/office/drawing/2014/main" val="3771154422"/>
                    </a:ext>
                  </a:extLst>
                </a:gridCol>
              </a:tblGrid>
              <a:tr h="693913">
                <a:tc>
                  <a:txBody>
                    <a:bodyPr/>
                    <a:lstStyle/>
                    <a:p>
                      <a:pPr algn="ctr"/>
                      <a:r>
                        <a:rPr lang="en-US" sz="2800" dirty="0" err="1">
                          <a:solidFill>
                            <a:schemeClr val="tx1"/>
                          </a:solidFill>
                        </a:rPr>
                        <a:t>Loại</a:t>
                      </a:r>
                      <a:r>
                        <a:rPr lang="en-US" sz="2800" dirty="0">
                          <a:solidFill>
                            <a:schemeClr val="tx1"/>
                          </a:solidFill>
                        </a:rPr>
                        <a:t> </a:t>
                      </a:r>
                      <a:r>
                        <a:rPr lang="en-US" sz="2800" dirty="0" err="1">
                          <a:solidFill>
                            <a:schemeClr val="tx1"/>
                          </a:solidFill>
                        </a:rPr>
                        <a:t>thiên</a:t>
                      </a:r>
                      <a:r>
                        <a:rPr lang="en-US" sz="2800" dirty="0">
                          <a:solidFill>
                            <a:schemeClr val="tx1"/>
                          </a:solidFill>
                        </a:rPr>
                        <a:t> tai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2800" dirty="0" err="1">
                          <a:solidFill>
                            <a:schemeClr val="tx1"/>
                          </a:solidFill>
                        </a:rPr>
                        <a:t>Biểu</a:t>
                      </a:r>
                      <a:r>
                        <a:rPr lang="en-US" sz="2800" dirty="0">
                          <a:solidFill>
                            <a:schemeClr val="tx1"/>
                          </a:solidFill>
                        </a:rPr>
                        <a:t> </a:t>
                      </a:r>
                      <a:r>
                        <a:rPr lang="en-US" sz="2800" dirty="0" err="1">
                          <a:solidFill>
                            <a:schemeClr val="tx1"/>
                          </a:solidFill>
                        </a:rPr>
                        <a:t>hiện</a:t>
                      </a:r>
                      <a:endParaRPr lang="en-US" sz="28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extLst>
                  <a:ext uri="{0D108BD9-81ED-4DB2-BD59-A6C34878D82A}">
                    <a16:rowId xmlns:a16="http://schemas.microsoft.com/office/drawing/2014/main" val="205055208"/>
                  </a:ext>
                </a:extLst>
              </a:tr>
              <a:tr h="693913">
                <a:tc>
                  <a:txBody>
                    <a:bodyPr/>
                    <a:lstStyle/>
                    <a:p>
                      <a:pPr algn="ctr"/>
                      <a:r>
                        <a:rPr lang="en-US" sz="2800" dirty="0" err="1">
                          <a:solidFill>
                            <a:schemeClr val="tx1"/>
                          </a:solidFill>
                        </a:rPr>
                        <a:t>Giông</a:t>
                      </a:r>
                      <a:r>
                        <a:rPr lang="en-US" sz="2800" dirty="0">
                          <a:solidFill>
                            <a:schemeClr val="tx1"/>
                          </a:solidFill>
                        </a:rPr>
                        <a:t> </a:t>
                      </a:r>
                      <a:r>
                        <a:rPr lang="en-US" sz="2800" dirty="0" err="1">
                          <a:solidFill>
                            <a:schemeClr val="tx1"/>
                          </a:solidFill>
                        </a:rPr>
                        <a:t>sét</a:t>
                      </a:r>
                      <a:endParaRPr lang="en-US" sz="28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endParaRPr lang="en-US" sz="28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571297535"/>
                  </a:ext>
                </a:extLst>
              </a:tr>
              <a:tr h="693913">
                <a:tc>
                  <a:txBody>
                    <a:bodyPr/>
                    <a:lstStyle/>
                    <a:p>
                      <a:pPr algn="ctr"/>
                      <a:r>
                        <a:rPr lang="en-US" sz="2800" dirty="0" err="1">
                          <a:solidFill>
                            <a:schemeClr val="tx1"/>
                          </a:solidFill>
                        </a:rPr>
                        <a:t>Hạn</a:t>
                      </a:r>
                      <a:r>
                        <a:rPr lang="en-US" sz="2800" dirty="0">
                          <a:solidFill>
                            <a:schemeClr val="tx1"/>
                          </a:solidFill>
                        </a:rPr>
                        <a:t> </a:t>
                      </a:r>
                      <a:r>
                        <a:rPr lang="en-US" sz="2800" dirty="0" err="1">
                          <a:solidFill>
                            <a:schemeClr val="tx1"/>
                          </a:solidFill>
                        </a:rPr>
                        <a:t>hán</a:t>
                      </a:r>
                      <a:endParaRPr lang="en-US" sz="28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endParaRPr lang="en-US" sz="28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933052071"/>
                  </a:ext>
                </a:extLst>
              </a:tr>
              <a:tr h="693913">
                <a:tc>
                  <a:txBody>
                    <a:bodyPr/>
                    <a:lstStyle/>
                    <a:p>
                      <a:pPr algn="ctr"/>
                      <a:r>
                        <a:rPr lang="en-US" sz="2800" dirty="0" err="1">
                          <a:solidFill>
                            <a:schemeClr val="tx1"/>
                          </a:solidFill>
                        </a:rPr>
                        <a:t>Lũ</a:t>
                      </a:r>
                      <a:r>
                        <a:rPr lang="en-US" sz="2800" dirty="0">
                          <a:solidFill>
                            <a:schemeClr val="tx1"/>
                          </a:solidFill>
                        </a:rPr>
                        <a:t>, </a:t>
                      </a:r>
                      <a:r>
                        <a:rPr lang="en-US" sz="2800" dirty="0" err="1">
                          <a:solidFill>
                            <a:schemeClr val="tx1"/>
                          </a:solidFill>
                        </a:rPr>
                        <a:t>lụt</a:t>
                      </a:r>
                      <a:endParaRPr lang="en-US" sz="28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endParaRPr lang="en-US" sz="28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575439043"/>
                  </a:ext>
                </a:extLst>
              </a:tr>
              <a:tr h="693913">
                <a:tc>
                  <a:txBody>
                    <a:bodyPr/>
                    <a:lstStyle/>
                    <a:p>
                      <a:pPr algn="ctr"/>
                      <a:r>
                        <a:rPr lang="en-US" sz="2800" dirty="0" err="1">
                          <a:solidFill>
                            <a:schemeClr val="tx1"/>
                          </a:solidFill>
                        </a:rPr>
                        <a:t>Bão</a:t>
                      </a:r>
                      <a:r>
                        <a:rPr lang="en-US" sz="2800" dirty="0">
                          <a:solidFill>
                            <a:schemeClr val="tx1"/>
                          </a:solidFill>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endParaRPr lang="en-US" sz="28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613707288"/>
                  </a:ext>
                </a:extLst>
              </a:tr>
            </a:tbl>
          </a:graphicData>
        </a:graphic>
      </p:graphicFrame>
      <p:sp>
        <p:nvSpPr>
          <p:cNvPr id="5" name="TextBox 4">
            <a:extLst>
              <a:ext uri="{FF2B5EF4-FFF2-40B4-BE49-F238E27FC236}">
                <a16:creationId xmlns:a16="http://schemas.microsoft.com/office/drawing/2014/main" id="{0B7BE81F-0CC1-4413-B625-CD22A48CE471}"/>
              </a:ext>
            </a:extLst>
          </p:cNvPr>
          <p:cNvSpPr txBox="1"/>
          <p:nvPr/>
        </p:nvSpPr>
        <p:spPr>
          <a:xfrm>
            <a:off x="2020186" y="127589"/>
            <a:ext cx="8278037" cy="954107"/>
          </a:xfrm>
          <a:prstGeom prst="rect">
            <a:avLst/>
          </a:prstGeom>
          <a:noFill/>
        </p:spPr>
        <p:txBody>
          <a:bodyPr wrap="square" rtlCol="0">
            <a:spAutoFit/>
          </a:bodyPr>
          <a:lstStyle/>
          <a:p>
            <a:pPr algn="ctr"/>
            <a:r>
              <a:rPr lang="en-US" sz="2800" dirty="0" err="1">
                <a:solidFill>
                  <a:srgbClr val="0070C0"/>
                </a:solidFill>
              </a:rPr>
              <a:t>Hoàn</a:t>
            </a:r>
            <a:r>
              <a:rPr lang="en-US" sz="2800" dirty="0">
                <a:solidFill>
                  <a:srgbClr val="0070C0"/>
                </a:solidFill>
              </a:rPr>
              <a:t> </a:t>
            </a:r>
            <a:r>
              <a:rPr lang="en-US" sz="2800" dirty="0" err="1">
                <a:solidFill>
                  <a:srgbClr val="0070C0"/>
                </a:solidFill>
              </a:rPr>
              <a:t>thành</a:t>
            </a:r>
            <a:r>
              <a:rPr lang="en-US" sz="2800" dirty="0">
                <a:solidFill>
                  <a:srgbClr val="0070C0"/>
                </a:solidFill>
              </a:rPr>
              <a:t> </a:t>
            </a:r>
            <a:r>
              <a:rPr lang="en-US" sz="2800" dirty="0" err="1">
                <a:solidFill>
                  <a:srgbClr val="0070C0"/>
                </a:solidFill>
              </a:rPr>
              <a:t>bảng</a:t>
            </a:r>
            <a:r>
              <a:rPr lang="en-US" sz="2800" dirty="0">
                <a:solidFill>
                  <a:srgbClr val="0070C0"/>
                </a:solidFill>
              </a:rPr>
              <a:t> </a:t>
            </a:r>
            <a:r>
              <a:rPr lang="en-US" sz="2800" dirty="0" err="1">
                <a:solidFill>
                  <a:srgbClr val="0070C0"/>
                </a:solidFill>
              </a:rPr>
              <a:t>dựa</a:t>
            </a:r>
            <a:r>
              <a:rPr lang="en-US" sz="2800" dirty="0">
                <a:solidFill>
                  <a:srgbClr val="0070C0"/>
                </a:solidFill>
              </a:rPr>
              <a:t> </a:t>
            </a:r>
            <a:r>
              <a:rPr lang="en-US" sz="2800" dirty="0" err="1">
                <a:solidFill>
                  <a:srgbClr val="0070C0"/>
                </a:solidFill>
              </a:rPr>
              <a:t>vào</a:t>
            </a:r>
            <a:r>
              <a:rPr lang="en-US" sz="2800" dirty="0">
                <a:solidFill>
                  <a:srgbClr val="0070C0"/>
                </a:solidFill>
              </a:rPr>
              <a:t> </a:t>
            </a:r>
            <a:r>
              <a:rPr lang="en-US" sz="2800" dirty="0" err="1">
                <a:solidFill>
                  <a:srgbClr val="0070C0"/>
                </a:solidFill>
              </a:rPr>
              <a:t>các</a:t>
            </a:r>
            <a:r>
              <a:rPr lang="en-US" sz="2800" dirty="0">
                <a:solidFill>
                  <a:srgbClr val="0070C0"/>
                </a:solidFill>
              </a:rPr>
              <a:t> </a:t>
            </a:r>
            <a:r>
              <a:rPr lang="en-US" sz="2800" dirty="0" err="1">
                <a:solidFill>
                  <a:srgbClr val="0070C0"/>
                </a:solidFill>
              </a:rPr>
              <a:t>cụm</a:t>
            </a:r>
            <a:r>
              <a:rPr lang="en-US" sz="2800" dirty="0">
                <a:solidFill>
                  <a:srgbClr val="0070C0"/>
                </a:solidFill>
              </a:rPr>
              <a:t> </a:t>
            </a:r>
            <a:r>
              <a:rPr lang="en-US" sz="2800" dirty="0" err="1">
                <a:solidFill>
                  <a:srgbClr val="0070C0"/>
                </a:solidFill>
              </a:rPr>
              <a:t>từ</a:t>
            </a:r>
            <a:r>
              <a:rPr lang="en-US" sz="2800" dirty="0">
                <a:solidFill>
                  <a:srgbClr val="0070C0"/>
                </a:solidFill>
              </a:rPr>
              <a:t> </a:t>
            </a:r>
            <a:r>
              <a:rPr lang="en-US" sz="2800" dirty="0" err="1">
                <a:solidFill>
                  <a:srgbClr val="0070C0"/>
                </a:solidFill>
              </a:rPr>
              <a:t>gợi</a:t>
            </a:r>
            <a:r>
              <a:rPr lang="en-US" sz="2800" dirty="0">
                <a:solidFill>
                  <a:srgbClr val="0070C0"/>
                </a:solidFill>
              </a:rPr>
              <a:t> ý: </a:t>
            </a:r>
            <a:r>
              <a:rPr lang="en-US" sz="2800" dirty="0" err="1">
                <a:solidFill>
                  <a:srgbClr val="0070C0"/>
                </a:solidFill>
              </a:rPr>
              <a:t>có</a:t>
            </a:r>
            <a:r>
              <a:rPr lang="en-US" sz="2800" dirty="0">
                <a:solidFill>
                  <a:srgbClr val="0070C0"/>
                </a:solidFill>
              </a:rPr>
              <a:t> </a:t>
            </a:r>
            <a:r>
              <a:rPr lang="en-US" sz="2800" dirty="0" err="1">
                <a:solidFill>
                  <a:srgbClr val="0070C0"/>
                </a:solidFill>
              </a:rPr>
              <a:t>sấm</a:t>
            </a:r>
            <a:r>
              <a:rPr lang="en-US" sz="2800" dirty="0">
                <a:solidFill>
                  <a:srgbClr val="0070C0"/>
                </a:solidFill>
              </a:rPr>
              <a:t> </a:t>
            </a:r>
            <a:r>
              <a:rPr lang="en-US" sz="2800" dirty="0" err="1">
                <a:solidFill>
                  <a:srgbClr val="0070C0"/>
                </a:solidFill>
              </a:rPr>
              <a:t>sét</a:t>
            </a:r>
            <a:r>
              <a:rPr lang="en-US" sz="2800" dirty="0">
                <a:solidFill>
                  <a:srgbClr val="0070C0"/>
                </a:solidFill>
              </a:rPr>
              <a:t>, </a:t>
            </a:r>
            <a:r>
              <a:rPr lang="en-US" sz="2800" dirty="0" err="1">
                <a:solidFill>
                  <a:srgbClr val="0070C0"/>
                </a:solidFill>
              </a:rPr>
              <a:t>gió</a:t>
            </a:r>
            <a:r>
              <a:rPr lang="en-US" sz="2800" dirty="0">
                <a:solidFill>
                  <a:srgbClr val="0070C0"/>
                </a:solidFill>
              </a:rPr>
              <a:t> </a:t>
            </a:r>
            <a:r>
              <a:rPr lang="en-US" sz="2800" dirty="0" err="1">
                <a:solidFill>
                  <a:srgbClr val="0070C0"/>
                </a:solidFill>
              </a:rPr>
              <a:t>giật</a:t>
            </a:r>
            <a:r>
              <a:rPr lang="en-US" sz="2800" dirty="0">
                <a:solidFill>
                  <a:srgbClr val="0070C0"/>
                </a:solidFill>
              </a:rPr>
              <a:t>, </a:t>
            </a:r>
            <a:r>
              <a:rPr lang="en-US" sz="2800" dirty="0" err="1">
                <a:solidFill>
                  <a:srgbClr val="0070C0"/>
                </a:solidFill>
              </a:rPr>
              <a:t>nước</a:t>
            </a:r>
            <a:r>
              <a:rPr lang="en-US" sz="2800" dirty="0">
                <a:solidFill>
                  <a:srgbClr val="0070C0"/>
                </a:solidFill>
              </a:rPr>
              <a:t> </a:t>
            </a:r>
            <a:r>
              <a:rPr lang="en-US" sz="2800" dirty="0" err="1">
                <a:solidFill>
                  <a:srgbClr val="0070C0"/>
                </a:solidFill>
              </a:rPr>
              <a:t>sông</a:t>
            </a:r>
            <a:r>
              <a:rPr lang="en-US" sz="2800" dirty="0">
                <a:solidFill>
                  <a:srgbClr val="0070C0"/>
                </a:solidFill>
              </a:rPr>
              <a:t> </a:t>
            </a:r>
            <a:r>
              <a:rPr lang="en-US" sz="2800" dirty="0" err="1">
                <a:solidFill>
                  <a:srgbClr val="0070C0"/>
                </a:solidFill>
              </a:rPr>
              <a:t>dâng</a:t>
            </a:r>
            <a:r>
              <a:rPr lang="en-US" sz="2800" dirty="0">
                <a:solidFill>
                  <a:srgbClr val="0070C0"/>
                </a:solidFill>
              </a:rPr>
              <a:t> </a:t>
            </a:r>
            <a:r>
              <a:rPr lang="en-US" sz="2800" dirty="0" err="1">
                <a:solidFill>
                  <a:srgbClr val="0070C0"/>
                </a:solidFill>
              </a:rPr>
              <a:t>cao</a:t>
            </a:r>
            <a:r>
              <a:rPr lang="en-US" sz="2800" dirty="0">
                <a:solidFill>
                  <a:srgbClr val="0070C0"/>
                </a:solidFill>
              </a:rPr>
              <a:t>, </a:t>
            </a:r>
            <a:r>
              <a:rPr lang="en-US" sz="2800" dirty="0" err="1">
                <a:solidFill>
                  <a:srgbClr val="0070C0"/>
                </a:solidFill>
              </a:rPr>
              <a:t>ruộng</a:t>
            </a:r>
            <a:r>
              <a:rPr lang="en-US" sz="2800" dirty="0">
                <a:solidFill>
                  <a:srgbClr val="0070C0"/>
                </a:solidFill>
              </a:rPr>
              <a:t> </a:t>
            </a:r>
            <a:r>
              <a:rPr lang="en-US" sz="2800" dirty="0" err="1">
                <a:solidFill>
                  <a:srgbClr val="0070C0"/>
                </a:solidFill>
              </a:rPr>
              <a:t>nứt</a:t>
            </a:r>
            <a:r>
              <a:rPr lang="en-US" sz="2800" dirty="0">
                <a:solidFill>
                  <a:srgbClr val="0070C0"/>
                </a:solidFill>
              </a:rPr>
              <a:t> </a:t>
            </a:r>
            <a:r>
              <a:rPr lang="en-US" sz="2800" dirty="0" err="1">
                <a:solidFill>
                  <a:srgbClr val="0070C0"/>
                </a:solidFill>
              </a:rPr>
              <a:t>nẻ</a:t>
            </a:r>
            <a:r>
              <a:rPr lang="en-US" sz="2800" dirty="0">
                <a:solidFill>
                  <a:srgbClr val="0070C0"/>
                </a:solidFill>
              </a:rPr>
              <a:t>,…</a:t>
            </a:r>
          </a:p>
        </p:txBody>
      </p:sp>
      <p:sp>
        <p:nvSpPr>
          <p:cNvPr id="6" name="TextBox 5">
            <a:extLst>
              <a:ext uri="{FF2B5EF4-FFF2-40B4-BE49-F238E27FC236}">
                <a16:creationId xmlns:a16="http://schemas.microsoft.com/office/drawing/2014/main" id="{706A86CE-18C0-4EF0-BC75-4B74BAF2829D}"/>
              </a:ext>
            </a:extLst>
          </p:cNvPr>
          <p:cNvSpPr txBox="1"/>
          <p:nvPr/>
        </p:nvSpPr>
        <p:spPr>
          <a:xfrm>
            <a:off x="5967818" y="2005909"/>
            <a:ext cx="2668772" cy="523220"/>
          </a:xfrm>
          <a:prstGeom prst="rect">
            <a:avLst/>
          </a:prstGeom>
          <a:noFill/>
        </p:spPr>
        <p:txBody>
          <a:bodyPr wrap="square" rtlCol="0">
            <a:spAutoFit/>
          </a:bodyPr>
          <a:lstStyle/>
          <a:p>
            <a:r>
              <a:rPr lang="en-US" sz="2800" dirty="0" err="1">
                <a:solidFill>
                  <a:srgbClr val="FF0000"/>
                </a:solidFill>
              </a:rPr>
              <a:t>Có</a:t>
            </a:r>
            <a:r>
              <a:rPr lang="en-US" sz="2800" dirty="0">
                <a:solidFill>
                  <a:srgbClr val="FF0000"/>
                </a:solidFill>
              </a:rPr>
              <a:t> </a:t>
            </a:r>
            <a:r>
              <a:rPr lang="en-US" sz="2800" dirty="0" err="1">
                <a:solidFill>
                  <a:srgbClr val="FF0000"/>
                </a:solidFill>
              </a:rPr>
              <a:t>sấm</a:t>
            </a:r>
            <a:r>
              <a:rPr lang="en-US" sz="2800" dirty="0">
                <a:solidFill>
                  <a:srgbClr val="FF0000"/>
                </a:solidFill>
              </a:rPr>
              <a:t> </a:t>
            </a:r>
            <a:r>
              <a:rPr lang="en-US" sz="2800" dirty="0" err="1">
                <a:solidFill>
                  <a:srgbClr val="FF0000"/>
                </a:solidFill>
              </a:rPr>
              <a:t>sét</a:t>
            </a:r>
            <a:endParaRPr lang="en-US" sz="2800" dirty="0">
              <a:solidFill>
                <a:srgbClr val="FF0000"/>
              </a:solidFill>
            </a:endParaRPr>
          </a:p>
        </p:txBody>
      </p:sp>
      <p:sp>
        <p:nvSpPr>
          <p:cNvPr id="7" name="TextBox 6">
            <a:extLst>
              <a:ext uri="{FF2B5EF4-FFF2-40B4-BE49-F238E27FC236}">
                <a16:creationId xmlns:a16="http://schemas.microsoft.com/office/drawing/2014/main" id="{183AD7EC-6CC8-4D93-A7DA-82CF15B860A4}"/>
              </a:ext>
            </a:extLst>
          </p:cNvPr>
          <p:cNvSpPr txBox="1"/>
          <p:nvPr/>
        </p:nvSpPr>
        <p:spPr>
          <a:xfrm>
            <a:off x="5967818" y="2710190"/>
            <a:ext cx="2668772" cy="523220"/>
          </a:xfrm>
          <a:prstGeom prst="rect">
            <a:avLst/>
          </a:prstGeom>
          <a:noFill/>
        </p:spPr>
        <p:txBody>
          <a:bodyPr wrap="square" rtlCol="0">
            <a:spAutoFit/>
          </a:bodyPr>
          <a:lstStyle/>
          <a:p>
            <a:r>
              <a:rPr lang="en-US" sz="2800" dirty="0" err="1">
                <a:solidFill>
                  <a:srgbClr val="FF0000"/>
                </a:solidFill>
              </a:rPr>
              <a:t>Ruộng</a:t>
            </a:r>
            <a:r>
              <a:rPr lang="en-US" sz="2800" dirty="0">
                <a:solidFill>
                  <a:srgbClr val="FF0000"/>
                </a:solidFill>
              </a:rPr>
              <a:t> </a:t>
            </a:r>
            <a:r>
              <a:rPr lang="en-US" sz="2800" dirty="0" err="1">
                <a:solidFill>
                  <a:srgbClr val="FF0000"/>
                </a:solidFill>
              </a:rPr>
              <a:t>nứt</a:t>
            </a:r>
            <a:r>
              <a:rPr lang="en-US" sz="2800" dirty="0">
                <a:solidFill>
                  <a:srgbClr val="FF0000"/>
                </a:solidFill>
              </a:rPr>
              <a:t> </a:t>
            </a:r>
            <a:r>
              <a:rPr lang="en-US" sz="2800" dirty="0" err="1">
                <a:solidFill>
                  <a:srgbClr val="FF0000"/>
                </a:solidFill>
              </a:rPr>
              <a:t>nẻ</a:t>
            </a:r>
            <a:endParaRPr lang="en-US" sz="2800" dirty="0">
              <a:solidFill>
                <a:srgbClr val="FF0000"/>
              </a:solidFill>
            </a:endParaRPr>
          </a:p>
        </p:txBody>
      </p:sp>
      <p:sp>
        <p:nvSpPr>
          <p:cNvPr id="8" name="TextBox 7">
            <a:extLst>
              <a:ext uri="{FF2B5EF4-FFF2-40B4-BE49-F238E27FC236}">
                <a16:creationId xmlns:a16="http://schemas.microsoft.com/office/drawing/2014/main" id="{98CEAC10-CC28-472D-8382-CD68CDE56892}"/>
              </a:ext>
            </a:extLst>
          </p:cNvPr>
          <p:cNvSpPr txBox="1"/>
          <p:nvPr/>
        </p:nvSpPr>
        <p:spPr>
          <a:xfrm>
            <a:off x="5454502" y="3414471"/>
            <a:ext cx="3182088" cy="523220"/>
          </a:xfrm>
          <a:prstGeom prst="rect">
            <a:avLst/>
          </a:prstGeom>
          <a:noFill/>
        </p:spPr>
        <p:txBody>
          <a:bodyPr wrap="square" rtlCol="0">
            <a:spAutoFit/>
          </a:bodyPr>
          <a:lstStyle/>
          <a:p>
            <a:r>
              <a:rPr lang="en-US" sz="2800" dirty="0" err="1">
                <a:solidFill>
                  <a:srgbClr val="FF0000"/>
                </a:solidFill>
              </a:rPr>
              <a:t>Nước</a:t>
            </a:r>
            <a:r>
              <a:rPr lang="en-US" sz="2800" dirty="0">
                <a:solidFill>
                  <a:srgbClr val="FF0000"/>
                </a:solidFill>
              </a:rPr>
              <a:t> </a:t>
            </a:r>
            <a:r>
              <a:rPr lang="en-US" sz="2800" dirty="0" err="1">
                <a:solidFill>
                  <a:srgbClr val="FF0000"/>
                </a:solidFill>
              </a:rPr>
              <a:t>sông</a:t>
            </a:r>
            <a:r>
              <a:rPr lang="en-US" sz="2800" dirty="0">
                <a:solidFill>
                  <a:srgbClr val="FF0000"/>
                </a:solidFill>
              </a:rPr>
              <a:t> </a:t>
            </a:r>
            <a:r>
              <a:rPr lang="en-US" sz="2800" dirty="0" err="1">
                <a:solidFill>
                  <a:srgbClr val="FF0000"/>
                </a:solidFill>
              </a:rPr>
              <a:t>dâng</a:t>
            </a:r>
            <a:r>
              <a:rPr lang="en-US" sz="2800" dirty="0">
                <a:solidFill>
                  <a:srgbClr val="FF0000"/>
                </a:solidFill>
              </a:rPr>
              <a:t> </a:t>
            </a:r>
            <a:r>
              <a:rPr lang="en-US" sz="2800" dirty="0" err="1">
                <a:solidFill>
                  <a:srgbClr val="FF0000"/>
                </a:solidFill>
              </a:rPr>
              <a:t>cao</a:t>
            </a:r>
            <a:endParaRPr lang="en-US" sz="2800" dirty="0">
              <a:solidFill>
                <a:srgbClr val="FF0000"/>
              </a:solidFill>
            </a:endParaRPr>
          </a:p>
        </p:txBody>
      </p:sp>
      <p:sp>
        <p:nvSpPr>
          <p:cNvPr id="9" name="TextBox 8">
            <a:extLst>
              <a:ext uri="{FF2B5EF4-FFF2-40B4-BE49-F238E27FC236}">
                <a16:creationId xmlns:a16="http://schemas.microsoft.com/office/drawing/2014/main" id="{0F5DD5BA-A4FA-4A13-8EA3-5855B604E90C}"/>
              </a:ext>
            </a:extLst>
          </p:cNvPr>
          <p:cNvSpPr txBox="1"/>
          <p:nvPr/>
        </p:nvSpPr>
        <p:spPr>
          <a:xfrm>
            <a:off x="6234223" y="4118752"/>
            <a:ext cx="1722474" cy="523220"/>
          </a:xfrm>
          <a:prstGeom prst="rect">
            <a:avLst/>
          </a:prstGeom>
          <a:noFill/>
        </p:spPr>
        <p:txBody>
          <a:bodyPr wrap="square" rtlCol="0">
            <a:spAutoFit/>
          </a:bodyPr>
          <a:lstStyle/>
          <a:p>
            <a:r>
              <a:rPr lang="en-US" sz="2800" dirty="0" err="1">
                <a:solidFill>
                  <a:srgbClr val="FF0000"/>
                </a:solidFill>
              </a:rPr>
              <a:t>Gió</a:t>
            </a:r>
            <a:r>
              <a:rPr lang="en-US" sz="2800" dirty="0">
                <a:solidFill>
                  <a:srgbClr val="FF0000"/>
                </a:solidFill>
              </a:rPr>
              <a:t> </a:t>
            </a:r>
            <a:r>
              <a:rPr lang="en-US" sz="2800" dirty="0" err="1">
                <a:solidFill>
                  <a:srgbClr val="FF0000"/>
                </a:solidFill>
              </a:rPr>
              <a:t>giật</a:t>
            </a:r>
            <a:endParaRPr lang="en-US" sz="2800" dirty="0">
              <a:solidFill>
                <a:srgbClr val="FF0000"/>
              </a:solidFill>
            </a:endParaRPr>
          </a:p>
        </p:txBody>
      </p:sp>
    </p:spTree>
    <p:extLst>
      <p:ext uri="{BB962C8B-B14F-4D97-AF65-F5344CB8AC3E}">
        <p14:creationId xmlns:p14="http://schemas.microsoft.com/office/powerpoint/2010/main" val="17661037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t="21190" b="21190"/>
          <a:stretch/>
        </p:blipFill>
        <p:spPr bwMode="auto">
          <a:xfrm>
            <a:off x="5431662" y="2727879"/>
            <a:ext cx="7384361" cy="4254855"/>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E99E6DB1-FFD3-4CFE-B927-E015F05A87EC}"/>
              </a:ext>
            </a:extLst>
          </p:cNvPr>
          <p:cNvSpPr txBox="1"/>
          <p:nvPr/>
        </p:nvSpPr>
        <p:spPr>
          <a:xfrm>
            <a:off x="9416824" y="8036357"/>
            <a:ext cx="3862171" cy="987399"/>
          </a:xfrm>
          <a:prstGeom prst="rect">
            <a:avLst/>
          </a:prstGeom>
          <a:noFill/>
        </p:spPr>
        <p:txBody>
          <a:bodyPr wrap="none" rtlCol="0">
            <a:spAutoFit/>
          </a:bodyPr>
          <a:lstStyle/>
          <a:p>
            <a:pPr marL="0" marR="0" lvl="0" indent="0" algn="l" defTabSz="916777" rtl="0" eaLnBrk="1" fontAlgn="auto" latinLnBrk="0" hangingPunct="1">
              <a:lnSpc>
                <a:spcPct val="100000"/>
              </a:lnSpc>
              <a:spcBef>
                <a:spcPts val="0"/>
              </a:spcBef>
              <a:spcAft>
                <a:spcPts val="0"/>
              </a:spcAft>
              <a:buClrTx/>
              <a:buSzTx/>
              <a:buFontTx/>
              <a:buNone/>
              <a:tabLst/>
              <a:defRPr/>
            </a:pPr>
            <a:r>
              <a:rPr kumimoji="0" lang="en-US" sz="5815" b="0" i="0" u="none" strike="noStrike" kern="1200" cap="none" spc="0" normalizeH="0" baseline="0" noProof="0">
                <a:ln w="190500">
                  <a:solidFill>
                    <a:srgbClr val="F79646">
                      <a:lumMod val="40000"/>
                      <a:lumOff val="60000"/>
                    </a:srgbClr>
                  </a:solidFill>
                </a:ln>
                <a:solidFill>
                  <a:srgbClr val="F79646">
                    <a:lumMod val="60000"/>
                    <a:lumOff val="40000"/>
                  </a:srgbClr>
                </a:solidFill>
                <a:effectLst/>
                <a:uLnTx/>
                <a:uFillTx/>
                <a:latin typeface="MTD Anydore" panose="02000500000000000000" pitchFamily="50" charset="0"/>
                <a:ea typeface="+mn-ea"/>
                <a:cs typeface="+mn-cs"/>
              </a:rPr>
              <a:t>Nhà văn tai ba</a:t>
            </a:r>
          </a:p>
        </p:txBody>
      </p:sp>
      <p:sp>
        <p:nvSpPr>
          <p:cNvPr id="3" name="TextBox 2">
            <a:extLst>
              <a:ext uri="{FF2B5EF4-FFF2-40B4-BE49-F238E27FC236}">
                <a16:creationId xmlns:a16="http://schemas.microsoft.com/office/drawing/2014/main" id="{5202EED3-C4A6-4A8E-9AE0-F3E93EEC76D7}"/>
              </a:ext>
            </a:extLst>
          </p:cNvPr>
          <p:cNvSpPr txBox="1"/>
          <p:nvPr/>
        </p:nvSpPr>
        <p:spPr>
          <a:xfrm>
            <a:off x="9416824" y="8036356"/>
            <a:ext cx="3862171" cy="987399"/>
          </a:xfrm>
          <a:prstGeom prst="rect">
            <a:avLst/>
          </a:prstGeom>
          <a:noFill/>
        </p:spPr>
        <p:txBody>
          <a:bodyPr wrap="none" rtlCol="0">
            <a:spAutoFit/>
          </a:bodyPr>
          <a:lstStyle/>
          <a:p>
            <a:pPr marL="0" marR="0" lvl="0" indent="0" algn="l" defTabSz="916777" rtl="0" eaLnBrk="1" fontAlgn="auto" latinLnBrk="0" hangingPunct="1">
              <a:lnSpc>
                <a:spcPct val="100000"/>
              </a:lnSpc>
              <a:spcBef>
                <a:spcPts val="0"/>
              </a:spcBef>
              <a:spcAft>
                <a:spcPts val="0"/>
              </a:spcAft>
              <a:buClrTx/>
              <a:buSzTx/>
              <a:buFontTx/>
              <a:buNone/>
              <a:tabLst/>
              <a:defRPr/>
            </a:pPr>
            <a:r>
              <a:rPr kumimoji="0" lang="en-US" sz="5815" b="0" i="0" u="none" strike="noStrike" kern="1200" cap="none" spc="0" normalizeH="0" baseline="0" noProof="0">
                <a:ln>
                  <a:noFill/>
                </a:ln>
                <a:solidFill>
                  <a:srgbClr val="F68D36"/>
                </a:solidFill>
                <a:effectLst/>
                <a:uLnTx/>
                <a:uFillTx/>
                <a:latin typeface="MTD Anydore" panose="02000500000000000000" pitchFamily="50" charset="0"/>
                <a:ea typeface="+mn-ea"/>
                <a:cs typeface="+mn-cs"/>
              </a:rPr>
              <a:t>Nhà văn tài ba</a:t>
            </a:r>
          </a:p>
        </p:txBody>
      </p:sp>
      <p:grpSp>
        <p:nvGrpSpPr>
          <p:cNvPr id="6" name="Group 5">
            <a:extLst>
              <a:ext uri="{FF2B5EF4-FFF2-40B4-BE49-F238E27FC236}">
                <a16:creationId xmlns:a16="http://schemas.microsoft.com/office/drawing/2014/main" id="{70E3E7D7-8A01-4673-9852-8725A0AD03A7}"/>
              </a:ext>
            </a:extLst>
          </p:cNvPr>
          <p:cNvGrpSpPr/>
          <p:nvPr/>
        </p:nvGrpSpPr>
        <p:grpSpPr>
          <a:xfrm>
            <a:off x="0" y="3387578"/>
            <a:ext cx="2824171" cy="3595156"/>
            <a:chOff x="1476400" y="3315598"/>
            <a:chExt cx="2816980" cy="3586002"/>
          </a:xfrm>
        </p:grpSpPr>
        <p:sp>
          <p:nvSpPr>
            <p:cNvPr id="16" name="椭圆 55">
              <a:extLst>
                <a:ext uri="{FF2B5EF4-FFF2-40B4-BE49-F238E27FC236}">
                  <a16:creationId xmlns:a16="http://schemas.microsoft.com/office/drawing/2014/main" id="{C77DBD8D-7A09-475A-A598-2A4668625D8D}"/>
                </a:ext>
              </a:extLst>
            </p:cNvPr>
            <p:cNvSpPr/>
            <p:nvPr/>
          </p:nvSpPr>
          <p:spPr>
            <a:xfrm>
              <a:off x="1476400" y="6253528"/>
              <a:ext cx="2816980" cy="648072"/>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6777" rtl="0" eaLnBrk="1" fontAlgn="auto" latinLnBrk="0" hangingPunct="1">
                <a:lnSpc>
                  <a:spcPct val="100000"/>
                </a:lnSpc>
                <a:spcBef>
                  <a:spcPts val="0"/>
                </a:spcBef>
                <a:spcAft>
                  <a:spcPts val="0"/>
                </a:spcAft>
                <a:buClrTx/>
                <a:buSzTx/>
                <a:buFontTx/>
                <a:buNone/>
                <a:tabLst/>
                <a:defRPr/>
              </a:pPr>
              <a:endParaRPr kumimoji="0" lang="zh-CN" altLang="en-US" sz="1805"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pic>
          <p:nvPicPr>
            <p:cNvPr id="17" name="Picture 4" descr="F:\5351cc8d2b5ee.png">
              <a:extLst>
                <a:ext uri="{FF2B5EF4-FFF2-40B4-BE49-F238E27FC236}">
                  <a16:creationId xmlns:a16="http://schemas.microsoft.com/office/drawing/2014/main" id="{68AF3441-2ABC-4134-B85B-EC53AEC5718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5771"/>
            <a:stretch/>
          </p:blipFill>
          <p:spPr bwMode="auto">
            <a:xfrm>
              <a:off x="1476400" y="3315598"/>
              <a:ext cx="2816980" cy="324333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 name="Group 3">
            <a:extLst>
              <a:ext uri="{FF2B5EF4-FFF2-40B4-BE49-F238E27FC236}">
                <a16:creationId xmlns:a16="http://schemas.microsoft.com/office/drawing/2014/main" id="{95BCEF7A-55D3-4BF6-8754-6570C0423C52}"/>
              </a:ext>
            </a:extLst>
          </p:cNvPr>
          <p:cNvGrpSpPr/>
          <p:nvPr/>
        </p:nvGrpSpPr>
        <p:grpSpPr>
          <a:xfrm>
            <a:off x="383166" y="-1309492"/>
            <a:ext cx="11079370" cy="3693832"/>
            <a:chOff x="5654509" y="1211646"/>
            <a:chExt cx="6790086" cy="3693833"/>
          </a:xfrm>
        </p:grpSpPr>
        <p:sp>
          <p:nvSpPr>
            <p:cNvPr id="9" name="五边形 3">
              <a:extLst>
                <a:ext uri="{FF2B5EF4-FFF2-40B4-BE49-F238E27FC236}">
                  <a16:creationId xmlns:a16="http://schemas.microsoft.com/office/drawing/2014/main" id="{92A9B990-E27D-4C3F-9004-CE45C76DDDE8}"/>
                </a:ext>
              </a:extLst>
            </p:cNvPr>
            <p:cNvSpPr/>
            <p:nvPr/>
          </p:nvSpPr>
          <p:spPr>
            <a:xfrm flipH="1">
              <a:off x="5983191" y="2811916"/>
              <a:ext cx="6461404" cy="2093563"/>
            </a:xfrm>
            <a:prstGeom prst="homePlate">
              <a:avLst>
                <a:gd name="adj" fmla="val 27033"/>
              </a:avLst>
            </a:prstGeom>
            <a:solidFill>
              <a:schemeClr val="bg1"/>
            </a:solidFill>
            <a:ln>
              <a:solidFill>
                <a:schemeClr val="accent5">
                  <a:lumMod val="75000"/>
                </a:schemeClr>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6777" rtl="0" eaLnBrk="1" fontAlgn="auto" latinLnBrk="0" hangingPunct="1">
                <a:lnSpc>
                  <a:spcPct val="100000"/>
                </a:lnSpc>
                <a:spcBef>
                  <a:spcPts val="0"/>
                </a:spcBef>
                <a:spcAft>
                  <a:spcPts val="0"/>
                </a:spcAft>
                <a:buClrTx/>
                <a:buSzTx/>
                <a:buFontTx/>
                <a:buNone/>
                <a:tabLst/>
                <a:defRPr/>
              </a:pPr>
              <a:endParaRPr kumimoji="0" lang="zh-CN" altLang="en-US" sz="1805" b="0" i="0" u="none" strike="noStrike" kern="1200" cap="none" spc="0" normalizeH="0" baseline="0" noProof="0">
                <a:ln>
                  <a:solidFill>
                    <a:srgbClr val="1F497D">
                      <a:lumMod val="75000"/>
                    </a:srgbClr>
                  </a:solidFill>
                </a:ln>
                <a:solidFill>
                  <a:prstClr val="white"/>
                </a:solidFill>
                <a:effectLst/>
                <a:uLnTx/>
                <a:uFillTx/>
                <a:latin typeface="Calibri"/>
                <a:ea typeface="宋体" panose="02010600030101010101" pitchFamily="2" charset="-122"/>
                <a:cs typeface="+mn-cs"/>
              </a:endParaRPr>
            </a:p>
          </p:txBody>
        </p:sp>
        <p:sp>
          <p:nvSpPr>
            <p:cNvPr id="11" name="TextBox 10">
              <a:extLst>
                <a:ext uri="{FF2B5EF4-FFF2-40B4-BE49-F238E27FC236}">
                  <a16:creationId xmlns:a16="http://schemas.microsoft.com/office/drawing/2014/main" id="{B326260C-4240-4C6B-8ADF-BFFDF57FD068}"/>
                </a:ext>
              </a:extLst>
            </p:cNvPr>
            <p:cNvSpPr txBox="1"/>
            <p:nvPr/>
          </p:nvSpPr>
          <p:spPr>
            <a:xfrm flipH="1">
              <a:off x="5654509" y="1211646"/>
              <a:ext cx="1081290" cy="647981"/>
            </a:xfrm>
            <a:prstGeom prst="rect">
              <a:avLst/>
            </a:prstGeom>
            <a:noFill/>
          </p:spPr>
          <p:txBody>
            <a:bodyPr wrap="square" rtlCol="0">
              <a:spAutoFit/>
            </a:bodyPr>
            <a:lstStyle/>
            <a:p>
              <a:pPr marL="0" marR="0" lvl="0" indent="0" algn="l" defTabSz="916777" rtl="0" eaLnBrk="1" fontAlgn="auto" latinLnBrk="0" hangingPunct="1">
                <a:lnSpc>
                  <a:spcPct val="100000"/>
                </a:lnSpc>
                <a:spcBef>
                  <a:spcPts val="0"/>
                </a:spcBef>
                <a:spcAft>
                  <a:spcPts val="0"/>
                </a:spcAft>
                <a:buClrTx/>
                <a:buSzTx/>
                <a:buFontTx/>
                <a:buNone/>
                <a:tabLst/>
                <a:defRPr/>
              </a:pPr>
              <a:r>
                <a:rPr kumimoji="0" lang="en-US" altLang="zh-CN" sz="3609" b="1"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rPr>
                <a:t>02</a:t>
              </a:r>
              <a:endParaRPr kumimoji="0" lang="zh-CN" altLang="en-US" sz="3609"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sp>
        <p:nvSpPr>
          <p:cNvPr id="2" name="TextBox 1">
            <a:extLst>
              <a:ext uri="{FF2B5EF4-FFF2-40B4-BE49-F238E27FC236}">
                <a16:creationId xmlns:a16="http://schemas.microsoft.com/office/drawing/2014/main" id="{D8DFACFC-6B03-4423-879A-218D6848F77B}"/>
              </a:ext>
            </a:extLst>
          </p:cNvPr>
          <p:cNvSpPr txBox="1"/>
          <p:nvPr/>
        </p:nvSpPr>
        <p:spPr>
          <a:xfrm>
            <a:off x="1790700" y="657225"/>
            <a:ext cx="9481824" cy="1323439"/>
          </a:xfrm>
          <a:prstGeom prst="rect">
            <a:avLst/>
          </a:prstGeom>
          <a:noFill/>
        </p:spPr>
        <p:txBody>
          <a:bodyPr wrap="square" rtlCol="0">
            <a:spAutoFit/>
          </a:bodyPr>
          <a:lstStyle/>
          <a:p>
            <a:pPr algn="ctr"/>
            <a:r>
              <a:rPr lang="vi-VN" sz="4000" dirty="0">
                <a:solidFill>
                  <a:srgbClr val="0070C0"/>
                </a:solidFill>
                <a:latin typeface="+mj-lt"/>
                <a:cs typeface="Pattaya" panose="00000500000000000000" pitchFamily="2" charset="-34"/>
              </a:rPr>
              <a:t>Nêu một số rủi ro dẫn đến thiệt hại về con người và tài sản khi xảy ra những thiên tai đó</a:t>
            </a:r>
          </a:p>
        </p:txBody>
      </p:sp>
    </p:spTree>
    <p:extLst>
      <p:ext uri="{BB962C8B-B14F-4D97-AF65-F5344CB8AC3E}">
        <p14:creationId xmlns:p14="http://schemas.microsoft.com/office/powerpoint/2010/main" val="3037829415"/>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66000">
                                          <p:cBhvr additive="base">
                                            <p:cTn id="7" dur="500" fill="hold"/>
                                            <p:tgtEl>
                                              <p:spTgt spid="6"/>
                                            </p:tgtEl>
                                            <p:attrNameLst>
                                              <p:attrName>ppt_x</p:attrName>
                                            </p:attrNameLst>
                                          </p:cBhvr>
                                          <p:tavLst>
                                            <p:tav tm="0">
                                              <p:val>
                                                <p:strVal val="#ppt_x"/>
                                              </p:val>
                                            </p:tav>
                                            <p:tav tm="100000">
                                              <p:val>
                                                <p:strVal val="#ppt_x"/>
                                              </p:val>
                                            </p:tav>
                                          </p:tavLst>
                                        </p:anim>
                                        <p:anim calcmode="lin" valueType="num" p14:bounceEnd="66000">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fade">
                                          <p:cBhvr>
                                            <p:cTn id="13"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fade">
                                          <p:cBhvr>
                                            <p:cTn id="13"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3289" y="-1"/>
            <a:ext cx="11814394" cy="6858001"/>
          </a:xfrm>
          <a:prstGeom prst="rect">
            <a:avLst/>
          </a:prstGeom>
        </p:spPr>
      </p:pic>
      <p:pic>
        <p:nvPicPr>
          <p:cNvPr id="7" name="Picture 6">
            <a:extLst>
              <a:ext uri="{FF2B5EF4-FFF2-40B4-BE49-F238E27FC236}">
                <a16:creationId xmlns:a16="http://schemas.microsoft.com/office/drawing/2014/main" id="{9D4FB897-1F53-4F38-810B-72D48793A62F}"/>
              </a:ext>
            </a:extLst>
          </p:cNvPr>
          <p:cNvPicPr>
            <a:picLocks noChangeAspect="1"/>
          </p:cNvPicPr>
          <p:nvPr/>
        </p:nvPicPr>
        <p:blipFill>
          <a:blip r:embed="rId4"/>
          <a:stretch>
            <a:fillRect/>
          </a:stretch>
        </p:blipFill>
        <p:spPr>
          <a:xfrm>
            <a:off x="4783985" y="3506140"/>
            <a:ext cx="2238704" cy="2860288"/>
          </a:xfrm>
          <a:prstGeom prst="rect">
            <a:avLst/>
          </a:prstGeom>
        </p:spPr>
      </p:pic>
      <p:pic>
        <p:nvPicPr>
          <p:cNvPr id="9" name="Picture 8">
            <a:extLst>
              <a:ext uri="{FF2B5EF4-FFF2-40B4-BE49-F238E27FC236}">
                <a16:creationId xmlns:a16="http://schemas.microsoft.com/office/drawing/2014/main" id="{1716F99E-26C8-440C-B7E7-47B64E1823A6}"/>
              </a:ext>
            </a:extLst>
          </p:cNvPr>
          <p:cNvPicPr>
            <a:picLocks noChangeAspect="1"/>
          </p:cNvPicPr>
          <p:nvPr/>
        </p:nvPicPr>
        <p:blipFill>
          <a:blip r:embed="rId5"/>
          <a:stretch>
            <a:fillRect/>
          </a:stretch>
        </p:blipFill>
        <p:spPr>
          <a:xfrm>
            <a:off x="2734366" y="3429001"/>
            <a:ext cx="2049619" cy="2960850"/>
          </a:xfrm>
          <a:prstGeom prst="rect">
            <a:avLst/>
          </a:prstGeom>
        </p:spPr>
      </p:pic>
      <p:sp>
        <p:nvSpPr>
          <p:cNvPr id="2" name="TextBox 1"/>
          <p:cNvSpPr txBox="1"/>
          <p:nvPr/>
        </p:nvSpPr>
        <p:spPr>
          <a:xfrm>
            <a:off x="1038439" y="1904965"/>
            <a:ext cx="6102159" cy="1109603"/>
          </a:xfrm>
          <a:prstGeom prst="rect">
            <a:avLst/>
          </a:prstGeom>
          <a:noFill/>
        </p:spPr>
        <p:txBody>
          <a:bodyPr wrap="square" rtlCol="0">
            <a:spAutoFit/>
          </a:bodyPr>
          <a:lstStyle/>
          <a:p>
            <a:pPr marL="0" marR="0" lvl="0" indent="0" algn="l" defTabSz="916777" rtl="0" eaLnBrk="1" fontAlgn="auto" latinLnBrk="0" hangingPunct="1">
              <a:lnSpc>
                <a:spcPct val="100000"/>
              </a:lnSpc>
              <a:spcBef>
                <a:spcPts val="0"/>
              </a:spcBef>
              <a:spcAft>
                <a:spcPts val="0"/>
              </a:spcAft>
              <a:buClrTx/>
              <a:buSzTx/>
              <a:buFontTx/>
              <a:buNone/>
              <a:tabLst/>
              <a:defRPr/>
            </a:pPr>
            <a:r>
              <a:rPr kumimoji="0" lang="en-US" sz="6609" b="0" i="0" u="none" strike="noStrike" kern="1200" cap="none" spc="0" normalizeH="0" baseline="0" noProof="0" dirty="0">
                <a:ln>
                  <a:noFill/>
                </a:ln>
                <a:solidFill>
                  <a:prstClr val="white"/>
                </a:solidFill>
                <a:effectLst/>
                <a:uLnTx/>
                <a:uFillTx/>
                <a:latin typeface="Baloo" panose="03080902040302020200" pitchFamily="66" charset="0"/>
                <a:ea typeface="+mn-ea"/>
                <a:cs typeface="Baloo" panose="03080902040302020200" pitchFamily="66" charset="0"/>
              </a:rPr>
              <a:t>Chia </a:t>
            </a:r>
            <a:r>
              <a:rPr kumimoji="0" lang="en-US" sz="6609" b="0" i="0" u="none" strike="noStrike" kern="1200" cap="none" spc="0" normalizeH="0" baseline="0" noProof="0" dirty="0" err="1">
                <a:ln>
                  <a:noFill/>
                </a:ln>
                <a:solidFill>
                  <a:prstClr val="white"/>
                </a:solidFill>
                <a:effectLst/>
                <a:uLnTx/>
                <a:uFillTx/>
                <a:latin typeface="Baloo" panose="03080902040302020200" pitchFamily="66" charset="0"/>
                <a:ea typeface="+mn-ea"/>
                <a:cs typeface="Baloo" panose="03080902040302020200" pitchFamily="66" charset="0"/>
              </a:rPr>
              <a:t>sẻ</a:t>
            </a:r>
            <a:r>
              <a:rPr kumimoji="0" lang="en-US" sz="6609" b="0" i="0" u="none" strike="noStrike" kern="1200" cap="none" spc="0" normalizeH="0" baseline="0" noProof="0" dirty="0">
                <a:ln>
                  <a:noFill/>
                </a:ln>
                <a:solidFill>
                  <a:prstClr val="white"/>
                </a:solidFill>
                <a:effectLst/>
                <a:uLnTx/>
                <a:uFillTx/>
                <a:latin typeface="Baloo" panose="03080902040302020200" pitchFamily="66" charset="0"/>
                <a:ea typeface="+mn-ea"/>
                <a:cs typeface="Baloo" panose="03080902040302020200" pitchFamily="66" charset="0"/>
              </a:rPr>
              <a:t> </a:t>
            </a:r>
            <a:r>
              <a:rPr kumimoji="0" lang="en-US" sz="6609" b="0" i="0" u="none" strike="noStrike" kern="1200" cap="none" spc="0" normalizeH="0" baseline="0" noProof="0" dirty="0" err="1">
                <a:ln>
                  <a:noFill/>
                </a:ln>
                <a:solidFill>
                  <a:prstClr val="white"/>
                </a:solidFill>
                <a:effectLst/>
                <a:uLnTx/>
                <a:uFillTx/>
                <a:latin typeface="Baloo" panose="03080902040302020200" pitchFamily="66" charset="0"/>
                <a:ea typeface="+mn-ea"/>
                <a:cs typeface="Baloo" panose="03080902040302020200" pitchFamily="66" charset="0"/>
              </a:rPr>
              <a:t>trước</a:t>
            </a:r>
            <a:r>
              <a:rPr kumimoji="0" lang="en-US" sz="6609" b="0" i="0" u="none" strike="noStrike" kern="1200" cap="none" spc="0" normalizeH="0" baseline="0" noProof="0" dirty="0">
                <a:ln>
                  <a:noFill/>
                </a:ln>
                <a:solidFill>
                  <a:prstClr val="white"/>
                </a:solidFill>
                <a:effectLst/>
                <a:uLnTx/>
                <a:uFillTx/>
                <a:latin typeface="Baloo" panose="03080902040302020200" pitchFamily="66" charset="0"/>
                <a:ea typeface="+mn-ea"/>
                <a:cs typeface="Baloo" panose="03080902040302020200" pitchFamily="66" charset="0"/>
              </a:rPr>
              <a:t> </a:t>
            </a:r>
            <a:r>
              <a:rPr kumimoji="0" lang="en-US" sz="6609" b="0" i="0" u="none" strike="noStrike" kern="1200" cap="none" spc="0" normalizeH="0" baseline="0" noProof="0" dirty="0" err="1">
                <a:ln>
                  <a:noFill/>
                </a:ln>
                <a:solidFill>
                  <a:prstClr val="white"/>
                </a:solidFill>
                <a:effectLst/>
                <a:uLnTx/>
                <a:uFillTx/>
                <a:latin typeface="Baloo" panose="03080902040302020200" pitchFamily="66" charset="0"/>
                <a:ea typeface="+mn-ea"/>
                <a:cs typeface="Baloo" panose="03080902040302020200" pitchFamily="66" charset="0"/>
              </a:rPr>
              <a:t>lớp</a:t>
            </a:r>
            <a:endParaRPr kumimoji="0" lang="en-US" sz="6609" b="0" i="0" u="none" strike="noStrike" kern="1200" cap="none" spc="0" normalizeH="0" baseline="0" noProof="0" dirty="0">
              <a:ln>
                <a:noFill/>
              </a:ln>
              <a:solidFill>
                <a:prstClr val="white"/>
              </a:solidFill>
              <a:effectLst/>
              <a:uLnTx/>
              <a:uFillTx/>
              <a:latin typeface="Baloo" panose="03080902040302020200" pitchFamily="66" charset="0"/>
              <a:ea typeface="+mn-ea"/>
              <a:cs typeface="Baloo" panose="03080902040302020200" pitchFamily="66" charset="0"/>
            </a:endParaRPr>
          </a:p>
        </p:txBody>
      </p:sp>
    </p:spTree>
    <p:extLst>
      <p:ext uri="{BB962C8B-B14F-4D97-AF65-F5344CB8AC3E}">
        <p14:creationId xmlns:p14="http://schemas.microsoft.com/office/powerpoint/2010/main" val="1581228072"/>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5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AA7FF2A-B8AC-4C35-8528-F372FAE4AF9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6678" t="9722" r="19580" b="81359"/>
          <a:stretch/>
        </p:blipFill>
        <p:spPr>
          <a:xfrm>
            <a:off x="9715703" y="525429"/>
            <a:ext cx="844886" cy="822632"/>
          </a:xfrm>
          <a:prstGeom prst="rect">
            <a:avLst/>
          </a:prstGeom>
        </p:spPr>
      </p:pic>
      <p:pic>
        <p:nvPicPr>
          <p:cNvPr id="5" name="图片 4">
            <a:extLst>
              <a:ext uri="{FF2B5EF4-FFF2-40B4-BE49-F238E27FC236}">
                <a16:creationId xmlns:a16="http://schemas.microsoft.com/office/drawing/2014/main" id="{836AEE4F-C2F7-4CF0-9727-179BDE37F9E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913" t="15351" r="79586" b="75833"/>
          <a:stretch/>
        </p:blipFill>
        <p:spPr>
          <a:xfrm>
            <a:off x="850039" y="525429"/>
            <a:ext cx="914400" cy="967350"/>
          </a:xfrm>
          <a:prstGeom prst="rect">
            <a:avLst/>
          </a:prstGeom>
        </p:spPr>
      </p:pic>
      <p:pic>
        <p:nvPicPr>
          <p:cNvPr id="6" name="图片 5">
            <a:extLst>
              <a:ext uri="{FF2B5EF4-FFF2-40B4-BE49-F238E27FC236}">
                <a16:creationId xmlns:a16="http://schemas.microsoft.com/office/drawing/2014/main" id="{CB7AE9E3-F46C-4643-A706-D80B0DD96E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2503" t="36666" b="50329"/>
          <a:stretch/>
        </p:blipFill>
        <p:spPr>
          <a:xfrm>
            <a:off x="10560589" y="1520718"/>
            <a:ext cx="1265204" cy="1410638"/>
          </a:xfrm>
          <a:prstGeom prst="rect">
            <a:avLst/>
          </a:prstGeom>
        </p:spPr>
      </p:pic>
      <p:pic>
        <p:nvPicPr>
          <p:cNvPr id="7" name="图片 6">
            <a:extLst>
              <a:ext uri="{FF2B5EF4-FFF2-40B4-BE49-F238E27FC236}">
                <a16:creationId xmlns:a16="http://schemas.microsoft.com/office/drawing/2014/main" id="{4CDF1D69-1364-492D-9FB3-EC8E097D793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2503" t="36666" b="50329"/>
          <a:stretch/>
        </p:blipFill>
        <p:spPr>
          <a:xfrm>
            <a:off x="11542732" y="1869586"/>
            <a:ext cx="649268" cy="723900"/>
          </a:xfrm>
          <a:prstGeom prst="rect">
            <a:avLst/>
          </a:prstGeom>
        </p:spPr>
      </p:pic>
      <p:pic>
        <p:nvPicPr>
          <p:cNvPr id="8" name="图片 7">
            <a:extLst>
              <a:ext uri="{FF2B5EF4-FFF2-40B4-BE49-F238E27FC236}">
                <a16:creationId xmlns:a16="http://schemas.microsoft.com/office/drawing/2014/main" id="{C7BDCC05-4AE9-4489-BBC3-46BFAFF9E2F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6678" t="9722" r="19580" b="81359"/>
          <a:stretch/>
        </p:blipFill>
        <p:spPr>
          <a:xfrm flipH="1">
            <a:off x="175280" y="2108724"/>
            <a:ext cx="844886" cy="822632"/>
          </a:xfrm>
          <a:prstGeom prst="rect">
            <a:avLst/>
          </a:prstGeom>
        </p:spPr>
      </p:pic>
      <p:pic>
        <p:nvPicPr>
          <p:cNvPr id="10" name="图片 9">
            <a:extLst>
              <a:ext uri="{FF2B5EF4-FFF2-40B4-BE49-F238E27FC236}">
                <a16:creationId xmlns:a16="http://schemas.microsoft.com/office/drawing/2014/main" id="{9EA38B9B-F497-4BE7-BD0F-C0FAF2AF7CD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82580"/>
          <a:stretch/>
        </p:blipFill>
        <p:spPr>
          <a:xfrm>
            <a:off x="0" y="5037221"/>
            <a:ext cx="12192000" cy="1820779"/>
          </a:xfrm>
          <a:prstGeom prst="rect">
            <a:avLst/>
          </a:prstGeom>
        </p:spPr>
      </p:pic>
      <p:grpSp>
        <p:nvGrpSpPr>
          <p:cNvPr id="32" name="Group 31">
            <a:extLst>
              <a:ext uri="{FF2B5EF4-FFF2-40B4-BE49-F238E27FC236}">
                <a16:creationId xmlns:a16="http://schemas.microsoft.com/office/drawing/2014/main" id="{B292B353-3F59-43B8-A86A-B91E31C4C770}"/>
              </a:ext>
            </a:extLst>
          </p:cNvPr>
          <p:cNvGrpSpPr/>
          <p:nvPr/>
        </p:nvGrpSpPr>
        <p:grpSpPr>
          <a:xfrm>
            <a:off x="1663398" y="1869586"/>
            <a:ext cx="9879334" cy="3337655"/>
            <a:chOff x="2358167" y="1820779"/>
            <a:chExt cx="6334631" cy="4122821"/>
          </a:xfrm>
        </p:grpSpPr>
        <p:sp>
          <p:nvSpPr>
            <p:cNvPr id="22" name="Rectangle: Rounded Corners 21">
              <a:extLst>
                <a:ext uri="{FF2B5EF4-FFF2-40B4-BE49-F238E27FC236}">
                  <a16:creationId xmlns:a16="http://schemas.microsoft.com/office/drawing/2014/main" id="{41FD7B09-68E3-41F0-94EF-E1133E06D812}"/>
                </a:ext>
              </a:extLst>
            </p:cNvPr>
            <p:cNvSpPr/>
            <p:nvPr/>
          </p:nvSpPr>
          <p:spPr>
            <a:xfrm>
              <a:off x="2358167" y="1820779"/>
              <a:ext cx="6334631" cy="4122821"/>
            </a:xfrm>
            <a:prstGeom prst="roundRect">
              <a:avLst/>
            </a:prstGeom>
            <a:solidFill>
              <a:srgbClr val="FCE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24" name="Rectangle 23">
              <a:extLst>
                <a:ext uri="{FF2B5EF4-FFF2-40B4-BE49-F238E27FC236}">
                  <a16:creationId xmlns:a16="http://schemas.microsoft.com/office/drawing/2014/main" id="{35AE7398-F5F0-4510-866D-8FE93CC5C330}"/>
                </a:ext>
              </a:extLst>
            </p:cNvPr>
            <p:cNvSpPr/>
            <p:nvPr/>
          </p:nvSpPr>
          <p:spPr>
            <a:xfrm>
              <a:off x="2749264" y="2304454"/>
              <a:ext cx="5401834" cy="3274430"/>
            </a:xfrm>
            <a:custGeom>
              <a:avLst/>
              <a:gdLst>
                <a:gd name="connsiteX0" fmla="*/ 0 w 5401834"/>
                <a:gd name="connsiteY0" fmla="*/ 0 h 3274430"/>
                <a:gd name="connsiteX1" fmla="*/ 486165 w 5401834"/>
                <a:gd name="connsiteY1" fmla="*/ 0 h 3274430"/>
                <a:gd name="connsiteX2" fmla="*/ 1080367 w 5401834"/>
                <a:gd name="connsiteY2" fmla="*/ 0 h 3274430"/>
                <a:gd name="connsiteX3" fmla="*/ 1620550 w 5401834"/>
                <a:gd name="connsiteY3" fmla="*/ 0 h 3274430"/>
                <a:gd name="connsiteX4" fmla="*/ 2052697 w 5401834"/>
                <a:gd name="connsiteY4" fmla="*/ 0 h 3274430"/>
                <a:gd name="connsiteX5" fmla="*/ 2592880 w 5401834"/>
                <a:gd name="connsiteY5" fmla="*/ 0 h 3274430"/>
                <a:gd name="connsiteX6" fmla="*/ 3025027 w 5401834"/>
                <a:gd name="connsiteY6" fmla="*/ 0 h 3274430"/>
                <a:gd name="connsiteX7" fmla="*/ 3511192 w 5401834"/>
                <a:gd name="connsiteY7" fmla="*/ 0 h 3274430"/>
                <a:gd name="connsiteX8" fmla="*/ 4159412 w 5401834"/>
                <a:gd name="connsiteY8" fmla="*/ 0 h 3274430"/>
                <a:gd name="connsiteX9" fmla="*/ 4645577 w 5401834"/>
                <a:gd name="connsiteY9" fmla="*/ 0 h 3274430"/>
                <a:gd name="connsiteX10" fmla="*/ 5401834 w 5401834"/>
                <a:gd name="connsiteY10" fmla="*/ 0 h 3274430"/>
                <a:gd name="connsiteX11" fmla="*/ 5401834 w 5401834"/>
                <a:gd name="connsiteY11" fmla="*/ 545738 h 3274430"/>
                <a:gd name="connsiteX12" fmla="*/ 5401834 w 5401834"/>
                <a:gd name="connsiteY12" fmla="*/ 1025988 h 3274430"/>
                <a:gd name="connsiteX13" fmla="*/ 5401834 w 5401834"/>
                <a:gd name="connsiteY13" fmla="*/ 1538982 h 3274430"/>
                <a:gd name="connsiteX14" fmla="*/ 5401834 w 5401834"/>
                <a:gd name="connsiteY14" fmla="*/ 2084720 h 3274430"/>
                <a:gd name="connsiteX15" fmla="*/ 5401834 w 5401834"/>
                <a:gd name="connsiteY15" fmla="*/ 2597714 h 3274430"/>
                <a:gd name="connsiteX16" fmla="*/ 5401834 w 5401834"/>
                <a:gd name="connsiteY16" fmla="*/ 3274430 h 3274430"/>
                <a:gd name="connsiteX17" fmla="*/ 4969687 w 5401834"/>
                <a:gd name="connsiteY17" fmla="*/ 3274430 h 3274430"/>
                <a:gd name="connsiteX18" fmla="*/ 4321467 w 5401834"/>
                <a:gd name="connsiteY18" fmla="*/ 3274430 h 3274430"/>
                <a:gd name="connsiteX19" fmla="*/ 3673247 w 5401834"/>
                <a:gd name="connsiteY19" fmla="*/ 3274430 h 3274430"/>
                <a:gd name="connsiteX20" fmla="*/ 3241100 w 5401834"/>
                <a:gd name="connsiteY20" fmla="*/ 3274430 h 3274430"/>
                <a:gd name="connsiteX21" fmla="*/ 2592880 w 5401834"/>
                <a:gd name="connsiteY21" fmla="*/ 3274430 h 3274430"/>
                <a:gd name="connsiteX22" fmla="*/ 2160734 w 5401834"/>
                <a:gd name="connsiteY22" fmla="*/ 3274430 h 3274430"/>
                <a:gd name="connsiteX23" fmla="*/ 1512514 w 5401834"/>
                <a:gd name="connsiteY23" fmla="*/ 3274430 h 3274430"/>
                <a:gd name="connsiteX24" fmla="*/ 1134385 w 5401834"/>
                <a:gd name="connsiteY24" fmla="*/ 3274430 h 3274430"/>
                <a:gd name="connsiteX25" fmla="*/ 702238 w 5401834"/>
                <a:gd name="connsiteY25" fmla="*/ 3274430 h 3274430"/>
                <a:gd name="connsiteX26" fmla="*/ 0 w 5401834"/>
                <a:gd name="connsiteY26" fmla="*/ 3274430 h 3274430"/>
                <a:gd name="connsiteX27" fmla="*/ 0 w 5401834"/>
                <a:gd name="connsiteY27" fmla="*/ 2695947 h 3274430"/>
                <a:gd name="connsiteX28" fmla="*/ 0 w 5401834"/>
                <a:gd name="connsiteY28" fmla="*/ 2248442 h 3274430"/>
                <a:gd name="connsiteX29" fmla="*/ 0 w 5401834"/>
                <a:gd name="connsiteY29" fmla="*/ 1702704 h 3274430"/>
                <a:gd name="connsiteX30" fmla="*/ 0 w 5401834"/>
                <a:gd name="connsiteY30" fmla="*/ 1255198 h 3274430"/>
                <a:gd name="connsiteX31" fmla="*/ 0 w 5401834"/>
                <a:gd name="connsiteY31" fmla="*/ 742204 h 3274430"/>
                <a:gd name="connsiteX32" fmla="*/ 0 w 5401834"/>
                <a:gd name="connsiteY32" fmla="*/ 0 h 3274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401834" h="3274430" fill="none" extrusionOk="0">
                  <a:moveTo>
                    <a:pt x="0" y="0"/>
                  </a:moveTo>
                  <a:cubicBezTo>
                    <a:pt x="193741" y="-34615"/>
                    <a:pt x="327102" y="30256"/>
                    <a:pt x="486165" y="0"/>
                  </a:cubicBezTo>
                  <a:cubicBezTo>
                    <a:pt x="645229" y="-30256"/>
                    <a:pt x="950091" y="8266"/>
                    <a:pt x="1080367" y="0"/>
                  </a:cubicBezTo>
                  <a:cubicBezTo>
                    <a:pt x="1210643" y="-8266"/>
                    <a:pt x="1372875" y="13729"/>
                    <a:pt x="1620550" y="0"/>
                  </a:cubicBezTo>
                  <a:cubicBezTo>
                    <a:pt x="1868225" y="-13729"/>
                    <a:pt x="1860390" y="20195"/>
                    <a:pt x="2052697" y="0"/>
                  </a:cubicBezTo>
                  <a:cubicBezTo>
                    <a:pt x="2245004" y="-20195"/>
                    <a:pt x="2481734" y="36532"/>
                    <a:pt x="2592880" y="0"/>
                  </a:cubicBezTo>
                  <a:cubicBezTo>
                    <a:pt x="2704026" y="-36532"/>
                    <a:pt x="2817349" y="20029"/>
                    <a:pt x="3025027" y="0"/>
                  </a:cubicBezTo>
                  <a:cubicBezTo>
                    <a:pt x="3232705" y="-20029"/>
                    <a:pt x="3355936" y="12499"/>
                    <a:pt x="3511192" y="0"/>
                  </a:cubicBezTo>
                  <a:cubicBezTo>
                    <a:pt x="3666449" y="-12499"/>
                    <a:pt x="3902109" y="11893"/>
                    <a:pt x="4159412" y="0"/>
                  </a:cubicBezTo>
                  <a:cubicBezTo>
                    <a:pt x="4416715" y="-11893"/>
                    <a:pt x="4450094" y="26929"/>
                    <a:pt x="4645577" y="0"/>
                  </a:cubicBezTo>
                  <a:cubicBezTo>
                    <a:pt x="4841060" y="-26929"/>
                    <a:pt x="5042895" y="41062"/>
                    <a:pt x="5401834" y="0"/>
                  </a:cubicBezTo>
                  <a:cubicBezTo>
                    <a:pt x="5434374" y="192096"/>
                    <a:pt x="5396336" y="414862"/>
                    <a:pt x="5401834" y="545738"/>
                  </a:cubicBezTo>
                  <a:cubicBezTo>
                    <a:pt x="5407332" y="676614"/>
                    <a:pt x="5376366" y="829872"/>
                    <a:pt x="5401834" y="1025988"/>
                  </a:cubicBezTo>
                  <a:cubicBezTo>
                    <a:pt x="5427302" y="1222104"/>
                    <a:pt x="5371362" y="1287236"/>
                    <a:pt x="5401834" y="1538982"/>
                  </a:cubicBezTo>
                  <a:cubicBezTo>
                    <a:pt x="5432306" y="1790728"/>
                    <a:pt x="5363970" y="1826402"/>
                    <a:pt x="5401834" y="2084720"/>
                  </a:cubicBezTo>
                  <a:cubicBezTo>
                    <a:pt x="5439698" y="2343038"/>
                    <a:pt x="5401093" y="2485667"/>
                    <a:pt x="5401834" y="2597714"/>
                  </a:cubicBezTo>
                  <a:cubicBezTo>
                    <a:pt x="5402575" y="2709761"/>
                    <a:pt x="5325994" y="3129448"/>
                    <a:pt x="5401834" y="3274430"/>
                  </a:cubicBezTo>
                  <a:cubicBezTo>
                    <a:pt x="5194753" y="3310998"/>
                    <a:pt x="5075856" y="3224032"/>
                    <a:pt x="4969687" y="3274430"/>
                  </a:cubicBezTo>
                  <a:cubicBezTo>
                    <a:pt x="4863518" y="3324828"/>
                    <a:pt x="4547570" y="3232790"/>
                    <a:pt x="4321467" y="3274430"/>
                  </a:cubicBezTo>
                  <a:cubicBezTo>
                    <a:pt x="4095364" y="3316070"/>
                    <a:pt x="3870619" y="3274062"/>
                    <a:pt x="3673247" y="3274430"/>
                  </a:cubicBezTo>
                  <a:cubicBezTo>
                    <a:pt x="3475875" y="3274798"/>
                    <a:pt x="3355766" y="3232619"/>
                    <a:pt x="3241100" y="3274430"/>
                  </a:cubicBezTo>
                  <a:cubicBezTo>
                    <a:pt x="3126434" y="3316241"/>
                    <a:pt x="2760323" y="3208107"/>
                    <a:pt x="2592880" y="3274430"/>
                  </a:cubicBezTo>
                  <a:cubicBezTo>
                    <a:pt x="2425437" y="3340753"/>
                    <a:pt x="2255618" y="3223352"/>
                    <a:pt x="2160734" y="3274430"/>
                  </a:cubicBezTo>
                  <a:cubicBezTo>
                    <a:pt x="2065850" y="3325508"/>
                    <a:pt x="1763847" y="3225859"/>
                    <a:pt x="1512514" y="3274430"/>
                  </a:cubicBezTo>
                  <a:cubicBezTo>
                    <a:pt x="1261181" y="3323001"/>
                    <a:pt x="1302776" y="3263826"/>
                    <a:pt x="1134385" y="3274430"/>
                  </a:cubicBezTo>
                  <a:cubicBezTo>
                    <a:pt x="965994" y="3285034"/>
                    <a:pt x="884276" y="3231276"/>
                    <a:pt x="702238" y="3274430"/>
                  </a:cubicBezTo>
                  <a:cubicBezTo>
                    <a:pt x="520200" y="3317584"/>
                    <a:pt x="154843" y="3268711"/>
                    <a:pt x="0" y="3274430"/>
                  </a:cubicBezTo>
                  <a:cubicBezTo>
                    <a:pt x="-16162" y="3139136"/>
                    <a:pt x="38034" y="2834607"/>
                    <a:pt x="0" y="2695947"/>
                  </a:cubicBezTo>
                  <a:cubicBezTo>
                    <a:pt x="-38034" y="2557287"/>
                    <a:pt x="11762" y="2406494"/>
                    <a:pt x="0" y="2248442"/>
                  </a:cubicBezTo>
                  <a:cubicBezTo>
                    <a:pt x="-11762" y="2090391"/>
                    <a:pt x="65188" y="1939472"/>
                    <a:pt x="0" y="1702704"/>
                  </a:cubicBezTo>
                  <a:cubicBezTo>
                    <a:pt x="-65188" y="1465936"/>
                    <a:pt x="6077" y="1369678"/>
                    <a:pt x="0" y="1255198"/>
                  </a:cubicBezTo>
                  <a:cubicBezTo>
                    <a:pt x="-6077" y="1140718"/>
                    <a:pt x="3378" y="898388"/>
                    <a:pt x="0" y="742204"/>
                  </a:cubicBezTo>
                  <a:cubicBezTo>
                    <a:pt x="-3378" y="586020"/>
                    <a:pt x="44199" y="314916"/>
                    <a:pt x="0" y="0"/>
                  </a:cubicBezTo>
                  <a:close/>
                </a:path>
                <a:path w="5401834" h="3274430" stroke="0" extrusionOk="0">
                  <a:moveTo>
                    <a:pt x="0" y="0"/>
                  </a:moveTo>
                  <a:cubicBezTo>
                    <a:pt x="220989" y="-54292"/>
                    <a:pt x="295053" y="3312"/>
                    <a:pt x="486165" y="0"/>
                  </a:cubicBezTo>
                  <a:cubicBezTo>
                    <a:pt x="677278" y="-3312"/>
                    <a:pt x="994047" y="51603"/>
                    <a:pt x="1134385" y="0"/>
                  </a:cubicBezTo>
                  <a:cubicBezTo>
                    <a:pt x="1274723" y="-51603"/>
                    <a:pt x="1400248" y="8612"/>
                    <a:pt x="1566532" y="0"/>
                  </a:cubicBezTo>
                  <a:cubicBezTo>
                    <a:pt x="1732816" y="-8612"/>
                    <a:pt x="1904136" y="52635"/>
                    <a:pt x="2052697" y="0"/>
                  </a:cubicBezTo>
                  <a:cubicBezTo>
                    <a:pt x="2201258" y="-52635"/>
                    <a:pt x="2264135" y="25941"/>
                    <a:pt x="2430825" y="0"/>
                  </a:cubicBezTo>
                  <a:cubicBezTo>
                    <a:pt x="2597515" y="-25941"/>
                    <a:pt x="2890524" y="28239"/>
                    <a:pt x="3025027" y="0"/>
                  </a:cubicBezTo>
                  <a:cubicBezTo>
                    <a:pt x="3159530" y="-28239"/>
                    <a:pt x="3358995" y="8840"/>
                    <a:pt x="3673247" y="0"/>
                  </a:cubicBezTo>
                  <a:cubicBezTo>
                    <a:pt x="3987499" y="-8840"/>
                    <a:pt x="3977218" y="63027"/>
                    <a:pt x="4213431" y="0"/>
                  </a:cubicBezTo>
                  <a:cubicBezTo>
                    <a:pt x="4449644" y="-63027"/>
                    <a:pt x="4427942" y="8563"/>
                    <a:pt x="4591559" y="0"/>
                  </a:cubicBezTo>
                  <a:cubicBezTo>
                    <a:pt x="4755176" y="-8563"/>
                    <a:pt x="5218615" y="8063"/>
                    <a:pt x="5401834" y="0"/>
                  </a:cubicBezTo>
                  <a:cubicBezTo>
                    <a:pt x="5401907" y="188048"/>
                    <a:pt x="5341730" y="378304"/>
                    <a:pt x="5401834" y="578483"/>
                  </a:cubicBezTo>
                  <a:cubicBezTo>
                    <a:pt x="5461938" y="778662"/>
                    <a:pt x="5356412" y="911193"/>
                    <a:pt x="5401834" y="1025988"/>
                  </a:cubicBezTo>
                  <a:cubicBezTo>
                    <a:pt x="5447256" y="1140783"/>
                    <a:pt x="5349561" y="1430475"/>
                    <a:pt x="5401834" y="1571726"/>
                  </a:cubicBezTo>
                  <a:cubicBezTo>
                    <a:pt x="5454107" y="1712977"/>
                    <a:pt x="5382769" y="1927467"/>
                    <a:pt x="5401834" y="2084720"/>
                  </a:cubicBezTo>
                  <a:cubicBezTo>
                    <a:pt x="5420899" y="2241973"/>
                    <a:pt x="5374347" y="2561320"/>
                    <a:pt x="5401834" y="2695947"/>
                  </a:cubicBezTo>
                  <a:cubicBezTo>
                    <a:pt x="5429321" y="2830574"/>
                    <a:pt x="5358765" y="3022295"/>
                    <a:pt x="5401834" y="3274430"/>
                  </a:cubicBezTo>
                  <a:cubicBezTo>
                    <a:pt x="5251105" y="3285204"/>
                    <a:pt x="5201877" y="3259517"/>
                    <a:pt x="5023706" y="3274430"/>
                  </a:cubicBezTo>
                  <a:cubicBezTo>
                    <a:pt x="4845535" y="3289343"/>
                    <a:pt x="4800061" y="3267686"/>
                    <a:pt x="4591559" y="3274430"/>
                  </a:cubicBezTo>
                  <a:cubicBezTo>
                    <a:pt x="4383057" y="3281174"/>
                    <a:pt x="4314989" y="3230938"/>
                    <a:pt x="4051376" y="3274430"/>
                  </a:cubicBezTo>
                  <a:cubicBezTo>
                    <a:pt x="3787763" y="3317922"/>
                    <a:pt x="3762619" y="3241248"/>
                    <a:pt x="3565210" y="3274430"/>
                  </a:cubicBezTo>
                  <a:cubicBezTo>
                    <a:pt x="3367801" y="3307612"/>
                    <a:pt x="3352394" y="3249620"/>
                    <a:pt x="3187082" y="3274430"/>
                  </a:cubicBezTo>
                  <a:cubicBezTo>
                    <a:pt x="3021770" y="3299240"/>
                    <a:pt x="2687445" y="3228569"/>
                    <a:pt x="2538862" y="3274430"/>
                  </a:cubicBezTo>
                  <a:cubicBezTo>
                    <a:pt x="2390279" y="3320291"/>
                    <a:pt x="2148733" y="3261722"/>
                    <a:pt x="1998679" y="3274430"/>
                  </a:cubicBezTo>
                  <a:cubicBezTo>
                    <a:pt x="1848625" y="3287138"/>
                    <a:pt x="1741740" y="3232908"/>
                    <a:pt x="1512514" y="3274430"/>
                  </a:cubicBezTo>
                  <a:cubicBezTo>
                    <a:pt x="1283288" y="3315952"/>
                    <a:pt x="1093178" y="3262284"/>
                    <a:pt x="972330" y="3274430"/>
                  </a:cubicBezTo>
                  <a:cubicBezTo>
                    <a:pt x="851482" y="3286576"/>
                    <a:pt x="395243" y="3248440"/>
                    <a:pt x="0" y="3274430"/>
                  </a:cubicBezTo>
                  <a:cubicBezTo>
                    <a:pt x="-30315" y="3132822"/>
                    <a:pt x="31443" y="2927991"/>
                    <a:pt x="0" y="2826925"/>
                  </a:cubicBezTo>
                  <a:cubicBezTo>
                    <a:pt x="-31443" y="2725860"/>
                    <a:pt x="28453" y="2436418"/>
                    <a:pt x="0" y="2248442"/>
                  </a:cubicBezTo>
                  <a:cubicBezTo>
                    <a:pt x="-28453" y="2060466"/>
                    <a:pt x="30655" y="1815511"/>
                    <a:pt x="0" y="1669959"/>
                  </a:cubicBezTo>
                  <a:cubicBezTo>
                    <a:pt x="-30655" y="1524407"/>
                    <a:pt x="48576" y="1245545"/>
                    <a:pt x="0" y="1091477"/>
                  </a:cubicBezTo>
                  <a:cubicBezTo>
                    <a:pt x="-48576" y="937409"/>
                    <a:pt x="51311" y="784050"/>
                    <a:pt x="0" y="611227"/>
                  </a:cubicBezTo>
                  <a:cubicBezTo>
                    <a:pt x="-51311" y="438404"/>
                    <a:pt x="29617" y="206423"/>
                    <a:pt x="0" y="0"/>
                  </a:cubicBezTo>
                  <a:close/>
                </a:path>
              </a:pathLst>
            </a:custGeom>
            <a:solidFill>
              <a:schemeClr val="bg1"/>
            </a:solidFill>
            <a:ln w="76200">
              <a:solidFill>
                <a:srgbClr val="F3E207"/>
              </a:solidFill>
              <a:prstDash val="dash"/>
              <a:extLst>
                <a:ext uri="{C807C97D-BFC1-408E-A445-0C87EB9F89A2}">
                  <ask:lineSketchStyleProps xmlns:ask="http://schemas.microsoft.com/office/drawing/2018/sketchyshapes" xmlns="" sd="133347654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微软雅黑"/>
                <a:cs typeface="+mn-cs"/>
              </a:endParaRPr>
            </a:p>
          </p:txBody>
        </p:sp>
      </p:grpSp>
      <p:sp>
        <p:nvSpPr>
          <p:cNvPr id="37" name="Google Shape;5317;p41">
            <a:extLst>
              <a:ext uri="{FF2B5EF4-FFF2-40B4-BE49-F238E27FC236}">
                <a16:creationId xmlns:a16="http://schemas.microsoft.com/office/drawing/2014/main" id="{AAF0CBD3-FB40-4212-B38E-C1D1EE7B982D}"/>
              </a:ext>
            </a:extLst>
          </p:cNvPr>
          <p:cNvSpPr txBox="1">
            <a:spLocks/>
          </p:cNvSpPr>
          <p:nvPr/>
        </p:nvSpPr>
        <p:spPr>
          <a:xfrm>
            <a:off x="2238363" y="2568768"/>
            <a:ext cx="8290239" cy="124658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lvl="0" algn="just">
              <a:buClr>
                <a:prstClr val="black"/>
              </a:buClr>
            </a:pPr>
            <a:r>
              <a:rPr lang="vi-VN" sz="3200" dirty="0">
                <a:solidFill>
                  <a:srgbClr val="32A9AE"/>
                </a:solidFill>
                <a:latin typeface="Calibri" panose="020F0502020204030204" pitchFamily="34" charset="0"/>
                <a:cs typeface="Calibri" panose="020F0502020204030204" pitchFamily="34" charset="0"/>
              </a:rPr>
              <a:t>Khi xảy ra thiên tai đó có thể gây nhiều thiệt hại như mất mùa, vật nuôi bị chết, nhà cửa bị cuốn trôi, con người nguy hiểm đến tính mạng,…</a:t>
            </a:r>
            <a:endParaRPr kumimoji="0" lang="en-US" sz="3200" b="1" i="0" u="none" strike="noStrike" kern="1200" cap="none" spc="0" normalizeH="0" baseline="0" noProof="0" dirty="0">
              <a:ln>
                <a:noFill/>
              </a:ln>
              <a:solidFill>
                <a:srgbClr val="32A9AE"/>
              </a:solidFill>
              <a:effectLst/>
              <a:uLnTx/>
              <a:uFillTx/>
              <a:latin typeface="Calibri" panose="020F0502020204030204" pitchFamily="34" charset="0"/>
              <a:cs typeface="Calibri" panose="020F0502020204030204" pitchFamily="34" charset="0"/>
              <a:sym typeface="Gloria Hallelujah"/>
            </a:endParaRPr>
          </a:p>
        </p:txBody>
      </p:sp>
    </p:spTree>
    <p:extLst>
      <p:ext uri="{BB962C8B-B14F-4D97-AF65-F5344CB8AC3E}">
        <p14:creationId xmlns:p14="http://schemas.microsoft.com/office/powerpoint/2010/main" val="32480415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000">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14:bounceEnd="66000">
                                          <p:cBhvr additive="base">
                                            <p:cTn id="7" dur="500" fill="hold"/>
                                            <p:tgtEl>
                                              <p:spTgt spid="32"/>
                                            </p:tgtEl>
                                            <p:attrNameLst>
                                              <p:attrName>ppt_x</p:attrName>
                                            </p:attrNameLst>
                                          </p:cBhvr>
                                          <p:tavLst>
                                            <p:tav tm="0">
                                              <p:val>
                                                <p:strVal val="#ppt_x"/>
                                              </p:val>
                                            </p:tav>
                                            <p:tav tm="100000">
                                              <p:val>
                                                <p:strVal val="#ppt_x"/>
                                              </p:val>
                                            </p:tav>
                                          </p:tavLst>
                                        </p:anim>
                                        <p:anim calcmode="lin" valueType="num" p14:bounceEnd="66000">
                                          <p:cBhvr additive="base">
                                            <p:cTn id="8" dur="500" fill="hold"/>
                                            <p:tgtEl>
                                              <p:spTgt spid="3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66000">
                                      <p:stCondLst>
                                        <p:cond delay="0"/>
                                      </p:stCondLst>
                                      <p:childTnLst>
                                        <p:set>
                                          <p:cBhvr>
                                            <p:cTn id="10" dur="1" fill="hold">
                                              <p:stCondLst>
                                                <p:cond delay="0"/>
                                              </p:stCondLst>
                                            </p:cTn>
                                            <p:tgtEl>
                                              <p:spTgt spid="37"/>
                                            </p:tgtEl>
                                            <p:attrNameLst>
                                              <p:attrName>style.visibility</p:attrName>
                                            </p:attrNameLst>
                                          </p:cBhvr>
                                          <p:to>
                                            <p:strVal val="visible"/>
                                          </p:to>
                                        </p:set>
                                        <p:anim calcmode="lin" valueType="num" p14:bounceEnd="66000">
                                          <p:cBhvr additive="base">
                                            <p:cTn id="11" dur="500" fill="hold"/>
                                            <p:tgtEl>
                                              <p:spTgt spid="37"/>
                                            </p:tgtEl>
                                            <p:attrNameLst>
                                              <p:attrName>ppt_x</p:attrName>
                                            </p:attrNameLst>
                                          </p:cBhvr>
                                          <p:tavLst>
                                            <p:tav tm="0">
                                              <p:val>
                                                <p:strVal val="#ppt_x"/>
                                              </p:val>
                                            </p:tav>
                                            <p:tav tm="100000">
                                              <p:val>
                                                <p:strVal val="#ppt_x"/>
                                              </p:val>
                                            </p:tav>
                                          </p:tavLst>
                                        </p:anim>
                                        <p:anim calcmode="lin" valueType="num" p14:bounceEnd="66000">
                                          <p:cBhvr additive="base">
                                            <p:cTn id="12"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7"/>
                                            </p:tgtEl>
                                            <p:attrNameLst>
                                              <p:attrName>style.visibility</p:attrName>
                                            </p:attrNameLst>
                                          </p:cBhvr>
                                          <p:to>
                                            <p:strVal val="visible"/>
                                          </p:to>
                                        </p:set>
                                        <p:anim calcmode="lin" valueType="num">
                                          <p:cBhvr additive="base">
                                            <p:cTn id="11" dur="500" fill="hold"/>
                                            <p:tgtEl>
                                              <p:spTgt spid="37"/>
                                            </p:tgtEl>
                                            <p:attrNameLst>
                                              <p:attrName>ppt_x</p:attrName>
                                            </p:attrNameLst>
                                          </p:cBhvr>
                                          <p:tavLst>
                                            <p:tav tm="0">
                                              <p:val>
                                                <p:strVal val="#ppt_x"/>
                                              </p:val>
                                            </p:tav>
                                            <p:tav tm="100000">
                                              <p:val>
                                                <p:strVal val="#ppt_x"/>
                                              </p:val>
                                            </p:tav>
                                          </p:tavLst>
                                        </p:anim>
                                        <p:anim calcmode="lin" valueType="num">
                                          <p:cBhvr additive="base">
                                            <p:cTn id="12"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additive="base">
                                            <p:cTn id="21" dur="500" fill="hold"/>
                                            <p:tgtEl>
                                              <p:spTgt spid="20"/>
                                            </p:tgtEl>
                                            <p:attrNameLst>
                                              <p:attrName>ppt_x</p:attrName>
                                            </p:attrNameLst>
                                          </p:cBhvr>
                                          <p:tavLst>
                                            <p:tav tm="0">
                                              <p:val>
                                                <p:strVal val="#ppt_x"/>
                                              </p:val>
                                            </p:tav>
                                            <p:tav tm="100000">
                                              <p:val>
                                                <p:strVal val="#ppt_x"/>
                                              </p:val>
                                            </p:tav>
                                          </p:tavLst>
                                        </p:anim>
                                        <p:anim calcmode="lin" valueType="num">
                                          <p:cBhvr additive="base">
                                            <p:cTn id="2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20"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E65229D-EEDE-42EB-86AF-D1D013B5C80C}"/>
              </a:ext>
            </a:extLst>
          </p:cNvPr>
          <p:cNvPicPr>
            <a:picLocks noChangeAspect="1"/>
          </p:cNvPicPr>
          <p:nvPr/>
        </p:nvPicPr>
        <p:blipFill>
          <a:blip r:embed="rId2"/>
          <a:stretch>
            <a:fillRect/>
          </a:stretch>
        </p:blipFill>
        <p:spPr>
          <a:xfrm>
            <a:off x="2998381" y="1249546"/>
            <a:ext cx="6694923" cy="5323674"/>
          </a:xfrm>
          <a:prstGeom prst="rect">
            <a:avLst/>
          </a:prstGeom>
          <a:ln>
            <a:noFill/>
          </a:ln>
          <a:effectLst>
            <a:softEdge rad="112500"/>
          </a:effectLst>
        </p:spPr>
      </p:pic>
      <p:sp>
        <p:nvSpPr>
          <p:cNvPr id="6" name="TextBox 5">
            <a:extLst>
              <a:ext uri="{FF2B5EF4-FFF2-40B4-BE49-F238E27FC236}">
                <a16:creationId xmlns:a16="http://schemas.microsoft.com/office/drawing/2014/main" id="{504E4396-0B99-4F9D-9634-86AEAE374103}"/>
              </a:ext>
            </a:extLst>
          </p:cNvPr>
          <p:cNvSpPr txBox="1"/>
          <p:nvPr/>
        </p:nvSpPr>
        <p:spPr>
          <a:xfrm>
            <a:off x="2232879" y="284780"/>
            <a:ext cx="8027537" cy="954107"/>
          </a:xfrm>
          <a:prstGeom prst="rect">
            <a:avLst/>
          </a:prstGeom>
          <a:noFill/>
        </p:spPr>
        <p:txBody>
          <a:bodyPr wrap="square" rtlCol="0">
            <a:spAutoFit/>
          </a:bodyPr>
          <a:lstStyle/>
          <a:p>
            <a:pPr algn="ctr"/>
            <a:r>
              <a:rPr lang="en-US" sz="2800" dirty="0"/>
              <a:t>2. </a:t>
            </a:r>
            <a:r>
              <a:rPr lang="en-US" sz="2800" dirty="0" err="1"/>
              <a:t>Hoạt</a:t>
            </a:r>
            <a:r>
              <a:rPr lang="en-US" sz="2800" dirty="0"/>
              <a:t> </a:t>
            </a:r>
            <a:r>
              <a:rPr lang="en-US" sz="2800" dirty="0" err="1"/>
              <a:t>động</a:t>
            </a:r>
            <a:r>
              <a:rPr lang="en-US" sz="2800" dirty="0"/>
              <a:t> </a:t>
            </a:r>
            <a:r>
              <a:rPr lang="en-US" sz="2800" dirty="0" err="1"/>
              <a:t>nào</a:t>
            </a:r>
            <a:r>
              <a:rPr lang="en-US" sz="2800" dirty="0"/>
              <a:t> </a:t>
            </a:r>
            <a:r>
              <a:rPr lang="en-US" sz="2800" dirty="0" err="1"/>
              <a:t>của</a:t>
            </a:r>
            <a:r>
              <a:rPr lang="en-US" sz="2800" dirty="0"/>
              <a:t> con </a:t>
            </a:r>
            <a:r>
              <a:rPr lang="en-US" sz="2800" dirty="0" err="1"/>
              <a:t>người</a:t>
            </a:r>
            <a:r>
              <a:rPr lang="en-US" sz="2800" dirty="0"/>
              <a:t> </a:t>
            </a:r>
            <a:r>
              <a:rPr lang="en-US" sz="2800" dirty="0" err="1"/>
              <a:t>trong</a:t>
            </a:r>
            <a:r>
              <a:rPr lang="en-US" sz="2800" dirty="0"/>
              <a:t> </a:t>
            </a:r>
            <a:r>
              <a:rPr lang="en-US" sz="2800" dirty="0" err="1"/>
              <a:t>các</a:t>
            </a:r>
            <a:r>
              <a:rPr lang="en-US" sz="2800" dirty="0"/>
              <a:t> </a:t>
            </a:r>
            <a:r>
              <a:rPr lang="en-US" sz="2800" dirty="0" err="1"/>
              <a:t>hình</a:t>
            </a:r>
            <a:r>
              <a:rPr lang="en-US" sz="2800" dirty="0"/>
              <a:t> </a:t>
            </a:r>
            <a:r>
              <a:rPr lang="en-US" sz="2800" dirty="0" err="1"/>
              <a:t>sau</a:t>
            </a:r>
            <a:r>
              <a:rPr lang="en-US" sz="2800" dirty="0"/>
              <a:t> </a:t>
            </a:r>
            <a:r>
              <a:rPr lang="en-US" sz="2800" dirty="0" err="1"/>
              <a:t>có</a:t>
            </a:r>
            <a:r>
              <a:rPr lang="en-US" sz="2800" dirty="0"/>
              <a:t> </a:t>
            </a:r>
            <a:r>
              <a:rPr lang="en-US" sz="2800" dirty="0" err="1"/>
              <a:t>thể</a:t>
            </a:r>
            <a:r>
              <a:rPr lang="en-US" sz="2800" dirty="0"/>
              <a:t> </a:t>
            </a:r>
            <a:r>
              <a:rPr lang="en-US" sz="2800" dirty="0" err="1"/>
              <a:t>làm</a:t>
            </a:r>
            <a:r>
              <a:rPr lang="en-US" sz="2800" dirty="0"/>
              <a:t> </a:t>
            </a:r>
            <a:r>
              <a:rPr lang="en-US" sz="2800" dirty="0" err="1"/>
              <a:t>giảm</a:t>
            </a:r>
            <a:r>
              <a:rPr lang="en-US" sz="2800" dirty="0"/>
              <a:t> </a:t>
            </a:r>
            <a:r>
              <a:rPr lang="en-US" sz="2800" dirty="0" err="1"/>
              <a:t>hoặc</a:t>
            </a:r>
            <a:r>
              <a:rPr lang="en-US" sz="2800" dirty="0"/>
              <a:t> </a:t>
            </a:r>
            <a:r>
              <a:rPr lang="en-US" sz="2800" dirty="0" err="1"/>
              <a:t>tăng</a:t>
            </a:r>
            <a:r>
              <a:rPr lang="en-US" sz="2800" dirty="0"/>
              <a:t> </a:t>
            </a:r>
            <a:r>
              <a:rPr lang="en-US" sz="2800" dirty="0" err="1"/>
              <a:t>thêm</a:t>
            </a:r>
            <a:r>
              <a:rPr lang="en-US" sz="2800" dirty="0"/>
              <a:t> </a:t>
            </a:r>
            <a:r>
              <a:rPr lang="en-US" sz="2800" dirty="0" err="1"/>
              <a:t>thiên</a:t>
            </a:r>
            <a:r>
              <a:rPr lang="en-US" sz="2800" dirty="0"/>
              <a:t> tai? </a:t>
            </a:r>
            <a:r>
              <a:rPr lang="en-US" sz="2800" dirty="0" err="1"/>
              <a:t>Vì</a:t>
            </a:r>
            <a:r>
              <a:rPr lang="en-US" sz="2800" dirty="0"/>
              <a:t> </a:t>
            </a:r>
            <a:r>
              <a:rPr lang="en-US" sz="2800" dirty="0" err="1"/>
              <a:t>sao</a:t>
            </a:r>
            <a:r>
              <a:rPr lang="en-US" sz="2800" dirty="0"/>
              <a:t>?</a:t>
            </a:r>
          </a:p>
        </p:txBody>
      </p:sp>
    </p:spTree>
    <p:extLst>
      <p:ext uri="{BB962C8B-B14F-4D97-AF65-F5344CB8AC3E}">
        <p14:creationId xmlns:p14="http://schemas.microsoft.com/office/powerpoint/2010/main" val="17829327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D203B8E0-DD21-4002-B526-AEA320F71188}"/>
              </a:ext>
            </a:extLst>
          </p:cNvPr>
          <p:cNvPicPr>
            <a:picLocks noChangeAspect="1"/>
          </p:cNvPicPr>
          <p:nvPr/>
        </p:nvPicPr>
        <p:blipFill>
          <a:blip r:embed="rId3"/>
          <a:stretch>
            <a:fillRect/>
          </a:stretch>
        </p:blipFill>
        <p:spPr>
          <a:xfrm>
            <a:off x="-546974" y="-1"/>
            <a:ext cx="12738973" cy="7159557"/>
          </a:xfrm>
          <a:prstGeom prst="rect">
            <a:avLst/>
          </a:prstGeom>
        </p:spPr>
      </p:pic>
      <p:pic>
        <p:nvPicPr>
          <p:cNvPr id="40" name="Picture 39">
            <a:extLst>
              <a:ext uri="{FF2B5EF4-FFF2-40B4-BE49-F238E27FC236}">
                <a16:creationId xmlns:a16="http://schemas.microsoft.com/office/drawing/2014/main" id="{D25FA8BF-E8B1-44FE-842B-181DD66863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984443" y="970484"/>
            <a:ext cx="2198451" cy="1997578"/>
          </a:xfrm>
          <a:prstGeom prst="rect">
            <a:avLst/>
          </a:prstGeom>
        </p:spPr>
      </p:pic>
    </p:spTree>
    <p:extLst>
      <p:ext uri="{BB962C8B-B14F-4D97-AF65-F5344CB8AC3E}">
        <p14:creationId xmlns:p14="http://schemas.microsoft.com/office/powerpoint/2010/main" val="19019640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AA7FF2A-B8AC-4C35-8528-F372FAE4AF9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6678" t="9722" r="19580" b="81359"/>
          <a:stretch/>
        </p:blipFill>
        <p:spPr>
          <a:xfrm>
            <a:off x="9715703" y="525429"/>
            <a:ext cx="844886" cy="822632"/>
          </a:xfrm>
          <a:prstGeom prst="rect">
            <a:avLst/>
          </a:prstGeom>
        </p:spPr>
      </p:pic>
      <p:pic>
        <p:nvPicPr>
          <p:cNvPr id="5" name="图片 4">
            <a:extLst>
              <a:ext uri="{FF2B5EF4-FFF2-40B4-BE49-F238E27FC236}">
                <a16:creationId xmlns:a16="http://schemas.microsoft.com/office/drawing/2014/main" id="{836AEE4F-C2F7-4CF0-9727-179BDE37F9E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913" t="15351" r="79586" b="75833"/>
          <a:stretch/>
        </p:blipFill>
        <p:spPr>
          <a:xfrm>
            <a:off x="850039" y="525429"/>
            <a:ext cx="914400" cy="967350"/>
          </a:xfrm>
          <a:prstGeom prst="rect">
            <a:avLst/>
          </a:prstGeom>
        </p:spPr>
      </p:pic>
      <p:pic>
        <p:nvPicPr>
          <p:cNvPr id="6" name="图片 5">
            <a:extLst>
              <a:ext uri="{FF2B5EF4-FFF2-40B4-BE49-F238E27FC236}">
                <a16:creationId xmlns:a16="http://schemas.microsoft.com/office/drawing/2014/main" id="{CB7AE9E3-F46C-4643-A706-D80B0DD96E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2503" t="36666" b="50329"/>
          <a:stretch/>
        </p:blipFill>
        <p:spPr>
          <a:xfrm>
            <a:off x="10560589" y="1520718"/>
            <a:ext cx="1265204" cy="1410638"/>
          </a:xfrm>
          <a:prstGeom prst="rect">
            <a:avLst/>
          </a:prstGeom>
        </p:spPr>
      </p:pic>
      <p:pic>
        <p:nvPicPr>
          <p:cNvPr id="7" name="图片 6">
            <a:extLst>
              <a:ext uri="{FF2B5EF4-FFF2-40B4-BE49-F238E27FC236}">
                <a16:creationId xmlns:a16="http://schemas.microsoft.com/office/drawing/2014/main" id="{4CDF1D69-1364-492D-9FB3-EC8E097D793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2503" t="36666" b="50329"/>
          <a:stretch/>
        </p:blipFill>
        <p:spPr>
          <a:xfrm>
            <a:off x="11542732" y="1869586"/>
            <a:ext cx="649268" cy="723900"/>
          </a:xfrm>
          <a:prstGeom prst="rect">
            <a:avLst/>
          </a:prstGeom>
        </p:spPr>
      </p:pic>
      <p:pic>
        <p:nvPicPr>
          <p:cNvPr id="8" name="图片 7">
            <a:extLst>
              <a:ext uri="{FF2B5EF4-FFF2-40B4-BE49-F238E27FC236}">
                <a16:creationId xmlns:a16="http://schemas.microsoft.com/office/drawing/2014/main" id="{C7BDCC05-4AE9-4489-BBC3-46BFAFF9E2F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6678" t="9722" r="19580" b="81359"/>
          <a:stretch/>
        </p:blipFill>
        <p:spPr>
          <a:xfrm flipH="1">
            <a:off x="175280" y="2108724"/>
            <a:ext cx="844886" cy="822632"/>
          </a:xfrm>
          <a:prstGeom prst="rect">
            <a:avLst/>
          </a:prstGeom>
        </p:spPr>
      </p:pic>
      <p:pic>
        <p:nvPicPr>
          <p:cNvPr id="10" name="图片 9">
            <a:extLst>
              <a:ext uri="{FF2B5EF4-FFF2-40B4-BE49-F238E27FC236}">
                <a16:creationId xmlns:a16="http://schemas.microsoft.com/office/drawing/2014/main" id="{9EA38B9B-F497-4BE7-BD0F-C0FAF2AF7CD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82580"/>
          <a:stretch/>
        </p:blipFill>
        <p:spPr>
          <a:xfrm>
            <a:off x="0" y="5037221"/>
            <a:ext cx="12192000" cy="1820779"/>
          </a:xfrm>
          <a:prstGeom prst="rect">
            <a:avLst/>
          </a:prstGeom>
        </p:spPr>
      </p:pic>
      <p:grpSp>
        <p:nvGrpSpPr>
          <p:cNvPr id="32" name="Group 31">
            <a:extLst>
              <a:ext uri="{FF2B5EF4-FFF2-40B4-BE49-F238E27FC236}">
                <a16:creationId xmlns:a16="http://schemas.microsoft.com/office/drawing/2014/main" id="{B292B353-3F59-43B8-A86A-B91E31C4C770}"/>
              </a:ext>
            </a:extLst>
          </p:cNvPr>
          <p:cNvGrpSpPr/>
          <p:nvPr/>
        </p:nvGrpSpPr>
        <p:grpSpPr>
          <a:xfrm>
            <a:off x="1663398" y="176107"/>
            <a:ext cx="9879334" cy="3337655"/>
            <a:chOff x="2358167" y="1820779"/>
            <a:chExt cx="6334631" cy="4122821"/>
          </a:xfrm>
        </p:grpSpPr>
        <p:sp>
          <p:nvSpPr>
            <p:cNvPr id="22" name="Rectangle: Rounded Corners 21">
              <a:extLst>
                <a:ext uri="{FF2B5EF4-FFF2-40B4-BE49-F238E27FC236}">
                  <a16:creationId xmlns:a16="http://schemas.microsoft.com/office/drawing/2014/main" id="{41FD7B09-68E3-41F0-94EF-E1133E06D812}"/>
                </a:ext>
              </a:extLst>
            </p:cNvPr>
            <p:cNvSpPr/>
            <p:nvPr/>
          </p:nvSpPr>
          <p:spPr>
            <a:xfrm>
              <a:off x="2358167" y="1820779"/>
              <a:ext cx="6334631" cy="4122821"/>
            </a:xfrm>
            <a:prstGeom prst="roundRect">
              <a:avLst/>
            </a:prstGeom>
            <a:solidFill>
              <a:srgbClr val="FCE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24" name="Rectangle 23">
              <a:extLst>
                <a:ext uri="{FF2B5EF4-FFF2-40B4-BE49-F238E27FC236}">
                  <a16:creationId xmlns:a16="http://schemas.microsoft.com/office/drawing/2014/main" id="{35AE7398-F5F0-4510-866D-8FE93CC5C330}"/>
                </a:ext>
              </a:extLst>
            </p:cNvPr>
            <p:cNvSpPr/>
            <p:nvPr/>
          </p:nvSpPr>
          <p:spPr>
            <a:xfrm>
              <a:off x="2749264" y="2304454"/>
              <a:ext cx="5401834" cy="3274430"/>
            </a:xfrm>
            <a:custGeom>
              <a:avLst/>
              <a:gdLst>
                <a:gd name="connsiteX0" fmla="*/ 0 w 5401834"/>
                <a:gd name="connsiteY0" fmla="*/ 0 h 3274430"/>
                <a:gd name="connsiteX1" fmla="*/ 486165 w 5401834"/>
                <a:gd name="connsiteY1" fmla="*/ 0 h 3274430"/>
                <a:gd name="connsiteX2" fmla="*/ 1080367 w 5401834"/>
                <a:gd name="connsiteY2" fmla="*/ 0 h 3274430"/>
                <a:gd name="connsiteX3" fmla="*/ 1620550 w 5401834"/>
                <a:gd name="connsiteY3" fmla="*/ 0 h 3274430"/>
                <a:gd name="connsiteX4" fmla="*/ 2052697 w 5401834"/>
                <a:gd name="connsiteY4" fmla="*/ 0 h 3274430"/>
                <a:gd name="connsiteX5" fmla="*/ 2592880 w 5401834"/>
                <a:gd name="connsiteY5" fmla="*/ 0 h 3274430"/>
                <a:gd name="connsiteX6" fmla="*/ 3025027 w 5401834"/>
                <a:gd name="connsiteY6" fmla="*/ 0 h 3274430"/>
                <a:gd name="connsiteX7" fmla="*/ 3511192 w 5401834"/>
                <a:gd name="connsiteY7" fmla="*/ 0 h 3274430"/>
                <a:gd name="connsiteX8" fmla="*/ 4159412 w 5401834"/>
                <a:gd name="connsiteY8" fmla="*/ 0 h 3274430"/>
                <a:gd name="connsiteX9" fmla="*/ 4645577 w 5401834"/>
                <a:gd name="connsiteY9" fmla="*/ 0 h 3274430"/>
                <a:gd name="connsiteX10" fmla="*/ 5401834 w 5401834"/>
                <a:gd name="connsiteY10" fmla="*/ 0 h 3274430"/>
                <a:gd name="connsiteX11" fmla="*/ 5401834 w 5401834"/>
                <a:gd name="connsiteY11" fmla="*/ 545738 h 3274430"/>
                <a:gd name="connsiteX12" fmla="*/ 5401834 w 5401834"/>
                <a:gd name="connsiteY12" fmla="*/ 1025988 h 3274430"/>
                <a:gd name="connsiteX13" fmla="*/ 5401834 w 5401834"/>
                <a:gd name="connsiteY13" fmla="*/ 1538982 h 3274430"/>
                <a:gd name="connsiteX14" fmla="*/ 5401834 w 5401834"/>
                <a:gd name="connsiteY14" fmla="*/ 2084720 h 3274430"/>
                <a:gd name="connsiteX15" fmla="*/ 5401834 w 5401834"/>
                <a:gd name="connsiteY15" fmla="*/ 2597714 h 3274430"/>
                <a:gd name="connsiteX16" fmla="*/ 5401834 w 5401834"/>
                <a:gd name="connsiteY16" fmla="*/ 3274430 h 3274430"/>
                <a:gd name="connsiteX17" fmla="*/ 4969687 w 5401834"/>
                <a:gd name="connsiteY17" fmla="*/ 3274430 h 3274430"/>
                <a:gd name="connsiteX18" fmla="*/ 4321467 w 5401834"/>
                <a:gd name="connsiteY18" fmla="*/ 3274430 h 3274430"/>
                <a:gd name="connsiteX19" fmla="*/ 3673247 w 5401834"/>
                <a:gd name="connsiteY19" fmla="*/ 3274430 h 3274430"/>
                <a:gd name="connsiteX20" fmla="*/ 3241100 w 5401834"/>
                <a:gd name="connsiteY20" fmla="*/ 3274430 h 3274430"/>
                <a:gd name="connsiteX21" fmla="*/ 2592880 w 5401834"/>
                <a:gd name="connsiteY21" fmla="*/ 3274430 h 3274430"/>
                <a:gd name="connsiteX22" fmla="*/ 2160734 w 5401834"/>
                <a:gd name="connsiteY22" fmla="*/ 3274430 h 3274430"/>
                <a:gd name="connsiteX23" fmla="*/ 1512514 w 5401834"/>
                <a:gd name="connsiteY23" fmla="*/ 3274430 h 3274430"/>
                <a:gd name="connsiteX24" fmla="*/ 1134385 w 5401834"/>
                <a:gd name="connsiteY24" fmla="*/ 3274430 h 3274430"/>
                <a:gd name="connsiteX25" fmla="*/ 702238 w 5401834"/>
                <a:gd name="connsiteY25" fmla="*/ 3274430 h 3274430"/>
                <a:gd name="connsiteX26" fmla="*/ 0 w 5401834"/>
                <a:gd name="connsiteY26" fmla="*/ 3274430 h 3274430"/>
                <a:gd name="connsiteX27" fmla="*/ 0 w 5401834"/>
                <a:gd name="connsiteY27" fmla="*/ 2695947 h 3274430"/>
                <a:gd name="connsiteX28" fmla="*/ 0 w 5401834"/>
                <a:gd name="connsiteY28" fmla="*/ 2248442 h 3274430"/>
                <a:gd name="connsiteX29" fmla="*/ 0 w 5401834"/>
                <a:gd name="connsiteY29" fmla="*/ 1702704 h 3274430"/>
                <a:gd name="connsiteX30" fmla="*/ 0 w 5401834"/>
                <a:gd name="connsiteY30" fmla="*/ 1255198 h 3274430"/>
                <a:gd name="connsiteX31" fmla="*/ 0 w 5401834"/>
                <a:gd name="connsiteY31" fmla="*/ 742204 h 3274430"/>
                <a:gd name="connsiteX32" fmla="*/ 0 w 5401834"/>
                <a:gd name="connsiteY32" fmla="*/ 0 h 3274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401834" h="3274430" fill="none" extrusionOk="0">
                  <a:moveTo>
                    <a:pt x="0" y="0"/>
                  </a:moveTo>
                  <a:cubicBezTo>
                    <a:pt x="193741" y="-34615"/>
                    <a:pt x="327102" y="30256"/>
                    <a:pt x="486165" y="0"/>
                  </a:cubicBezTo>
                  <a:cubicBezTo>
                    <a:pt x="645229" y="-30256"/>
                    <a:pt x="950091" y="8266"/>
                    <a:pt x="1080367" y="0"/>
                  </a:cubicBezTo>
                  <a:cubicBezTo>
                    <a:pt x="1210643" y="-8266"/>
                    <a:pt x="1372875" y="13729"/>
                    <a:pt x="1620550" y="0"/>
                  </a:cubicBezTo>
                  <a:cubicBezTo>
                    <a:pt x="1868225" y="-13729"/>
                    <a:pt x="1860390" y="20195"/>
                    <a:pt x="2052697" y="0"/>
                  </a:cubicBezTo>
                  <a:cubicBezTo>
                    <a:pt x="2245004" y="-20195"/>
                    <a:pt x="2481734" y="36532"/>
                    <a:pt x="2592880" y="0"/>
                  </a:cubicBezTo>
                  <a:cubicBezTo>
                    <a:pt x="2704026" y="-36532"/>
                    <a:pt x="2817349" y="20029"/>
                    <a:pt x="3025027" y="0"/>
                  </a:cubicBezTo>
                  <a:cubicBezTo>
                    <a:pt x="3232705" y="-20029"/>
                    <a:pt x="3355936" y="12499"/>
                    <a:pt x="3511192" y="0"/>
                  </a:cubicBezTo>
                  <a:cubicBezTo>
                    <a:pt x="3666449" y="-12499"/>
                    <a:pt x="3902109" y="11893"/>
                    <a:pt x="4159412" y="0"/>
                  </a:cubicBezTo>
                  <a:cubicBezTo>
                    <a:pt x="4416715" y="-11893"/>
                    <a:pt x="4450094" y="26929"/>
                    <a:pt x="4645577" y="0"/>
                  </a:cubicBezTo>
                  <a:cubicBezTo>
                    <a:pt x="4841060" y="-26929"/>
                    <a:pt x="5042895" y="41062"/>
                    <a:pt x="5401834" y="0"/>
                  </a:cubicBezTo>
                  <a:cubicBezTo>
                    <a:pt x="5434374" y="192096"/>
                    <a:pt x="5396336" y="414862"/>
                    <a:pt x="5401834" y="545738"/>
                  </a:cubicBezTo>
                  <a:cubicBezTo>
                    <a:pt x="5407332" y="676614"/>
                    <a:pt x="5376366" y="829872"/>
                    <a:pt x="5401834" y="1025988"/>
                  </a:cubicBezTo>
                  <a:cubicBezTo>
                    <a:pt x="5427302" y="1222104"/>
                    <a:pt x="5371362" y="1287236"/>
                    <a:pt x="5401834" y="1538982"/>
                  </a:cubicBezTo>
                  <a:cubicBezTo>
                    <a:pt x="5432306" y="1790728"/>
                    <a:pt x="5363970" y="1826402"/>
                    <a:pt x="5401834" y="2084720"/>
                  </a:cubicBezTo>
                  <a:cubicBezTo>
                    <a:pt x="5439698" y="2343038"/>
                    <a:pt x="5401093" y="2485667"/>
                    <a:pt x="5401834" y="2597714"/>
                  </a:cubicBezTo>
                  <a:cubicBezTo>
                    <a:pt x="5402575" y="2709761"/>
                    <a:pt x="5325994" y="3129448"/>
                    <a:pt x="5401834" y="3274430"/>
                  </a:cubicBezTo>
                  <a:cubicBezTo>
                    <a:pt x="5194753" y="3310998"/>
                    <a:pt x="5075856" y="3224032"/>
                    <a:pt x="4969687" y="3274430"/>
                  </a:cubicBezTo>
                  <a:cubicBezTo>
                    <a:pt x="4863518" y="3324828"/>
                    <a:pt x="4547570" y="3232790"/>
                    <a:pt x="4321467" y="3274430"/>
                  </a:cubicBezTo>
                  <a:cubicBezTo>
                    <a:pt x="4095364" y="3316070"/>
                    <a:pt x="3870619" y="3274062"/>
                    <a:pt x="3673247" y="3274430"/>
                  </a:cubicBezTo>
                  <a:cubicBezTo>
                    <a:pt x="3475875" y="3274798"/>
                    <a:pt x="3355766" y="3232619"/>
                    <a:pt x="3241100" y="3274430"/>
                  </a:cubicBezTo>
                  <a:cubicBezTo>
                    <a:pt x="3126434" y="3316241"/>
                    <a:pt x="2760323" y="3208107"/>
                    <a:pt x="2592880" y="3274430"/>
                  </a:cubicBezTo>
                  <a:cubicBezTo>
                    <a:pt x="2425437" y="3340753"/>
                    <a:pt x="2255618" y="3223352"/>
                    <a:pt x="2160734" y="3274430"/>
                  </a:cubicBezTo>
                  <a:cubicBezTo>
                    <a:pt x="2065850" y="3325508"/>
                    <a:pt x="1763847" y="3225859"/>
                    <a:pt x="1512514" y="3274430"/>
                  </a:cubicBezTo>
                  <a:cubicBezTo>
                    <a:pt x="1261181" y="3323001"/>
                    <a:pt x="1302776" y="3263826"/>
                    <a:pt x="1134385" y="3274430"/>
                  </a:cubicBezTo>
                  <a:cubicBezTo>
                    <a:pt x="965994" y="3285034"/>
                    <a:pt x="884276" y="3231276"/>
                    <a:pt x="702238" y="3274430"/>
                  </a:cubicBezTo>
                  <a:cubicBezTo>
                    <a:pt x="520200" y="3317584"/>
                    <a:pt x="154843" y="3268711"/>
                    <a:pt x="0" y="3274430"/>
                  </a:cubicBezTo>
                  <a:cubicBezTo>
                    <a:pt x="-16162" y="3139136"/>
                    <a:pt x="38034" y="2834607"/>
                    <a:pt x="0" y="2695947"/>
                  </a:cubicBezTo>
                  <a:cubicBezTo>
                    <a:pt x="-38034" y="2557287"/>
                    <a:pt x="11762" y="2406494"/>
                    <a:pt x="0" y="2248442"/>
                  </a:cubicBezTo>
                  <a:cubicBezTo>
                    <a:pt x="-11762" y="2090391"/>
                    <a:pt x="65188" y="1939472"/>
                    <a:pt x="0" y="1702704"/>
                  </a:cubicBezTo>
                  <a:cubicBezTo>
                    <a:pt x="-65188" y="1465936"/>
                    <a:pt x="6077" y="1369678"/>
                    <a:pt x="0" y="1255198"/>
                  </a:cubicBezTo>
                  <a:cubicBezTo>
                    <a:pt x="-6077" y="1140718"/>
                    <a:pt x="3378" y="898388"/>
                    <a:pt x="0" y="742204"/>
                  </a:cubicBezTo>
                  <a:cubicBezTo>
                    <a:pt x="-3378" y="586020"/>
                    <a:pt x="44199" y="314916"/>
                    <a:pt x="0" y="0"/>
                  </a:cubicBezTo>
                  <a:close/>
                </a:path>
                <a:path w="5401834" h="3274430" stroke="0" extrusionOk="0">
                  <a:moveTo>
                    <a:pt x="0" y="0"/>
                  </a:moveTo>
                  <a:cubicBezTo>
                    <a:pt x="220989" y="-54292"/>
                    <a:pt x="295053" y="3312"/>
                    <a:pt x="486165" y="0"/>
                  </a:cubicBezTo>
                  <a:cubicBezTo>
                    <a:pt x="677278" y="-3312"/>
                    <a:pt x="994047" y="51603"/>
                    <a:pt x="1134385" y="0"/>
                  </a:cubicBezTo>
                  <a:cubicBezTo>
                    <a:pt x="1274723" y="-51603"/>
                    <a:pt x="1400248" y="8612"/>
                    <a:pt x="1566532" y="0"/>
                  </a:cubicBezTo>
                  <a:cubicBezTo>
                    <a:pt x="1732816" y="-8612"/>
                    <a:pt x="1904136" y="52635"/>
                    <a:pt x="2052697" y="0"/>
                  </a:cubicBezTo>
                  <a:cubicBezTo>
                    <a:pt x="2201258" y="-52635"/>
                    <a:pt x="2264135" y="25941"/>
                    <a:pt x="2430825" y="0"/>
                  </a:cubicBezTo>
                  <a:cubicBezTo>
                    <a:pt x="2597515" y="-25941"/>
                    <a:pt x="2890524" y="28239"/>
                    <a:pt x="3025027" y="0"/>
                  </a:cubicBezTo>
                  <a:cubicBezTo>
                    <a:pt x="3159530" y="-28239"/>
                    <a:pt x="3358995" y="8840"/>
                    <a:pt x="3673247" y="0"/>
                  </a:cubicBezTo>
                  <a:cubicBezTo>
                    <a:pt x="3987499" y="-8840"/>
                    <a:pt x="3977218" y="63027"/>
                    <a:pt x="4213431" y="0"/>
                  </a:cubicBezTo>
                  <a:cubicBezTo>
                    <a:pt x="4449644" y="-63027"/>
                    <a:pt x="4427942" y="8563"/>
                    <a:pt x="4591559" y="0"/>
                  </a:cubicBezTo>
                  <a:cubicBezTo>
                    <a:pt x="4755176" y="-8563"/>
                    <a:pt x="5218615" y="8063"/>
                    <a:pt x="5401834" y="0"/>
                  </a:cubicBezTo>
                  <a:cubicBezTo>
                    <a:pt x="5401907" y="188048"/>
                    <a:pt x="5341730" y="378304"/>
                    <a:pt x="5401834" y="578483"/>
                  </a:cubicBezTo>
                  <a:cubicBezTo>
                    <a:pt x="5461938" y="778662"/>
                    <a:pt x="5356412" y="911193"/>
                    <a:pt x="5401834" y="1025988"/>
                  </a:cubicBezTo>
                  <a:cubicBezTo>
                    <a:pt x="5447256" y="1140783"/>
                    <a:pt x="5349561" y="1430475"/>
                    <a:pt x="5401834" y="1571726"/>
                  </a:cubicBezTo>
                  <a:cubicBezTo>
                    <a:pt x="5454107" y="1712977"/>
                    <a:pt x="5382769" y="1927467"/>
                    <a:pt x="5401834" y="2084720"/>
                  </a:cubicBezTo>
                  <a:cubicBezTo>
                    <a:pt x="5420899" y="2241973"/>
                    <a:pt x="5374347" y="2561320"/>
                    <a:pt x="5401834" y="2695947"/>
                  </a:cubicBezTo>
                  <a:cubicBezTo>
                    <a:pt x="5429321" y="2830574"/>
                    <a:pt x="5358765" y="3022295"/>
                    <a:pt x="5401834" y="3274430"/>
                  </a:cubicBezTo>
                  <a:cubicBezTo>
                    <a:pt x="5251105" y="3285204"/>
                    <a:pt x="5201877" y="3259517"/>
                    <a:pt x="5023706" y="3274430"/>
                  </a:cubicBezTo>
                  <a:cubicBezTo>
                    <a:pt x="4845535" y="3289343"/>
                    <a:pt x="4800061" y="3267686"/>
                    <a:pt x="4591559" y="3274430"/>
                  </a:cubicBezTo>
                  <a:cubicBezTo>
                    <a:pt x="4383057" y="3281174"/>
                    <a:pt x="4314989" y="3230938"/>
                    <a:pt x="4051376" y="3274430"/>
                  </a:cubicBezTo>
                  <a:cubicBezTo>
                    <a:pt x="3787763" y="3317922"/>
                    <a:pt x="3762619" y="3241248"/>
                    <a:pt x="3565210" y="3274430"/>
                  </a:cubicBezTo>
                  <a:cubicBezTo>
                    <a:pt x="3367801" y="3307612"/>
                    <a:pt x="3352394" y="3249620"/>
                    <a:pt x="3187082" y="3274430"/>
                  </a:cubicBezTo>
                  <a:cubicBezTo>
                    <a:pt x="3021770" y="3299240"/>
                    <a:pt x="2687445" y="3228569"/>
                    <a:pt x="2538862" y="3274430"/>
                  </a:cubicBezTo>
                  <a:cubicBezTo>
                    <a:pt x="2390279" y="3320291"/>
                    <a:pt x="2148733" y="3261722"/>
                    <a:pt x="1998679" y="3274430"/>
                  </a:cubicBezTo>
                  <a:cubicBezTo>
                    <a:pt x="1848625" y="3287138"/>
                    <a:pt x="1741740" y="3232908"/>
                    <a:pt x="1512514" y="3274430"/>
                  </a:cubicBezTo>
                  <a:cubicBezTo>
                    <a:pt x="1283288" y="3315952"/>
                    <a:pt x="1093178" y="3262284"/>
                    <a:pt x="972330" y="3274430"/>
                  </a:cubicBezTo>
                  <a:cubicBezTo>
                    <a:pt x="851482" y="3286576"/>
                    <a:pt x="395243" y="3248440"/>
                    <a:pt x="0" y="3274430"/>
                  </a:cubicBezTo>
                  <a:cubicBezTo>
                    <a:pt x="-30315" y="3132822"/>
                    <a:pt x="31443" y="2927991"/>
                    <a:pt x="0" y="2826925"/>
                  </a:cubicBezTo>
                  <a:cubicBezTo>
                    <a:pt x="-31443" y="2725860"/>
                    <a:pt x="28453" y="2436418"/>
                    <a:pt x="0" y="2248442"/>
                  </a:cubicBezTo>
                  <a:cubicBezTo>
                    <a:pt x="-28453" y="2060466"/>
                    <a:pt x="30655" y="1815511"/>
                    <a:pt x="0" y="1669959"/>
                  </a:cubicBezTo>
                  <a:cubicBezTo>
                    <a:pt x="-30655" y="1524407"/>
                    <a:pt x="48576" y="1245545"/>
                    <a:pt x="0" y="1091477"/>
                  </a:cubicBezTo>
                  <a:cubicBezTo>
                    <a:pt x="-48576" y="937409"/>
                    <a:pt x="51311" y="784050"/>
                    <a:pt x="0" y="611227"/>
                  </a:cubicBezTo>
                  <a:cubicBezTo>
                    <a:pt x="-51311" y="438404"/>
                    <a:pt x="29617" y="206423"/>
                    <a:pt x="0" y="0"/>
                  </a:cubicBezTo>
                  <a:close/>
                </a:path>
              </a:pathLst>
            </a:custGeom>
            <a:solidFill>
              <a:schemeClr val="bg1"/>
            </a:solidFill>
            <a:ln w="76200">
              <a:solidFill>
                <a:srgbClr val="F3E207"/>
              </a:solidFill>
              <a:prstDash val="dash"/>
              <a:extLst>
                <a:ext uri="{C807C97D-BFC1-408E-A445-0C87EB9F89A2}">
                  <ask:lineSketchStyleProps xmlns:ask="http://schemas.microsoft.com/office/drawing/2018/sketchyshapes" xmlns="" sd="133347654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微软雅黑"/>
                <a:cs typeface="+mn-cs"/>
              </a:endParaRPr>
            </a:p>
          </p:txBody>
        </p:sp>
      </p:grpSp>
      <p:sp>
        <p:nvSpPr>
          <p:cNvPr id="37" name="Google Shape;5317;p41">
            <a:extLst>
              <a:ext uri="{FF2B5EF4-FFF2-40B4-BE49-F238E27FC236}">
                <a16:creationId xmlns:a16="http://schemas.microsoft.com/office/drawing/2014/main" id="{AAF0CBD3-FB40-4212-B38E-C1D1EE7B982D}"/>
              </a:ext>
            </a:extLst>
          </p:cNvPr>
          <p:cNvSpPr txBox="1">
            <a:spLocks/>
          </p:cNvSpPr>
          <p:nvPr/>
        </p:nvSpPr>
        <p:spPr>
          <a:xfrm>
            <a:off x="2436676" y="971749"/>
            <a:ext cx="8290239" cy="124658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lvl="0" algn="just">
              <a:buClr>
                <a:prstClr val="black"/>
              </a:buClr>
            </a:pPr>
            <a:r>
              <a:rPr lang="vi-VN" sz="3200" dirty="0">
                <a:solidFill>
                  <a:srgbClr val="32A9AE"/>
                </a:solidFill>
                <a:latin typeface="Calibri" panose="020F0502020204030204" pitchFamily="34" charset="0"/>
                <a:cs typeface="Calibri" panose="020F0502020204030204" pitchFamily="34" charset="0"/>
              </a:rPr>
              <a:t>Hoạt động trồng rừng của con người sẽ làm giảm thiên tai vì khi trồng rừng sẽ cung cấp ôxi, hạn chế </a:t>
            </a:r>
            <a:r>
              <a:rPr lang="vi-VN" sz="3200">
                <a:solidFill>
                  <a:srgbClr val="32A9AE"/>
                </a:solidFill>
                <a:latin typeface="Calibri" panose="020F0502020204030204" pitchFamily="34" charset="0"/>
                <a:cs typeface="Calibri" panose="020F0502020204030204" pitchFamily="34" charset="0"/>
              </a:rPr>
              <a:t>sói </a:t>
            </a:r>
            <a:r>
              <a:rPr lang="vi-VN" sz="3200" smtClean="0">
                <a:solidFill>
                  <a:srgbClr val="32A9AE"/>
                </a:solidFill>
                <a:latin typeface="Calibri" panose="020F0502020204030204" pitchFamily="34" charset="0"/>
                <a:cs typeface="Calibri" panose="020F0502020204030204" pitchFamily="34" charset="0"/>
              </a:rPr>
              <a:t>mò</a:t>
            </a:r>
            <a:r>
              <a:rPr lang="en-US" sz="3200" smtClean="0">
                <a:solidFill>
                  <a:srgbClr val="32A9AE"/>
                </a:solidFill>
                <a:latin typeface="Calibri" panose="020F0502020204030204" pitchFamily="34" charset="0"/>
                <a:cs typeface="Calibri" panose="020F0502020204030204" pitchFamily="34" charset="0"/>
              </a:rPr>
              <a:t>n</a:t>
            </a:r>
            <a:r>
              <a:rPr lang="vi-VN" sz="3200" smtClean="0">
                <a:solidFill>
                  <a:srgbClr val="32A9AE"/>
                </a:solidFill>
                <a:latin typeface="Calibri" panose="020F0502020204030204" pitchFamily="34" charset="0"/>
                <a:cs typeface="Calibri" panose="020F0502020204030204" pitchFamily="34" charset="0"/>
              </a:rPr>
              <a:t> </a:t>
            </a:r>
            <a:r>
              <a:rPr lang="vi-VN" sz="3200" dirty="0">
                <a:solidFill>
                  <a:srgbClr val="32A9AE"/>
                </a:solidFill>
                <a:latin typeface="Calibri" panose="020F0502020204030204" pitchFamily="34" charset="0"/>
                <a:cs typeface="Calibri" panose="020F0502020204030204" pitchFamily="34" charset="0"/>
              </a:rPr>
              <a:t>đất và sạt lở do bão, lũ.</a:t>
            </a:r>
            <a:endParaRPr kumimoji="0" lang="en-US" sz="3200" b="1" i="0" u="none" strike="noStrike" kern="1200" cap="none" spc="0" normalizeH="0" baseline="0" noProof="0" dirty="0">
              <a:ln>
                <a:noFill/>
              </a:ln>
              <a:solidFill>
                <a:srgbClr val="32A9AE"/>
              </a:solidFill>
              <a:effectLst/>
              <a:uLnTx/>
              <a:uFillTx/>
              <a:latin typeface="Calibri" panose="020F0502020204030204" pitchFamily="34" charset="0"/>
              <a:cs typeface="Calibri" panose="020F0502020204030204" pitchFamily="34" charset="0"/>
              <a:sym typeface="Gloria Hallelujah"/>
            </a:endParaRPr>
          </a:p>
        </p:txBody>
      </p:sp>
      <p:grpSp>
        <p:nvGrpSpPr>
          <p:cNvPr id="14" name="Group 13">
            <a:extLst>
              <a:ext uri="{FF2B5EF4-FFF2-40B4-BE49-F238E27FC236}">
                <a16:creationId xmlns:a16="http://schemas.microsoft.com/office/drawing/2014/main" id="{3797790C-F855-4A7F-BD6F-A0F582238567}"/>
              </a:ext>
            </a:extLst>
          </p:cNvPr>
          <p:cNvGrpSpPr/>
          <p:nvPr/>
        </p:nvGrpSpPr>
        <p:grpSpPr>
          <a:xfrm>
            <a:off x="2436676" y="3921928"/>
            <a:ext cx="9106056" cy="2539298"/>
            <a:chOff x="2358167" y="1820779"/>
            <a:chExt cx="6334631" cy="4122821"/>
          </a:xfrm>
        </p:grpSpPr>
        <p:sp>
          <p:nvSpPr>
            <p:cNvPr id="15" name="Rectangle: Rounded Corners 14">
              <a:extLst>
                <a:ext uri="{FF2B5EF4-FFF2-40B4-BE49-F238E27FC236}">
                  <a16:creationId xmlns:a16="http://schemas.microsoft.com/office/drawing/2014/main" id="{50EE6C3A-803E-4A81-8498-ED9A8430D00F}"/>
                </a:ext>
              </a:extLst>
            </p:cNvPr>
            <p:cNvSpPr/>
            <p:nvPr/>
          </p:nvSpPr>
          <p:spPr>
            <a:xfrm>
              <a:off x="2358167" y="1820779"/>
              <a:ext cx="6334631" cy="4122821"/>
            </a:xfrm>
            <a:prstGeom prst="roundRect">
              <a:avLst/>
            </a:prstGeom>
            <a:solidFill>
              <a:srgbClr val="FCE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6" name="Rectangle 15">
              <a:extLst>
                <a:ext uri="{FF2B5EF4-FFF2-40B4-BE49-F238E27FC236}">
                  <a16:creationId xmlns:a16="http://schemas.microsoft.com/office/drawing/2014/main" id="{299D661B-B725-4772-AEDB-32168133DBB7}"/>
                </a:ext>
              </a:extLst>
            </p:cNvPr>
            <p:cNvSpPr/>
            <p:nvPr/>
          </p:nvSpPr>
          <p:spPr>
            <a:xfrm>
              <a:off x="2749264" y="2304454"/>
              <a:ext cx="5401834" cy="3274430"/>
            </a:xfrm>
            <a:custGeom>
              <a:avLst/>
              <a:gdLst>
                <a:gd name="connsiteX0" fmla="*/ 0 w 5401834"/>
                <a:gd name="connsiteY0" fmla="*/ 0 h 3274430"/>
                <a:gd name="connsiteX1" fmla="*/ 486165 w 5401834"/>
                <a:gd name="connsiteY1" fmla="*/ 0 h 3274430"/>
                <a:gd name="connsiteX2" fmla="*/ 1080367 w 5401834"/>
                <a:gd name="connsiteY2" fmla="*/ 0 h 3274430"/>
                <a:gd name="connsiteX3" fmla="*/ 1620550 w 5401834"/>
                <a:gd name="connsiteY3" fmla="*/ 0 h 3274430"/>
                <a:gd name="connsiteX4" fmla="*/ 2052697 w 5401834"/>
                <a:gd name="connsiteY4" fmla="*/ 0 h 3274430"/>
                <a:gd name="connsiteX5" fmla="*/ 2592880 w 5401834"/>
                <a:gd name="connsiteY5" fmla="*/ 0 h 3274430"/>
                <a:gd name="connsiteX6" fmla="*/ 3025027 w 5401834"/>
                <a:gd name="connsiteY6" fmla="*/ 0 h 3274430"/>
                <a:gd name="connsiteX7" fmla="*/ 3511192 w 5401834"/>
                <a:gd name="connsiteY7" fmla="*/ 0 h 3274430"/>
                <a:gd name="connsiteX8" fmla="*/ 4159412 w 5401834"/>
                <a:gd name="connsiteY8" fmla="*/ 0 h 3274430"/>
                <a:gd name="connsiteX9" fmla="*/ 4645577 w 5401834"/>
                <a:gd name="connsiteY9" fmla="*/ 0 h 3274430"/>
                <a:gd name="connsiteX10" fmla="*/ 5401834 w 5401834"/>
                <a:gd name="connsiteY10" fmla="*/ 0 h 3274430"/>
                <a:gd name="connsiteX11" fmla="*/ 5401834 w 5401834"/>
                <a:gd name="connsiteY11" fmla="*/ 545738 h 3274430"/>
                <a:gd name="connsiteX12" fmla="*/ 5401834 w 5401834"/>
                <a:gd name="connsiteY12" fmla="*/ 1025988 h 3274430"/>
                <a:gd name="connsiteX13" fmla="*/ 5401834 w 5401834"/>
                <a:gd name="connsiteY13" fmla="*/ 1538982 h 3274430"/>
                <a:gd name="connsiteX14" fmla="*/ 5401834 w 5401834"/>
                <a:gd name="connsiteY14" fmla="*/ 2084720 h 3274430"/>
                <a:gd name="connsiteX15" fmla="*/ 5401834 w 5401834"/>
                <a:gd name="connsiteY15" fmla="*/ 2597714 h 3274430"/>
                <a:gd name="connsiteX16" fmla="*/ 5401834 w 5401834"/>
                <a:gd name="connsiteY16" fmla="*/ 3274430 h 3274430"/>
                <a:gd name="connsiteX17" fmla="*/ 4969687 w 5401834"/>
                <a:gd name="connsiteY17" fmla="*/ 3274430 h 3274430"/>
                <a:gd name="connsiteX18" fmla="*/ 4321467 w 5401834"/>
                <a:gd name="connsiteY18" fmla="*/ 3274430 h 3274430"/>
                <a:gd name="connsiteX19" fmla="*/ 3673247 w 5401834"/>
                <a:gd name="connsiteY19" fmla="*/ 3274430 h 3274430"/>
                <a:gd name="connsiteX20" fmla="*/ 3241100 w 5401834"/>
                <a:gd name="connsiteY20" fmla="*/ 3274430 h 3274430"/>
                <a:gd name="connsiteX21" fmla="*/ 2592880 w 5401834"/>
                <a:gd name="connsiteY21" fmla="*/ 3274430 h 3274430"/>
                <a:gd name="connsiteX22" fmla="*/ 2160734 w 5401834"/>
                <a:gd name="connsiteY22" fmla="*/ 3274430 h 3274430"/>
                <a:gd name="connsiteX23" fmla="*/ 1512514 w 5401834"/>
                <a:gd name="connsiteY23" fmla="*/ 3274430 h 3274430"/>
                <a:gd name="connsiteX24" fmla="*/ 1134385 w 5401834"/>
                <a:gd name="connsiteY24" fmla="*/ 3274430 h 3274430"/>
                <a:gd name="connsiteX25" fmla="*/ 702238 w 5401834"/>
                <a:gd name="connsiteY25" fmla="*/ 3274430 h 3274430"/>
                <a:gd name="connsiteX26" fmla="*/ 0 w 5401834"/>
                <a:gd name="connsiteY26" fmla="*/ 3274430 h 3274430"/>
                <a:gd name="connsiteX27" fmla="*/ 0 w 5401834"/>
                <a:gd name="connsiteY27" fmla="*/ 2695947 h 3274430"/>
                <a:gd name="connsiteX28" fmla="*/ 0 w 5401834"/>
                <a:gd name="connsiteY28" fmla="*/ 2248442 h 3274430"/>
                <a:gd name="connsiteX29" fmla="*/ 0 w 5401834"/>
                <a:gd name="connsiteY29" fmla="*/ 1702704 h 3274430"/>
                <a:gd name="connsiteX30" fmla="*/ 0 w 5401834"/>
                <a:gd name="connsiteY30" fmla="*/ 1255198 h 3274430"/>
                <a:gd name="connsiteX31" fmla="*/ 0 w 5401834"/>
                <a:gd name="connsiteY31" fmla="*/ 742204 h 3274430"/>
                <a:gd name="connsiteX32" fmla="*/ 0 w 5401834"/>
                <a:gd name="connsiteY32" fmla="*/ 0 h 3274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401834" h="3274430" fill="none" extrusionOk="0">
                  <a:moveTo>
                    <a:pt x="0" y="0"/>
                  </a:moveTo>
                  <a:cubicBezTo>
                    <a:pt x="193741" y="-34615"/>
                    <a:pt x="327102" y="30256"/>
                    <a:pt x="486165" y="0"/>
                  </a:cubicBezTo>
                  <a:cubicBezTo>
                    <a:pt x="645229" y="-30256"/>
                    <a:pt x="950091" y="8266"/>
                    <a:pt x="1080367" y="0"/>
                  </a:cubicBezTo>
                  <a:cubicBezTo>
                    <a:pt x="1210643" y="-8266"/>
                    <a:pt x="1372875" y="13729"/>
                    <a:pt x="1620550" y="0"/>
                  </a:cubicBezTo>
                  <a:cubicBezTo>
                    <a:pt x="1868225" y="-13729"/>
                    <a:pt x="1860390" y="20195"/>
                    <a:pt x="2052697" y="0"/>
                  </a:cubicBezTo>
                  <a:cubicBezTo>
                    <a:pt x="2245004" y="-20195"/>
                    <a:pt x="2481734" y="36532"/>
                    <a:pt x="2592880" y="0"/>
                  </a:cubicBezTo>
                  <a:cubicBezTo>
                    <a:pt x="2704026" y="-36532"/>
                    <a:pt x="2817349" y="20029"/>
                    <a:pt x="3025027" y="0"/>
                  </a:cubicBezTo>
                  <a:cubicBezTo>
                    <a:pt x="3232705" y="-20029"/>
                    <a:pt x="3355936" y="12499"/>
                    <a:pt x="3511192" y="0"/>
                  </a:cubicBezTo>
                  <a:cubicBezTo>
                    <a:pt x="3666449" y="-12499"/>
                    <a:pt x="3902109" y="11893"/>
                    <a:pt x="4159412" y="0"/>
                  </a:cubicBezTo>
                  <a:cubicBezTo>
                    <a:pt x="4416715" y="-11893"/>
                    <a:pt x="4450094" y="26929"/>
                    <a:pt x="4645577" y="0"/>
                  </a:cubicBezTo>
                  <a:cubicBezTo>
                    <a:pt x="4841060" y="-26929"/>
                    <a:pt x="5042895" y="41062"/>
                    <a:pt x="5401834" y="0"/>
                  </a:cubicBezTo>
                  <a:cubicBezTo>
                    <a:pt x="5434374" y="192096"/>
                    <a:pt x="5396336" y="414862"/>
                    <a:pt x="5401834" y="545738"/>
                  </a:cubicBezTo>
                  <a:cubicBezTo>
                    <a:pt x="5407332" y="676614"/>
                    <a:pt x="5376366" y="829872"/>
                    <a:pt x="5401834" y="1025988"/>
                  </a:cubicBezTo>
                  <a:cubicBezTo>
                    <a:pt x="5427302" y="1222104"/>
                    <a:pt x="5371362" y="1287236"/>
                    <a:pt x="5401834" y="1538982"/>
                  </a:cubicBezTo>
                  <a:cubicBezTo>
                    <a:pt x="5432306" y="1790728"/>
                    <a:pt x="5363970" y="1826402"/>
                    <a:pt x="5401834" y="2084720"/>
                  </a:cubicBezTo>
                  <a:cubicBezTo>
                    <a:pt x="5439698" y="2343038"/>
                    <a:pt x="5401093" y="2485667"/>
                    <a:pt x="5401834" y="2597714"/>
                  </a:cubicBezTo>
                  <a:cubicBezTo>
                    <a:pt x="5402575" y="2709761"/>
                    <a:pt x="5325994" y="3129448"/>
                    <a:pt x="5401834" y="3274430"/>
                  </a:cubicBezTo>
                  <a:cubicBezTo>
                    <a:pt x="5194753" y="3310998"/>
                    <a:pt x="5075856" y="3224032"/>
                    <a:pt x="4969687" y="3274430"/>
                  </a:cubicBezTo>
                  <a:cubicBezTo>
                    <a:pt x="4863518" y="3324828"/>
                    <a:pt x="4547570" y="3232790"/>
                    <a:pt x="4321467" y="3274430"/>
                  </a:cubicBezTo>
                  <a:cubicBezTo>
                    <a:pt x="4095364" y="3316070"/>
                    <a:pt x="3870619" y="3274062"/>
                    <a:pt x="3673247" y="3274430"/>
                  </a:cubicBezTo>
                  <a:cubicBezTo>
                    <a:pt x="3475875" y="3274798"/>
                    <a:pt x="3355766" y="3232619"/>
                    <a:pt x="3241100" y="3274430"/>
                  </a:cubicBezTo>
                  <a:cubicBezTo>
                    <a:pt x="3126434" y="3316241"/>
                    <a:pt x="2760323" y="3208107"/>
                    <a:pt x="2592880" y="3274430"/>
                  </a:cubicBezTo>
                  <a:cubicBezTo>
                    <a:pt x="2425437" y="3340753"/>
                    <a:pt x="2255618" y="3223352"/>
                    <a:pt x="2160734" y="3274430"/>
                  </a:cubicBezTo>
                  <a:cubicBezTo>
                    <a:pt x="2065850" y="3325508"/>
                    <a:pt x="1763847" y="3225859"/>
                    <a:pt x="1512514" y="3274430"/>
                  </a:cubicBezTo>
                  <a:cubicBezTo>
                    <a:pt x="1261181" y="3323001"/>
                    <a:pt x="1302776" y="3263826"/>
                    <a:pt x="1134385" y="3274430"/>
                  </a:cubicBezTo>
                  <a:cubicBezTo>
                    <a:pt x="965994" y="3285034"/>
                    <a:pt x="884276" y="3231276"/>
                    <a:pt x="702238" y="3274430"/>
                  </a:cubicBezTo>
                  <a:cubicBezTo>
                    <a:pt x="520200" y="3317584"/>
                    <a:pt x="154843" y="3268711"/>
                    <a:pt x="0" y="3274430"/>
                  </a:cubicBezTo>
                  <a:cubicBezTo>
                    <a:pt x="-16162" y="3139136"/>
                    <a:pt x="38034" y="2834607"/>
                    <a:pt x="0" y="2695947"/>
                  </a:cubicBezTo>
                  <a:cubicBezTo>
                    <a:pt x="-38034" y="2557287"/>
                    <a:pt x="11762" y="2406494"/>
                    <a:pt x="0" y="2248442"/>
                  </a:cubicBezTo>
                  <a:cubicBezTo>
                    <a:pt x="-11762" y="2090391"/>
                    <a:pt x="65188" y="1939472"/>
                    <a:pt x="0" y="1702704"/>
                  </a:cubicBezTo>
                  <a:cubicBezTo>
                    <a:pt x="-65188" y="1465936"/>
                    <a:pt x="6077" y="1369678"/>
                    <a:pt x="0" y="1255198"/>
                  </a:cubicBezTo>
                  <a:cubicBezTo>
                    <a:pt x="-6077" y="1140718"/>
                    <a:pt x="3378" y="898388"/>
                    <a:pt x="0" y="742204"/>
                  </a:cubicBezTo>
                  <a:cubicBezTo>
                    <a:pt x="-3378" y="586020"/>
                    <a:pt x="44199" y="314916"/>
                    <a:pt x="0" y="0"/>
                  </a:cubicBezTo>
                  <a:close/>
                </a:path>
                <a:path w="5401834" h="3274430" stroke="0" extrusionOk="0">
                  <a:moveTo>
                    <a:pt x="0" y="0"/>
                  </a:moveTo>
                  <a:cubicBezTo>
                    <a:pt x="220989" y="-54292"/>
                    <a:pt x="295053" y="3312"/>
                    <a:pt x="486165" y="0"/>
                  </a:cubicBezTo>
                  <a:cubicBezTo>
                    <a:pt x="677278" y="-3312"/>
                    <a:pt x="994047" y="51603"/>
                    <a:pt x="1134385" y="0"/>
                  </a:cubicBezTo>
                  <a:cubicBezTo>
                    <a:pt x="1274723" y="-51603"/>
                    <a:pt x="1400248" y="8612"/>
                    <a:pt x="1566532" y="0"/>
                  </a:cubicBezTo>
                  <a:cubicBezTo>
                    <a:pt x="1732816" y="-8612"/>
                    <a:pt x="1904136" y="52635"/>
                    <a:pt x="2052697" y="0"/>
                  </a:cubicBezTo>
                  <a:cubicBezTo>
                    <a:pt x="2201258" y="-52635"/>
                    <a:pt x="2264135" y="25941"/>
                    <a:pt x="2430825" y="0"/>
                  </a:cubicBezTo>
                  <a:cubicBezTo>
                    <a:pt x="2597515" y="-25941"/>
                    <a:pt x="2890524" y="28239"/>
                    <a:pt x="3025027" y="0"/>
                  </a:cubicBezTo>
                  <a:cubicBezTo>
                    <a:pt x="3159530" y="-28239"/>
                    <a:pt x="3358995" y="8840"/>
                    <a:pt x="3673247" y="0"/>
                  </a:cubicBezTo>
                  <a:cubicBezTo>
                    <a:pt x="3987499" y="-8840"/>
                    <a:pt x="3977218" y="63027"/>
                    <a:pt x="4213431" y="0"/>
                  </a:cubicBezTo>
                  <a:cubicBezTo>
                    <a:pt x="4449644" y="-63027"/>
                    <a:pt x="4427942" y="8563"/>
                    <a:pt x="4591559" y="0"/>
                  </a:cubicBezTo>
                  <a:cubicBezTo>
                    <a:pt x="4755176" y="-8563"/>
                    <a:pt x="5218615" y="8063"/>
                    <a:pt x="5401834" y="0"/>
                  </a:cubicBezTo>
                  <a:cubicBezTo>
                    <a:pt x="5401907" y="188048"/>
                    <a:pt x="5341730" y="378304"/>
                    <a:pt x="5401834" y="578483"/>
                  </a:cubicBezTo>
                  <a:cubicBezTo>
                    <a:pt x="5461938" y="778662"/>
                    <a:pt x="5356412" y="911193"/>
                    <a:pt x="5401834" y="1025988"/>
                  </a:cubicBezTo>
                  <a:cubicBezTo>
                    <a:pt x="5447256" y="1140783"/>
                    <a:pt x="5349561" y="1430475"/>
                    <a:pt x="5401834" y="1571726"/>
                  </a:cubicBezTo>
                  <a:cubicBezTo>
                    <a:pt x="5454107" y="1712977"/>
                    <a:pt x="5382769" y="1927467"/>
                    <a:pt x="5401834" y="2084720"/>
                  </a:cubicBezTo>
                  <a:cubicBezTo>
                    <a:pt x="5420899" y="2241973"/>
                    <a:pt x="5374347" y="2561320"/>
                    <a:pt x="5401834" y="2695947"/>
                  </a:cubicBezTo>
                  <a:cubicBezTo>
                    <a:pt x="5429321" y="2830574"/>
                    <a:pt x="5358765" y="3022295"/>
                    <a:pt x="5401834" y="3274430"/>
                  </a:cubicBezTo>
                  <a:cubicBezTo>
                    <a:pt x="5251105" y="3285204"/>
                    <a:pt x="5201877" y="3259517"/>
                    <a:pt x="5023706" y="3274430"/>
                  </a:cubicBezTo>
                  <a:cubicBezTo>
                    <a:pt x="4845535" y="3289343"/>
                    <a:pt x="4800061" y="3267686"/>
                    <a:pt x="4591559" y="3274430"/>
                  </a:cubicBezTo>
                  <a:cubicBezTo>
                    <a:pt x="4383057" y="3281174"/>
                    <a:pt x="4314989" y="3230938"/>
                    <a:pt x="4051376" y="3274430"/>
                  </a:cubicBezTo>
                  <a:cubicBezTo>
                    <a:pt x="3787763" y="3317922"/>
                    <a:pt x="3762619" y="3241248"/>
                    <a:pt x="3565210" y="3274430"/>
                  </a:cubicBezTo>
                  <a:cubicBezTo>
                    <a:pt x="3367801" y="3307612"/>
                    <a:pt x="3352394" y="3249620"/>
                    <a:pt x="3187082" y="3274430"/>
                  </a:cubicBezTo>
                  <a:cubicBezTo>
                    <a:pt x="3021770" y="3299240"/>
                    <a:pt x="2687445" y="3228569"/>
                    <a:pt x="2538862" y="3274430"/>
                  </a:cubicBezTo>
                  <a:cubicBezTo>
                    <a:pt x="2390279" y="3320291"/>
                    <a:pt x="2148733" y="3261722"/>
                    <a:pt x="1998679" y="3274430"/>
                  </a:cubicBezTo>
                  <a:cubicBezTo>
                    <a:pt x="1848625" y="3287138"/>
                    <a:pt x="1741740" y="3232908"/>
                    <a:pt x="1512514" y="3274430"/>
                  </a:cubicBezTo>
                  <a:cubicBezTo>
                    <a:pt x="1283288" y="3315952"/>
                    <a:pt x="1093178" y="3262284"/>
                    <a:pt x="972330" y="3274430"/>
                  </a:cubicBezTo>
                  <a:cubicBezTo>
                    <a:pt x="851482" y="3286576"/>
                    <a:pt x="395243" y="3248440"/>
                    <a:pt x="0" y="3274430"/>
                  </a:cubicBezTo>
                  <a:cubicBezTo>
                    <a:pt x="-30315" y="3132822"/>
                    <a:pt x="31443" y="2927991"/>
                    <a:pt x="0" y="2826925"/>
                  </a:cubicBezTo>
                  <a:cubicBezTo>
                    <a:pt x="-31443" y="2725860"/>
                    <a:pt x="28453" y="2436418"/>
                    <a:pt x="0" y="2248442"/>
                  </a:cubicBezTo>
                  <a:cubicBezTo>
                    <a:pt x="-28453" y="2060466"/>
                    <a:pt x="30655" y="1815511"/>
                    <a:pt x="0" y="1669959"/>
                  </a:cubicBezTo>
                  <a:cubicBezTo>
                    <a:pt x="-30655" y="1524407"/>
                    <a:pt x="48576" y="1245545"/>
                    <a:pt x="0" y="1091477"/>
                  </a:cubicBezTo>
                  <a:cubicBezTo>
                    <a:pt x="-48576" y="937409"/>
                    <a:pt x="51311" y="784050"/>
                    <a:pt x="0" y="611227"/>
                  </a:cubicBezTo>
                  <a:cubicBezTo>
                    <a:pt x="-51311" y="438404"/>
                    <a:pt x="29617" y="206423"/>
                    <a:pt x="0" y="0"/>
                  </a:cubicBezTo>
                  <a:close/>
                </a:path>
              </a:pathLst>
            </a:custGeom>
            <a:solidFill>
              <a:schemeClr val="bg1"/>
            </a:solidFill>
            <a:ln w="76200">
              <a:solidFill>
                <a:srgbClr val="F3E207"/>
              </a:solidFill>
              <a:prstDash val="dash"/>
              <a:extLst>
                <a:ext uri="{C807C97D-BFC1-408E-A445-0C87EB9F89A2}">
                  <ask:lineSketchStyleProps xmlns:ask="http://schemas.microsoft.com/office/drawing/2018/sketchyshapes" xmlns="" sd="133347654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微软雅黑"/>
                <a:cs typeface="+mn-cs"/>
              </a:endParaRPr>
            </a:p>
          </p:txBody>
        </p:sp>
      </p:grpSp>
      <p:sp>
        <p:nvSpPr>
          <p:cNvPr id="20" name="TextBox 19">
            <a:extLst>
              <a:ext uri="{FF2B5EF4-FFF2-40B4-BE49-F238E27FC236}">
                <a16:creationId xmlns:a16="http://schemas.microsoft.com/office/drawing/2014/main" id="{02C56163-7144-40D8-871C-6B725C8C9CAC}"/>
              </a:ext>
            </a:extLst>
          </p:cNvPr>
          <p:cNvSpPr txBox="1"/>
          <p:nvPr/>
        </p:nvSpPr>
        <p:spPr>
          <a:xfrm>
            <a:off x="3096946" y="4466811"/>
            <a:ext cx="7667090" cy="1569660"/>
          </a:xfrm>
          <a:prstGeom prst="rect">
            <a:avLst/>
          </a:prstGeom>
          <a:noFill/>
        </p:spPr>
        <p:txBody>
          <a:bodyPr wrap="square">
            <a:spAutoFit/>
          </a:bodyPr>
          <a:lstStyle/>
          <a:p>
            <a:pPr lvl="0" algn="just"/>
            <a:r>
              <a:rPr lang="vi-VN" sz="3200" b="1">
                <a:solidFill>
                  <a:srgbClr val="0070C0"/>
                </a:solidFill>
                <a:latin typeface="Calibri" panose="020F0502020204030204" pitchFamily="34" charset="0"/>
                <a:ea typeface="Times New Roman" panose="02020603050405020304" pitchFamily="18" charset="0"/>
                <a:cs typeface="Calibri" panose="020F0502020204030204" pitchFamily="34" charset="0"/>
              </a:rPr>
              <a:t>Hoạt động phá rừng và đốt rừng sẽ làm tăng thiên tai vì đã phá hoại môi trường đất, gây hạn hán và sói mòn đất.</a:t>
            </a:r>
            <a:endPar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endParaRPr>
          </a:p>
        </p:txBody>
      </p:sp>
    </p:spTree>
    <p:extLst>
      <p:ext uri="{BB962C8B-B14F-4D97-AF65-F5344CB8AC3E}">
        <p14:creationId xmlns:p14="http://schemas.microsoft.com/office/powerpoint/2010/main" val="26372756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000">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14:bounceEnd="66000">
                                          <p:cBhvr additive="base">
                                            <p:cTn id="7" dur="500" fill="hold"/>
                                            <p:tgtEl>
                                              <p:spTgt spid="32"/>
                                            </p:tgtEl>
                                            <p:attrNameLst>
                                              <p:attrName>ppt_x</p:attrName>
                                            </p:attrNameLst>
                                          </p:cBhvr>
                                          <p:tavLst>
                                            <p:tav tm="0">
                                              <p:val>
                                                <p:strVal val="#ppt_x"/>
                                              </p:val>
                                            </p:tav>
                                            <p:tav tm="100000">
                                              <p:val>
                                                <p:strVal val="#ppt_x"/>
                                              </p:val>
                                            </p:tav>
                                          </p:tavLst>
                                        </p:anim>
                                        <p:anim calcmode="lin" valueType="num" p14:bounceEnd="66000">
                                          <p:cBhvr additive="base">
                                            <p:cTn id="8" dur="500" fill="hold"/>
                                            <p:tgtEl>
                                              <p:spTgt spid="3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66000">
                                      <p:stCondLst>
                                        <p:cond delay="0"/>
                                      </p:stCondLst>
                                      <p:childTnLst>
                                        <p:set>
                                          <p:cBhvr>
                                            <p:cTn id="10" dur="1" fill="hold">
                                              <p:stCondLst>
                                                <p:cond delay="0"/>
                                              </p:stCondLst>
                                            </p:cTn>
                                            <p:tgtEl>
                                              <p:spTgt spid="37"/>
                                            </p:tgtEl>
                                            <p:attrNameLst>
                                              <p:attrName>style.visibility</p:attrName>
                                            </p:attrNameLst>
                                          </p:cBhvr>
                                          <p:to>
                                            <p:strVal val="visible"/>
                                          </p:to>
                                        </p:set>
                                        <p:anim calcmode="lin" valueType="num" p14:bounceEnd="66000">
                                          <p:cBhvr additive="base">
                                            <p:cTn id="11" dur="500" fill="hold"/>
                                            <p:tgtEl>
                                              <p:spTgt spid="37"/>
                                            </p:tgtEl>
                                            <p:attrNameLst>
                                              <p:attrName>ppt_x</p:attrName>
                                            </p:attrNameLst>
                                          </p:cBhvr>
                                          <p:tavLst>
                                            <p:tav tm="0">
                                              <p:val>
                                                <p:strVal val="#ppt_x"/>
                                              </p:val>
                                            </p:tav>
                                            <p:tav tm="100000">
                                              <p:val>
                                                <p:strVal val="#ppt_x"/>
                                              </p:val>
                                            </p:tav>
                                          </p:tavLst>
                                        </p:anim>
                                        <p:anim calcmode="lin" valueType="num" p14:bounceEnd="66000">
                                          <p:cBhvr additive="base">
                                            <p:cTn id="12"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14:presetBounceEnd="66000">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14:bounceEnd="66000">
                                          <p:cBhvr additive="base">
                                            <p:cTn id="17" dur="500" fill="hold"/>
                                            <p:tgtEl>
                                              <p:spTgt spid="14"/>
                                            </p:tgtEl>
                                            <p:attrNameLst>
                                              <p:attrName>ppt_x</p:attrName>
                                            </p:attrNameLst>
                                          </p:cBhvr>
                                          <p:tavLst>
                                            <p:tav tm="0">
                                              <p:val>
                                                <p:strVal val="#ppt_x"/>
                                              </p:val>
                                            </p:tav>
                                            <p:tav tm="100000">
                                              <p:val>
                                                <p:strVal val="#ppt_x"/>
                                              </p:val>
                                            </p:tav>
                                          </p:tavLst>
                                        </p:anim>
                                        <p:anim calcmode="lin" valueType="num" p14:bounceEnd="66000">
                                          <p:cBhvr additive="base">
                                            <p:cTn id="18" dur="500" fill="hold"/>
                                            <p:tgtEl>
                                              <p:spTgt spid="14"/>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additive="base">
                                            <p:cTn id="21" dur="500" fill="hold"/>
                                            <p:tgtEl>
                                              <p:spTgt spid="20"/>
                                            </p:tgtEl>
                                            <p:attrNameLst>
                                              <p:attrName>ppt_x</p:attrName>
                                            </p:attrNameLst>
                                          </p:cBhvr>
                                          <p:tavLst>
                                            <p:tav tm="0">
                                              <p:val>
                                                <p:strVal val="#ppt_x"/>
                                              </p:val>
                                            </p:tav>
                                            <p:tav tm="100000">
                                              <p:val>
                                                <p:strVal val="#ppt_x"/>
                                              </p:val>
                                            </p:tav>
                                          </p:tavLst>
                                        </p:anim>
                                        <p:anim calcmode="lin" valueType="num">
                                          <p:cBhvr additive="base">
                                            <p:cTn id="2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2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7"/>
                                            </p:tgtEl>
                                            <p:attrNameLst>
                                              <p:attrName>style.visibility</p:attrName>
                                            </p:attrNameLst>
                                          </p:cBhvr>
                                          <p:to>
                                            <p:strVal val="visible"/>
                                          </p:to>
                                        </p:set>
                                        <p:anim calcmode="lin" valueType="num">
                                          <p:cBhvr additive="base">
                                            <p:cTn id="11" dur="500" fill="hold"/>
                                            <p:tgtEl>
                                              <p:spTgt spid="37"/>
                                            </p:tgtEl>
                                            <p:attrNameLst>
                                              <p:attrName>ppt_x</p:attrName>
                                            </p:attrNameLst>
                                          </p:cBhvr>
                                          <p:tavLst>
                                            <p:tav tm="0">
                                              <p:val>
                                                <p:strVal val="#ppt_x"/>
                                              </p:val>
                                            </p:tav>
                                            <p:tav tm="100000">
                                              <p:val>
                                                <p:strVal val="#ppt_x"/>
                                              </p:val>
                                            </p:tav>
                                          </p:tavLst>
                                        </p:anim>
                                        <p:anim calcmode="lin" valueType="num">
                                          <p:cBhvr additive="base">
                                            <p:cTn id="12"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additive="base">
                                            <p:cTn id="21" dur="500" fill="hold"/>
                                            <p:tgtEl>
                                              <p:spTgt spid="20"/>
                                            </p:tgtEl>
                                            <p:attrNameLst>
                                              <p:attrName>ppt_x</p:attrName>
                                            </p:attrNameLst>
                                          </p:cBhvr>
                                          <p:tavLst>
                                            <p:tav tm="0">
                                              <p:val>
                                                <p:strVal val="#ppt_x"/>
                                              </p:val>
                                            </p:tav>
                                            <p:tav tm="100000">
                                              <p:val>
                                                <p:strVal val="#ppt_x"/>
                                              </p:val>
                                            </p:tav>
                                          </p:tavLst>
                                        </p:anim>
                                        <p:anim calcmode="lin" valueType="num">
                                          <p:cBhvr additive="base">
                                            <p:cTn id="2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20" grpId="0"/>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8A3EE0-EB61-48D4-BE4E-88CBF285200A}"/>
              </a:ext>
            </a:extLst>
          </p:cNvPr>
          <p:cNvPicPr>
            <a:picLocks noChangeAspect="1"/>
          </p:cNvPicPr>
          <p:nvPr/>
        </p:nvPicPr>
        <p:blipFill>
          <a:blip r:embed="rId2"/>
          <a:stretch>
            <a:fillRect/>
          </a:stretch>
        </p:blipFill>
        <p:spPr>
          <a:xfrm>
            <a:off x="1664515" y="1708932"/>
            <a:ext cx="8862970" cy="3620940"/>
          </a:xfrm>
          <a:prstGeom prst="rect">
            <a:avLst/>
          </a:prstGeom>
        </p:spPr>
      </p:pic>
    </p:spTree>
    <p:extLst>
      <p:ext uri="{BB962C8B-B14F-4D97-AF65-F5344CB8AC3E}">
        <p14:creationId xmlns:p14="http://schemas.microsoft.com/office/powerpoint/2010/main" val="59287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2" descr="F:\未标题-1.png"/>
          <p:cNvPicPr>
            <a:picLocks noChangeAspect="1" noChangeArrowheads="1"/>
          </p:cNvPicPr>
          <p:nvPr/>
        </p:nvPicPr>
        <p:blipFill rotWithShape="1">
          <a:blip r:embed="rId3">
            <a:extLst>
              <a:ext uri="{28A0092B-C50C-407E-A947-70E740481C1C}">
                <a14:useLocalDpi xmlns:a14="http://schemas.microsoft.com/office/drawing/2010/main" val="0"/>
              </a:ext>
            </a:extLst>
          </a:blip>
          <a:srcRect t="5766"/>
          <a:stretch/>
        </p:blipFill>
        <p:spPr bwMode="auto">
          <a:xfrm>
            <a:off x="0" y="-1"/>
            <a:ext cx="12192000" cy="6910578"/>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
          <p:cNvSpPr/>
          <p:nvPr/>
        </p:nvSpPr>
        <p:spPr>
          <a:xfrm>
            <a:off x="104079" y="2129547"/>
            <a:ext cx="11983842" cy="3465207"/>
          </a:xfrm>
          <a:prstGeom prst="rect">
            <a:avLst/>
          </a:prstGeom>
          <a:solidFill>
            <a:srgbClr val="0D0D0D">
              <a:alpha val="72157"/>
            </a:srgb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6777" rtl="0" eaLnBrk="1" fontAlgn="auto" latinLnBrk="0" hangingPunct="1">
              <a:lnSpc>
                <a:spcPct val="100000"/>
              </a:lnSpc>
              <a:spcBef>
                <a:spcPts val="0"/>
              </a:spcBef>
              <a:spcAft>
                <a:spcPts val="0"/>
              </a:spcAft>
              <a:buClrTx/>
              <a:buSzTx/>
              <a:buFontTx/>
              <a:buNone/>
              <a:tabLst/>
              <a:defRPr/>
            </a:pPr>
            <a:endParaRPr kumimoji="0" lang="zh-CN" altLang="en-US" sz="1805"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pic>
        <p:nvPicPr>
          <p:cNvPr id="1027" name="Picture 3" descr="F:\未标题-1.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7326" t="18942" r="23264" b="17870"/>
          <a:stretch/>
        </p:blipFill>
        <p:spPr bwMode="auto">
          <a:xfrm>
            <a:off x="8237508" y="842603"/>
            <a:ext cx="3330594" cy="4259317"/>
          </a:xfrm>
          <a:prstGeom prst="rect">
            <a:avLst/>
          </a:prstGeom>
          <a:noFill/>
          <a:extLst>
            <a:ext uri="{909E8E84-426E-40DD-AFC4-6F175D3DCCD1}">
              <a14:hiddenFill xmlns:a14="http://schemas.microsoft.com/office/drawing/2010/main">
                <a:solidFill>
                  <a:srgbClr val="FFFFFF"/>
                </a:solidFill>
              </a14:hiddenFill>
            </a:ext>
          </a:extLst>
        </p:spPr>
      </p:pic>
      <p:sp>
        <p:nvSpPr>
          <p:cNvPr id="5" name="圆角矩形 4"/>
          <p:cNvSpPr/>
          <p:nvPr/>
        </p:nvSpPr>
        <p:spPr>
          <a:xfrm>
            <a:off x="792572" y="2857824"/>
            <a:ext cx="7444936" cy="2399940"/>
          </a:xfrm>
          <a:prstGeom prst="roundRect">
            <a:avLst>
              <a:gd name="adj" fmla="val 50000"/>
            </a:avLst>
          </a:prstGeom>
          <a:solidFill>
            <a:schemeClr val="accent6">
              <a:lumMod val="75000"/>
            </a:schemeClr>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6777" rtl="0" eaLnBrk="1" fontAlgn="auto" latinLnBrk="0" hangingPunct="1">
              <a:lnSpc>
                <a:spcPct val="100000"/>
              </a:lnSpc>
              <a:spcBef>
                <a:spcPts val="0"/>
              </a:spcBef>
              <a:spcAft>
                <a:spcPts val="0"/>
              </a:spcAft>
              <a:buClrTx/>
              <a:buSzTx/>
              <a:buFontTx/>
              <a:buNone/>
              <a:tabLst/>
              <a:defRPr/>
            </a:pPr>
            <a:endParaRPr kumimoji="0" lang="zh-CN" altLang="en-US" sz="1805"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pic>
        <p:nvPicPr>
          <p:cNvPr id="1030" name="Picture 6" descr="F:\未标题-1.png"/>
          <p:cNvPicPr>
            <a:picLocks noChangeAspect="1" noChangeArrowheads="1"/>
          </p:cNvPicPr>
          <p:nvPr/>
        </p:nvPicPr>
        <p:blipFill rotWithShape="1">
          <a:blip r:embed="rId5">
            <a:extLst>
              <a:ext uri="{28A0092B-C50C-407E-A947-70E740481C1C}">
                <a14:useLocalDpi xmlns:a14="http://schemas.microsoft.com/office/drawing/2010/main" val="0"/>
              </a:ext>
            </a:extLst>
          </a:blip>
          <a:srcRect l="57500" t="29855" r="12384" b="42819"/>
          <a:stretch/>
        </p:blipFill>
        <p:spPr bwMode="auto">
          <a:xfrm flipH="1">
            <a:off x="323766" y="206605"/>
            <a:ext cx="1942015" cy="2165755"/>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组合 10"/>
          <p:cNvGrpSpPr/>
          <p:nvPr/>
        </p:nvGrpSpPr>
        <p:grpSpPr>
          <a:xfrm>
            <a:off x="176633" y="5448133"/>
            <a:ext cx="11659110" cy="2033102"/>
            <a:chOff x="-323438" y="5434260"/>
            <a:chExt cx="11629422" cy="2027925"/>
          </a:xfrm>
        </p:grpSpPr>
        <p:sp>
          <p:nvSpPr>
            <p:cNvPr id="9" name="弧形 8"/>
            <p:cNvSpPr/>
            <p:nvPr/>
          </p:nvSpPr>
          <p:spPr>
            <a:xfrm>
              <a:off x="-323438" y="5633353"/>
              <a:ext cx="1511806" cy="1531332"/>
            </a:xfrm>
            <a:prstGeom prst="arc">
              <a:avLst>
                <a:gd name="adj1" fmla="val 14157981"/>
                <a:gd name="adj2" fmla="val 0"/>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6777" rtl="0" eaLnBrk="1" fontAlgn="auto" latinLnBrk="0" hangingPunct="1">
                <a:lnSpc>
                  <a:spcPct val="100000"/>
                </a:lnSpc>
                <a:spcBef>
                  <a:spcPts val="0"/>
                </a:spcBef>
                <a:spcAft>
                  <a:spcPts val="0"/>
                </a:spcAft>
                <a:buClrTx/>
                <a:buSzTx/>
                <a:buFontTx/>
                <a:buNone/>
                <a:tabLst/>
                <a:defRPr/>
              </a:pPr>
              <a:endParaRPr kumimoji="0" lang="zh-CN" altLang="en-US" sz="1805"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10" name="弧形 9"/>
            <p:cNvSpPr/>
            <p:nvPr/>
          </p:nvSpPr>
          <p:spPr>
            <a:xfrm rot="19595165">
              <a:off x="992957" y="6332777"/>
              <a:ext cx="914400" cy="914400"/>
            </a:xfrm>
            <a:prstGeom prst="arc">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6777" rtl="0" eaLnBrk="1" fontAlgn="auto" latinLnBrk="0" hangingPunct="1">
                <a:lnSpc>
                  <a:spcPct val="100000"/>
                </a:lnSpc>
                <a:spcBef>
                  <a:spcPts val="0"/>
                </a:spcBef>
                <a:spcAft>
                  <a:spcPts val="0"/>
                </a:spcAft>
                <a:buClrTx/>
                <a:buSzTx/>
                <a:buFontTx/>
                <a:buNone/>
                <a:tabLst/>
                <a:defRPr/>
              </a:pPr>
              <a:endParaRPr kumimoji="0" lang="zh-CN" altLang="en-US" sz="1805"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18" name="弧形 17"/>
            <p:cNvSpPr/>
            <p:nvPr/>
          </p:nvSpPr>
          <p:spPr>
            <a:xfrm rot="16200000">
              <a:off x="1823419" y="6072990"/>
              <a:ext cx="914400" cy="914400"/>
            </a:xfrm>
            <a:prstGeom prst="arc">
              <a:avLst>
                <a:gd name="adj1" fmla="val 16200000"/>
                <a:gd name="adj2" fmla="val 5683433"/>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6777" rtl="0" eaLnBrk="1" fontAlgn="auto" latinLnBrk="0" hangingPunct="1">
                <a:lnSpc>
                  <a:spcPct val="100000"/>
                </a:lnSpc>
                <a:spcBef>
                  <a:spcPts val="0"/>
                </a:spcBef>
                <a:spcAft>
                  <a:spcPts val="0"/>
                </a:spcAft>
                <a:buClrTx/>
                <a:buSzTx/>
                <a:buFontTx/>
                <a:buNone/>
                <a:tabLst/>
                <a:defRPr/>
              </a:pPr>
              <a:endParaRPr kumimoji="0" lang="zh-CN" altLang="en-US" sz="1805"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19" name="弧形 18"/>
            <p:cNvSpPr/>
            <p:nvPr/>
          </p:nvSpPr>
          <p:spPr>
            <a:xfrm rot="18853990">
              <a:off x="2624975" y="6429477"/>
              <a:ext cx="914400" cy="914400"/>
            </a:xfrm>
            <a:prstGeom prst="arc">
              <a:avLst>
                <a:gd name="adj1" fmla="val 16200000"/>
                <a:gd name="adj2" fmla="val 1343226"/>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6777" rtl="0" eaLnBrk="1" fontAlgn="auto" latinLnBrk="0" hangingPunct="1">
                <a:lnSpc>
                  <a:spcPct val="100000"/>
                </a:lnSpc>
                <a:spcBef>
                  <a:spcPts val="0"/>
                </a:spcBef>
                <a:spcAft>
                  <a:spcPts val="0"/>
                </a:spcAft>
                <a:buClrTx/>
                <a:buSzTx/>
                <a:buFontTx/>
                <a:buNone/>
                <a:tabLst/>
                <a:defRPr/>
              </a:pPr>
              <a:endParaRPr kumimoji="0" lang="zh-CN" altLang="en-US" sz="1805"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0" name="弧形 19"/>
            <p:cNvSpPr/>
            <p:nvPr/>
          </p:nvSpPr>
          <p:spPr>
            <a:xfrm rot="18853990">
              <a:off x="3362290" y="6547785"/>
              <a:ext cx="914400" cy="914400"/>
            </a:xfrm>
            <a:prstGeom prst="arc">
              <a:avLst>
                <a:gd name="adj1" fmla="val 16200000"/>
                <a:gd name="adj2" fmla="val 20757015"/>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6777" rtl="0" eaLnBrk="1" fontAlgn="auto" latinLnBrk="0" hangingPunct="1">
                <a:lnSpc>
                  <a:spcPct val="100000"/>
                </a:lnSpc>
                <a:spcBef>
                  <a:spcPts val="0"/>
                </a:spcBef>
                <a:spcAft>
                  <a:spcPts val="0"/>
                </a:spcAft>
                <a:buClrTx/>
                <a:buSzTx/>
                <a:buFontTx/>
                <a:buNone/>
                <a:tabLst/>
                <a:defRPr/>
              </a:pPr>
              <a:endParaRPr kumimoji="0" lang="zh-CN" altLang="en-US" sz="1805"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1" name="弧形 20"/>
            <p:cNvSpPr/>
            <p:nvPr/>
          </p:nvSpPr>
          <p:spPr>
            <a:xfrm rot="18853990">
              <a:off x="4033512" y="6288563"/>
              <a:ext cx="914400" cy="914400"/>
            </a:xfrm>
            <a:prstGeom prst="arc">
              <a:avLst>
                <a:gd name="adj1" fmla="val 14309642"/>
                <a:gd name="adj2" fmla="val 20757015"/>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6777" rtl="0" eaLnBrk="1" fontAlgn="auto" latinLnBrk="0" hangingPunct="1">
                <a:lnSpc>
                  <a:spcPct val="100000"/>
                </a:lnSpc>
                <a:spcBef>
                  <a:spcPts val="0"/>
                </a:spcBef>
                <a:spcAft>
                  <a:spcPts val="0"/>
                </a:spcAft>
                <a:buClrTx/>
                <a:buSzTx/>
                <a:buFontTx/>
                <a:buNone/>
                <a:tabLst/>
                <a:defRPr/>
              </a:pPr>
              <a:endParaRPr kumimoji="0" lang="zh-CN" altLang="en-US" sz="1805"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2" name="弧形 21"/>
            <p:cNvSpPr/>
            <p:nvPr/>
          </p:nvSpPr>
          <p:spPr>
            <a:xfrm rot="19637834">
              <a:off x="4568547" y="6247534"/>
              <a:ext cx="914400" cy="914400"/>
            </a:xfrm>
            <a:prstGeom prst="arc">
              <a:avLst>
                <a:gd name="adj1" fmla="val 15618427"/>
                <a:gd name="adj2" fmla="val 826176"/>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6777" rtl="0" eaLnBrk="1" fontAlgn="auto" latinLnBrk="0" hangingPunct="1">
                <a:lnSpc>
                  <a:spcPct val="100000"/>
                </a:lnSpc>
                <a:spcBef>
                  <a:spcPts val="0"/>
                </a:spcBef>
                <a:spcAft>
                  <a:spcPts val="0"/>
                </a:spcAft>
                <a:buClrTx/>
                <a:buSzTx/>
                <a:buFontTx/>
                <a:buNone/>
                <a:tabLst/>
                <a:defRPr/>
              </a:pPr>
              <a:endParaRPr kumimoji="0" lang="zh-CN" altLang="en-US" sz="1805"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3" name="弧形 22"/>
            <p:cNvSpPr/>
            <p:nvPr/>
          </p:nvSpPr>
          <p:spPr>
            <a:xfrm rot="19637834">
              <a:off x="5284000" y="6435781"/>
              <a:ext cx="914400" cy="914400"/>
            </a:xfrm>
            <a:prstGeom prst="arc">
              <a:avLst>
                <a:gd name="adj1" fmla="val 15618427"/>
                <a:gd name="adj2" fmla="val 312290"/>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6777" rtl="0" eaLnBrk="1" fontAlgn="auto" latinLnBrk="0" hangingPunct="1">
                <a:lnSpc>
                  <a:spcPct val="100000"/>
                </a:lnSpc>
                <a:spcBef>
                  <a:spcPts val="0"/>
                </a:spcBef>
                <a:spcAft>
                  <a:spcPts val="0"/>
                </a:spcAft>
                <a:buClrTx/>
                <a:buSzTx/>
                <a:buFontTx/>
                <a:buNone/>
                <a:tabLst/>
                <a:defRPr/>
              </a:pPr>
              <a:endParaRPr kumimoji="0" lang="zh-CN" altLang="en-US" sz="1805"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4" name="弧形 23"/>
            <p:cNvSpPr/>
            <p:nvPr/>
          </p:nvSpPr>
          <p:spPr>
            <a:xfrm rot="17916478">
              <a:off x="6103994" y="6354396"/>
              <a:ext cx="914400" cy="914400"/>
            </a:xfrm>
            <a:prstGeom prst="arc">
              <a:avLst>
                <a:gd name="adj1" fmla="val 15618427"/>
                <a:gd name="adj2" fmla="val 312290"/>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6777" rtl="0" eaLnBrk="1" fontAlgn="auto" latinLnBrk="0" hangingPunct="1">
                <a:lnSpc>
                  <a:spcPct val="100000"/>
                </a:lnSpc>
                <a:spcBef>
                  <a:spcPts val="0"/>
                </a:spcBef>
                <a:spcAft>
                  <a:spcPts val="0"/>
                </a:spcAft>
                <a:buClrTx/>
                <a:buSzTx/>
                <a:buFontTx/>
                <a:buNone/>
                <a:tabLst/>
                <a:defRPr/>
              </a:pPr>
              <a:endParaRPr kumimoji="0" lang="zh-CN" altLang="en-US" sz="1805"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5" name="弧形 24"/>
            <p:cNvSpPr/>
            <p:nvPr/>
          </p:nvSpPr>
          <p:spPr>
            <a:xfrm rot="18978366">
              <a:off x="6717746" y="6253948"/>
              <a:ext cx="914400" cy="914400"/>
            </a:xfrm>
            <a:prstGeom prst="arc">
              <a:avLst>
                <a:gd name="adj1" fmla="val 15618427"/>
                <a:gd name="adj2" fmla="val 312290"/>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6777" rtl="0" eaLnBrk="1" fontAlgn="auto" latinLnBrk="0" hangingPunct="1">
                <a:lnSpc>
                  <a:spcPct val="100000"/>
                </a:lnSpc>
                <a:spcBef>
                  <a:spcPts val="0"/>
                </a:spcBef>
                <a:spcAft>
                  <a:spcPts val="0"/>
                </a:spcAft>
                <a:buClrTx/>
                <a:buSzTx/>
                <a:buFontTx/>
                <a:buNone/>
                <a:tabLst/>
                <a:defRPr/>
              </a:pPr>
              <a:endParaRPr kumimoji="0" lang="zh-CN" altLang="en-US" sz="1805"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6" name="弧形 25"/>
            <p:cNvSpPr/>
            <p:nvPr/>
          </p:nvSpPr>
          <p:spPr>
            <a:xfrm rot="20937424">
              <a:off x="7232566" y="6394773"/>
              <a:ext cx="914400" cy="914400"/>
            </a:xfrm>
            <a:prstGeom prst="arc">
              <a:avLst>
                <a:gd name="adj1" fmla="val 15618427"/>
                <a:gd name="adj2" fmla="val 19867642"/>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6777" rtl="0" eaLnBrk="1" fontAlgn="auto" latinLnBrk="0" hangingPunct="1">
                <a:lnSpc>
                  <a:spcPct val="100000"/>
                </a:lnSpc>
                <a:spcBef>
                  <a:spcPts val="0"/>
                </a:spcBef>
                <a:spcAft>
                  <a:spcPts val="0"/>
                </a:spcAft>
                <a:buClrTx/>
                <a:buSzTx/>
                <a:buFontTx/>
                <a:buNone/>
                <a:tabLst/>
                <a:defRPr/>
              </a:pPr>
              <a:endParaRPr kumimoji="0" lang="zh-CN" altLang="en-US" sz="1805"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7" name="弧形 26"/>
            <p:cNvSpPr/>
            <p:nvPr/>
          </p:nvSpPr>
          <p:spPr>
            <a:xfrm rot="18321363">
              <a:off x="7970195" y="6287956"/>
              <a:ext cx="914400" cy="914400"/>
            </a:xfrm>
            <a:prstGeom prst="arc">
              <a:avLst>
                <a:gd name="adj1" fmla="val 15618427"/>
                <a:gd name="adj2" fmla="val 2107195"/>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6777" rtl="0" eaLnBrk="1" fontAlgn="auto" latinLnBrk="0" hangingPunct="1">
                <a:lnSpc>
                  <a:spcPct val="100000"/>
                </a:lnSpc>
                <a:spcBef>
                  <a:spcPts val="0"/>
                </a:spcBef>
                <a:spcAft>
                  <a:spcPts val="0"/>
                </a:spcAft>
                <a:buClrTx/>
                <a:buSzTx/>
                <a:buFontTx/>
                <a:buNone/>
                <a:tabLst/>
                <a:defRPr/>
              </a:pPr>
              <a:endParaRPr kumimoji="0" lang="zh-CN" altLang="en-US" sz="1805"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8" name="弧形 27"/>
            <p:cNvSpPr/>
            <p:nvPr/>
          </p:nvSpPr>
          <p:spPr>
            <a:xfrm rot="16775364">
              <a:off x="8845153" y="6108502"/>
              <a:ext cx="914400" cy="914400"/>
            </a:xfrm>
            <a:prstGeom prst="arc">
              <a:avLst>
                <a:gd name="adj1" fmla="val 15618427"/>
                <a:gd name="adj2" fmla="val 2107195"/>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6777" rtl="0" eaLnBrk="1" fontAlgn="auto" latinLnBrk="0" hangingPunct="1">
                <a:lnSpc>
                  <a:spcPct val="100000"/>
                </a:lnSpc>
                <a:spcBef>
                  <a:spcPts val="0"/>
                </a:spcBef>
                <a:spcAft>
                  <a:spcPts val="0"/>
                </a:spcAft>
                <a:buClrTx/>
                <a:buSzTx/>
                <a:buFontTx/>
                <a:buNone/>
                <a:tabLst/>
                <a:defRPr/>
              </a:pPr>
              <a:endParaRPr kumimoji="0" lang="zh-CN" altLang="en-US" sz="1805"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9" name="弧形 28"/>
            <p:cNvSpPr/>
            <p:nvPr/>
          </p:nvSpPr>
          <p:spPr>
            <a:xfrm rot="16775364">
              <a:off x="9611071" y="5760037"/>
              <a:ext cx="914400" cy="914400"/>
            </a:xfrm>
            <a:prstGeom prst="arc">
              <a:avLst>
                <a:gd name="adj1" fmla="val 15618427"/>
                <a:gd name="adj2" fmla="val 2107195"/>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6777" rtl="0" eaLnBrk="1" fontAlgn="auto" latinLnBrk="0" hangingPunct="1">
                <a:lnSpc>
                  <a:spcPct val="100000"/>
                </a:lnSpc>
                <a:spcBef>
                  <a:spcPts val="0"/>
                </a:spcBef>
                <a:spcAft>
                  <a:spcPts val="0"/>
                </a:spcAft>
                <a:buClrTx/>
                <a:buSzTx/>
                <a:buFontTx/>
                <a:buNone/>
                <a:tabLst/>
                <a:defRPr/>
              </a:pPr>
              <a:endParaRPr kumimoji="0" lang="zh-CN" altLang="en-US" sz="1805"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30" name="弧形 29"/>
            <p:cNvSpPr/>
            <p:nvPr/>
          </p:nvSpPr>
          <p:spPr>
            <a:xfrm rot="16775364">
              <a:off x="10391584" y="5434260"/>
              <a:ext cx="914400" cy="914400"/>
            </a:xfrm>
            <a:prstGeom prst="arc">
              <a:avLst>
                <a:gd name="adj1" fmla="val 15618427"/>
                <a:gd name="adj2" fmla="val 2139603"/>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6777" rtl="0" eaLnBrk="1" fontAlgn="auto" latinLnBrk="0" hangingPunct="1">
                <a:lnSpc>
                  <a:spcPct val="100000"/>
                </a:lnSpc>
                <a:spcBef>
                  <a:spcPts val="0"/>
                </a:spcBef>
                <a:spcAft>
                  <a:spcPts val="0"/>
                </a:spcAft>
                <a:buClrTx/>
                <a:buSzTx/>
                <a:buFontTx/>
                <a:buNone/>
                <a:tabLst/>
                <a:defRPr/>
              </a:pPr>
              <a:endParaRPr kumimoji="0" lang="zh-CN" altLang="en-US" sz="1805"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grpSp>
      <p:sp>
        <p:nvSpPr>
          <p:cNvPr id="36" name="TextBox 35">
            <a:extLst>
              <a:ext uri="{FF2B5EF4-FFF2-40B4-BE49-F238E27FC236}">
                <a16:creationId xmlns:a16="http://schemas.microsoft.com/office/drawing/2014/main" id="{23AD0900-BA9E-4E7C-A905-5167535AC67D}"/>
              </a:ext>
            </a:extLst>
          </p:cNvPr>
          <p:cNvSpPr txBox="1"/>
          <p:nvPr/>
        </p:nvSpPr>
        <p:spPr>
          <a:xfrm>
            <a:off x="1978636" y="2739665"/>
            <a:ext cx="4781132" cy="2487784"/>
          </a:xfrm>
          <a:prstGeom prst="rect">
            <a:avLst/>
          </a:prstGeom>
          <a:noFill/>
        </p:spPr>
        <p:txBody>
          <a:bodyPr wrap="square" rtlCol="0">
            <a:spAutoFit/>
          </a:bodyPr>
          <a:lstStyle/>
          <a:p>
            <a:pPr marL="0" marR="0" lvl="0" indent="0" algn="ctr" defTabSz="916777" rtl="0" eaLnBrk="1" fontAlgn="auto" latinLnBrk="0" hangingPunct="1">
              <a:lnSpc>
                <a:spcPct val="150000"/>
              </a:lnSpc>
              <a:spcBef>
                <a:spcPts val="0"/>
              </a:spcBef>
              <a:spcAft>
                <a:spcPts val="0"/>
              </a:spcAft>
              <a:buClrTx/>
              <a:buSzTx/>
              <a:buFontTx/>
              <a:buNone/>
              <a:tabLst/>
              <a:defRPr/>
            </a:pPr>
            <a:r>
              <a:rPr kumimoji="0" lang="en-US" sz="5414" b="0" i="0" u="none" strike="noStrike" kern="1200" cap="none" spc="0" normalizeH="0" baseline="0" noProof="0" dirty="0" err="1">
                <a:ln w="6350">
                  <a:solidFill>
                    <a:prstClr val="white"/>
                  </a:solidFill>
                </a:ln>
                <a:solidFill>
                  <a:prstClr val="white"/>
                </a:solidFill>
                <a:effectLst/>
                <a:uLnTx/>
                <a:uFillTx/>
                <a:latin typeface="Times New Roman" panose="02020603050405020304" pitchFamily="18" charset="0"/>
                <a:cs typeface="Times New Roman" panose="02020603050405020304" pitchFamily="18" charset="0"/>
              </a:rPr>
              <a:t>Tạm</a:t>
            </a:r>
            <a:r>
              <a:rPr kumimoji="0" lang="en-US" sz="5414" b="0" i="0" u="none" strike="noStrike" kern="1200" cap="none" spc="0" normalizeH="0" baseline="0" noProof="0" dirty="0">
                <a:ln w="6350">
                  <a:solidFill>
                    <a:prstClr val="white"/>
                  </a:solidFill>
                </a:ln>
                <a:solidFill>
                  <a:prstClr val="white"/>
                </a:solidFill>
                <a:effectLst/>
                <a:uLnTx/>
                <a:uFillTx/>
                <a:latin typeface="Times New Roman" panose="02020603050405020304" pitchFamily="18" charset="0"/>
                <a:cs typeface="Times New Roman" panose="02020603050405020304" pitchFamily="18" charset="0"/>
              </a:rPr>
              <a:t> </a:t>
            </a:r>
            <a:r>
              <a:rPr kumimoji="0" lang="en-US" sz="5414" b="0" i="0" u="none" strike="noStrike" kern="1200" cap="none" spc="0" normalizeH="0" baseline="0" noProof="0" dirty="0" err="1">
                <a:ln w="6350">
                  <a:solidFill>
                    <a:prstClr val="white"/>
                  </a:solidFill>
                </a:ln>
                <a:solidFill>
                  <a:prstClr val="white"/>
                </a:solidFill>
                <a:effectLst/>
                <a:uLnTx/>
                <a:uFillTx/>
                <a:latin typeface="Times New Roman" panose="02020603050405020304" pitchFamily="18" charset="0"/>
                <a:cs typeface="Times New Roman" panose="02020603050405020304" pitchFamily="18" charset="0"/>
              </a:rPr>
              <a:t>biệt</a:t>
            </a:r>
            <a:endParaRPr kumimoji="0" lang="en-US" sz="5414" b="0" i="0" u="none" strike="noStrike" kern="1200" cap="none" spc="0" normalizeH="0" baseline="0" noProof="0" dirty="0">
              <a:ln w="6350">
                <a:solidFill>
                  <a:prstClr val="white"/>
                </a:solidFill>
              </a:ln>
              <a:solidFill>
                <a:prstClr val="white"/>
              </a:solidFill>
              <a:effectLst/>
              <a:uLnTx/>
              <a:uFillTx/>
              <a:latin typeface="Times New Roman" panose="02020603050405020304" pitchFamily="18" charset="0"/>
              <a:cs typeface="Times New Roman" panose="02020603050405020304" pitchFamily="18" charset="0"/>
            </a:endParaRPr>
          </a:p>
          <a:p>
            <a:pPr marL="0" marR="0" lvl="0" indent="0" algn="ctr" defTabSz="916777" rtl="0" eaLnBrk="1" fontAlgn="auto" latinLnBrk="0" hangingPunct="1">
              <a:lnSpc>
                <a:spcPct val="150000"/>
              </a:lnSpc>
              <a:spcBef>
                <a:spcPts val="0"/>
              </a:spcBef>
              <a:spcAft>
                <a:spcPts val="0"/>
              </a:spcAft>
              <a:buClrTx/>
              <a:buSzTx/>
              <a:buFontTx/>
              <a:buNone/>
              <a:tabLst/>
              <a:defRPr/>
            </a:pPr>
            <a:r>
              <a:rPr kumimoji="0" lang="en-US" sz="5414" b="0" i="0" u="none" strike="noStrike" kern="1200" cap="none" spc="0" normalizeH="0" baseline="0" noProof="0" dirty="0" err="1">
                <a:ln w="6350">
                  <a:solidFill>
                    <a:prstClr val="white"/>
                  </a:solidFill>
                </a:ln>
                <a:solidFill>
                  <a:prstClr val="white"/>
                </a:solidFill>
                <a:effectLst/>
                <a:uLnTx/>
                <a:uFillTx/>
                <a:latin typeface="Times New Roman" panose="02020603050405020304" pitchFamily="18" charset="0"/>
                <a:cs typeface="Times New Roman" panose="02020603050405020304" pitchFamily="18" charset="0"/>
              </a:rPr>
              <a:t>và</a:t>
            </a:r>
            <a:r>
              <a:rPr kumimoji="0" lang="en-US" sz="5414" b="0" i="0" u="none" strike="noStrike" kern="1200" cap="none" spc="0" normalizeH="0" baseline="0" noProof="0" dirty="0">
                <a:ln w="6350">
                  <a:solidFill>
                    <a:prstClr val="white"/>
                  </a:solidFill>
                </a:ln>
                <a:solidFill>
                  <a:prstClr val="white"/>
                </a:solidFill>
                <a:effectLst/>
                <a:uLnTx/>
                <a:uFillTx/>
                <a:latin typeface="Times New Roman" panose="02020603050405020304" pitchFamily="18" charset="0"/>
                <a:cs typeface="Times New Roman" panose="02020603050405020304" pitchFamily="18" charset="0"/>
              </a:rPr>
              <a:t> </a:t>
            </a:r>
            <a:r>
              <a:rPr kumimoji="0" lang="en-US" sz="5414" b="0" i="0" u="none" strike="noStrike" kern="1200" cap="none" spc="0" normalizeH="0" baseline="0" noProof="0" dirty="0" err="1">
                <a:ln w="6350">
                  <a:solidFill>
                    <a:prstClr val="white"/>
                  </a:solidFill>
                </a:ln>
                <a:solidFill>
                  <a:prstClr val="white"/>
                </a:solidFill>
                <a:effectLst/>
                <a:uLnTx/>
                <a:uFillTx/>
                <a:latin typeface="Times New Roman" panose="02020603050405020304" pitchFamily="18" charset="0"/>
                <a:cs typeface="Times New Roman" panose="02020603050405020304" pitchFamily="18" charset="0"/>
              </a:rPr>
              <a:t>hẹn</a:t>
            </a:r>
            <a:r>
              <a:rPr kumimoji="0" lang="en-US" sz="5414" b="0" i="0" u="none" strike="noStrike" kern="1200" cap="none" spc="0" normalizeH="0" baseline="0" noProof="0" dirty="0">
                <a:ln w="6350">
                  <a:solidFill>
                    <a:prstClr val="white"/>
                  </a:solidFill>
                </a:ln>
                <a:solidFill>
                  <a:prstClr val="white"/>
                </a:solidFill>
                <a:effectLst/>
                <a:uLnTx/>
                <a:uFillTx/>
                <a:latin typeface="Times New Roman" panose="02020603050405020304" pitchFamily="18" charset="0"/>
                <a:cs typeface="Times New Roman" panose="02020603050405020304" pitchFamily="18" charset="0"/>
              </a:rPr>
              <a:t> </a:t>
            </a:r>
            <a:r>
              <a:rPr kumimoji="0" lang="en-US" sz="5414" b="0" i="0" u="none" strike="noStrike" kern="1200" cap="none" spc="0" normalizeH="0" baseline="0" noProof="0" dirty="0" err="1">
                <a:ln w="6350">
                  <a:solidFill>
                    <a:prstClr val="white"/>
                  </a:solidFill>
                </a:ln>
                <a:solidFill>
                  <a:prstClr val="white"/>
                </a:solidFill>
                <a:effectLst/>
                <a:uLnTx/>
                <a:uFillTx/>
                <a:latin typeface="Times New Roman" panose="02020603050405020304" pitchFamily="18" charset="0"/>
                <a:cs typeface="Times New Roman" panose="02020603050405020304" pitchFamily="18" charset="0"/>
              </a:rPr>
              <a:t>gặp</a:t>
            </a:r>
            <a:r>
              <a:rPr kumimoji="0" lang="en-US" sz="5414" b="0" i="0" u="none" strike="noStrike" kern="1200" cap="none" spc="0" normalizeH="0" baseline="0" noProof="0" dirty="0">
                <a:ln w="6350">
                  <a:solidFill>
                    <a:prstClr val="white"/>
                  </a:solidFill>
                </a:ln>
                <a:solidFill>
                  <a:prstClr val="white"/>
                </a:solidFill>
                <a:effectLst/>
                <a:uLnTx/>
                <a:uFillTx/>
                <a:latin typeface="Times New Roman" panose="02020603050405020304" pitchFamily="18" charset="0"/>
                <a:cs typeface="Times New Roman" panose="02020603050405020304" pitchFamily="18" charset="0"/>
              </a:rPr>
              <a:t> </a:t>
            </a:r>
            <a:r>
              <a:rPr kumimoji="0" lang="en-US" sz="5414" b="0" i="0" u="none" strike="noStrike" kern="1200" cap="none" spc="0" normalizeH="0" baseline="0" noProof="0" dirty="0" err="1">
                <a:ln w="6350">
                  <a:solidFill>
                    <a:prstClr val="white"/>
                  </a:solidFill>
                </a:ln>
                <a:solidFill>
                  <a:prstClr val="white"/>
                </a:solidFill>
                <a:effectLst/>
                <a:uLnTx/>
                <a:uFillTx/>
                <a:latin typeface="Times New Roman" panose="02020603050405020304" pitchFamily="18" charset="0"/>
                <a:cs typeface="Times New Roman" panose="02020603050405020304" pitchFamily="18" charset="0"/>
              </a:rPr>
              <a:t>lại</a:t>
            </a:r>
            <a:endParaRPr kumimoji="0" lang="en-US" sz="5414" b="0" i="0" u="none" strike="noStrike" kern="1200" cap="none" spc="0" normalizeH="0" baseline="0" noProof="0" dirty="0">
              <a:ln w="6350">
                <a:solidFill>
                  <a:prstClr val="white"/>
                </a:solidFill>
              </a:ln>
              <a:solidFill>
                <a:prstClr val="white"/>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96663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1027"/>
                                        </p:tgtEl>
                                        <p:attrNameLst>
                                          <p:attrName>style.visibility</p:attrName>
                                        </p:attrNameLst>
                                      </p:cBhvr>
                                      <p:to>
                                        <p:strVal val="visible"/>
                                      </p:to>
                                    </p:set>
                                    <p:animEffect transition="in" filter="fade">
                                      <p:cBhvr>
                                        <p:cTn id="15" dur="750"/>
                                        <p:tgtEl>
                                          <p:spTgt spid="1027"/>
                                        </p:tgtEl>
                                      </p:cBhvr>
                                    </p:animEffect>
                                    <p:anim calcmode="lin" valueType="num">
                                      <p:cBhvr>
                                        <p:cTn id="16" dur="750" fill="hold"/>
                                        <p:tgtEl>
                                          <p:spTgt spid="1027"/>
                                        </p:tgtEl>
                                        <p:attrNameLst>
                                          <p:attrName>ppt_x</p:attrName>
                                        </p:attrNameLst>
                                      </p:cBhvr>
                                      <p:tavLst>
                                        <p:tav tm="0">
                                          <p:val>
                                            <p:strVal val="#ppt_x"/>
                                          </p:val>
                                        </p:tav>
                                        <p:tav tm="100000">
                                          <p:val>
                                            <p:strVal val="#ppt_x"/>
                                          </p:val>
                                        </p:tav>
                                      </p:tavLst>
                                    </p:anim>
                                    <p:anim calcmode="lin" valueType="num">
                                      <p:cBhvr>
                                        <p:cTn id="17" dur="750" fill="hold"/>
                                        <p:tgtEl>
                                          <p:spTgt spid="1027"/>
                                        </p:tgtEl>
                                        <p:attrNameLst>
                                          <p:attrName>ppt_y</p:attrName>
                                        </p:attrNameLst>
                                      </p:cBhvr>
                                      <p:tavLst>
                                        <p:tav tm="0">
                                          <p:val>
                                            <p:strVal val="#ppt_y+.1"/>
                                          </p:val>
                                        </p:tav>
                                        <p:tav tm="100000">
                                          <p:val>
                                            <p:strVal val="#ppt_y"/>
                                          </p:val>
                                        </p:tav>
                                      </p:tavLst>
                                    </p:anim>
                                  </p:childTnLst>
                                </p:cTn>
                              </p:par>
                            </p:childTnLst>
                          </p:cTn>
                        </p:par>
                        <p:par>
                          <p:cTn id="18" fill="hold">
                            <p:stCondLst>
                              <p:cond delay="1750"/>
                            </p:stCondLst>
                            <p:childTnLst>
                              <p:par>
                                <p:cTn id="19" presetID="2" presetClass="entr" presetSubtype="8" fill="hold" nodeType="afterEffect">
                                  <p:stCondLst>
                                    <p:cond delay="0"/>
                                  </p:stCondLst>
                                  <p:childTnLst>
                                    <p:set>
                                      <p:cBhvr>
                                        <p:cTn id="20" dur="1" fill="hold">
                                          <p:stCondLst>
                                            <p:cond delay="0"/>
                                          </p:stCondLst>
                                        </p:cTn>
                                        <p:tgtEl>
                                          <p:spTgt spid="1030"/>
                                        </p:tgtEl>
                                        <p:attrNameLst>
                                          <p:attrName>style.visibility</p:attrName>
                                        </p:attrNameLst>
                                      </p:cBhvr>
                                      <p:to>
                                        <p:strVal val="visible"/>
                                      </p:to>
                                    </p:set>
                                    <p:anim calcmode="lin" valueType="num">
                                      <p:cBhvr additive="base">
                                        <p:cTn id="21" dur="750" fill="hold"/>
                                        <p:tgtEl>
                                          <p:spTgt spid="1030"/>
                                        </p:tgtEl>
                                        <p:attrNameLst>
                                          <p:attrName>ppt_x</p:attrName>
                                        </p:attrNameLst>
                                      </p:cBhvr>
                                      <p:tavLst>
                                        <p:tav tm="0">
                                          <p:val>
                                            <p:strVal val="0-#ppt_w/2"/>
                                          </p:val>
                                        </p:tav>
                                        <p:tav tm="100000">
                                          <p:val>
                                            <p:strVal val="#ppt_x"/>
                                          </p:val>
                                        </p:tav>
                                      </p:tavLst>
                                    </p:anim>
                                    <p:anim calcmode="lin" valueType="num">
                                      <p:cBhvr additive="base">
                                        <p:cTn id="22" dur="750" fill="hold"/>
                                        <p:tgtEl>
                                          <p:spTgt spid="1030"/>
                                        </p:tgtEl>
                                        <p:attrNameLst>
                                          <p:attrName>ppt_y</p:attrName>
                                        </p:attrNameLst>
                                      </p:cBhvr>
                                      <p:tavLst>
                                        <p:tav tm="0">
                                          <p:val>
                                            <p:strVal val="#ppt_y"/>
                                          </p:val>
                                        </p:tav>
                                        <p:tav tm="100000">
                                          <p:val>
                                            <p:strVal val="#ppt_y"/>
                                          </p:val>
                                        </p:tav>
                                      </p:tavLst>
                                    </p:anim>
                                  </p:childTnLst>
                                </p:cTn>
                              </p:par>
                              <p:par>
                                <p:cTn id="23" presetID="16" presetClass="entr" presetSubtype="21" fill="hold" grpId="0" nodeType="with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barn(inVertical)">
                                      <p:cBhvr>
                                        <p:cTn id="25"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3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DF18B36C-B6F8-40F6-9C9F-4CED488FAF96}"/>
              </a:ext>
            </a:extLst>
          </p:cNvPr>
          <p:cNvPicPr>
            <a:picLocks noChangeAspect="1"/>
          </p:cNvPicPr>
          <p:nvPr/>
        </p:nvPicPr>
        <p:blipFill>
          <a:blip r:embed="rId4"/>
          <a:stretch>
            <a:fillRect/>
          </a:stretch>
        </p:blipFill>
        <p:spPr>
          <a:xfrm>
            <a:off x="-554458" y="0"/>
            <a:ext cx="12746457" cy="7185922"/>
          </a:xfrm>
          <a:prstGeom prst="rect">
            <a:avLst/>
          </a:prstGeom>
        </p:spPr>
      </p:pic>
      <p:pic>
        <p:nvPicPr>
          <p:cNvPr id="18" name="Picture 17">
            <a:hlinkClick r:id="rId5" action="ppaction://hlinksldjump"/>
            <a:extLst>
              <a:ext uri="{FF2B5EF4-FFF2-40B4-BE49-F238E27FC236}">
                <a16:creationId xmlns:a16="http://schemas.microsoft.com/office/drawing/2014/main" id="{84566E9C-166E-49C5-8F08-DD9197871A77}"/>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30545" t="28035" r="29874" b="25638"/>
          <a:stretch/>
        </p:blipFill>
        <p:spPr>
          <a:xfrm>
            <a:off x="3668751" y="3334619"/>
            <a:ext cx="838054" cy="980903"/>
          </a:xfrm>
          <a:prstGeom prst="rect">
            <a:avLst/>
          </a:prstGeom>
        </p:spPr>
      </p:pic>
      <p:pic>
        <p:nvPicPr>
          <p:cNvPr id="20" name="Picture 19">
            <a:extLst>
              <a:ext uri="{FF2B5EF4-FFF2-40B4-BE49-F238E27FC236}">
                <a16:creationId xmlns:a16="http://schemas.microsoft.com/office/drawing/2014/main" id="{109CA866-405A-470A-A37A-DC85B0813D76}"/>
              </a:ext>
            </a:extLst>
          </p:cNvPr>
          <p:cNvPicPr>
            <a:picLocks noChangeAspect="1"/>
          </p:cNvPicPr>
          <p:nvPr/>
        </p:nvPicPr>
        <p:blipFill rotWithShape="1">
          <a:blip r:embed="rId7">
            <a:extLst>
              <a:ext uri="{28A0092B-C50C-407E-A947-70E740481C1C}">
                <a14:useLocalDpi xmlns:a14="http://schemas.microsoft.com/office/drawing/2010/main" val="0"/>
              </a:ext>
            </a:extLst>
          </a:blip>
          <a:srcRect l="49227" t="39858"/>
          <a:stretch/>
        </p:blipFill>
        <p:spPr>
          <a:xfrm>
            <a:off x="3370310" y="2018371"/>
            <a:ext cx="1505792" cy="1783674"/>
          </a:xfrm>
          <a:prstGeom prst="rect">
            <a:avLst/>
          </a:prstGeom>
        </p:spPr>
      </p:pic>
      <p:pic>
        <p:nvPicPr>
          <p:cNvPr id="37" name="Picture 36">
            <a:hlinkClick r:id="rId8" action="ppaction://hlinksldjump"/>
            <a:extLst>
              <a:ext uri="{FF2B5EF4-FFF2-40B4-BE49-F238E27FC236}">
                <a16:creationId xmlns:a16="http://schemas.microsoft.com/office/drawing/2014/main" id="{7B2C2430-11CC-4C1C-A343-ED1DF823C0DE}"/>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30545" t="28035" r="29874" b="25638"/>
          <a:stretch/>
        </p:blipFill>
        <p:spPr>
          <a:xfrm>
            <a:off x="7758851" y="3401199"/>
            <a:ext cx="838054" cy="980903"/>
          </a:xfrm>
          <a:prstGeom prst="rect">
            <a:avLst/>
          </a:prstGeom>
        </p:spPr>
      </p:pic>
      <p:pic>
        <p:nvPicPr>
          <p:cNvPr id="38" name="Picture 37">
            <a:extLst>
              <a:ext uri="{FF2B5EF4-FFF2-40B4-BE49-F238E27FC236}">
                <a16:creationId xmlns:a16="http://schemas.microsoft.com/office/drawing/2014/main" id="{BC0719C7-CB19-4702-A709-5E6FB2374915}"/>
              </a:ext>
            </a:extLst>
          </p:cNvPr>
          <p:cNvPicPr>
            <a:picLocks noChangeAspect="1"/>
          </p:cNvPicPr>
          <p:nvPr/>
        </p:nvPicPr>
        <p:blipFill rotWithShape="1">
          <a:blip r:embed="rId7">
            <a:extLst>
              <a:ext uri="{28A0092B-C50C-407E-A947-70E740481C1C}">
                <a14:useLocalDpi xmlns:a14="http://schemas.microsoft.com/office/drawing/2010/main" val="0"/>
              </a:ext>
            </a:extLst>
          </a:blip>
          <a:srcRect l="49227" t="39858"/>
          <a:stretch/>
        </p:blipFill>
        <p:spPr>
          <a:xfrm>
            <a:off x="7424982" y="2140071"/>
            <a:ext cx="1505792" cy="1783674"/>
          </a:xfrm>
          <a:prstGeom prst="rect">
            <a:avLst/>
          </a:prstGeom>
        </p:spPr>
      </p:pic>
      <p:pic>
        <p:nvPicPr>
          <p:cNvPr id="41" name="Picture 40">
            <a:hlinkClick r:id="rId9" action="ppaction://hlinksldjump"/>
            <a:extLst>
              <a:ext uri="{FF2B5EF4-FFF2-40B4-BE49-F238E27FC236}">
                <a16:creationId xmlns:a16="http://schemas.microsoft.com/office/drawing/2014/main" id="{75FB20FE-D75E-479A-BB54-8570DCC88C6F}"/>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30545" t="28035" r="29874" b="25638"/>
          <a:stretch/>
        </p:blipFill>
        <p:spPr>
          <a:xfrm>
            <a:off x="5967991" y="3334619"/>
            <a:ext cx="838054" cy="980903"/>
          </a:xfrm>
          <a:prstGeom prst="rect">
            <a:avLst/>
          </a:prstGeom>
        </p:spPr>
      </p:pic>
      <p:pic>
        <p:nvPicPr>
          <p:cNvPr id="42" name="Picture 41">
            <a:extLst>
              <a:ext uri="{FF2B5EF4-FFF2-40B4-BE49-F238E27FC236}">
                <a16:creationId xmlns:a16="http://schemas.microsoft.com/office/drawing/2014/main" id="{0B959559-E78C-484F-9F7A-135ED40464AA}"/>
              </a:ext>
            </a:extLst>
          </p:cNvPr>
          <p:cNvPicPr>
            <a:picLocks noChangeAspect="1"/>
          </p:cNvPicPr>
          <p:nvPr/>
        </p:nvPicPr>
        <p:blipFill rotWithShape="1">
          <a:blip r:embed="rId7">
            <a:extLst>
              <a:ext uri="{28A0092B-C50C-407E-A947-70E740481C1C}">
                <a14:useLocalDpi xmlns:a14="http://schemas.microsoft.com/office/drawing/2010/main" val="0"/>
              </a:ext>
            </a:extLst>
          </a:blip>
          <a:srcRect l="49227" t="39858"/>
          <a:stretch/>
        </p:blipFill>
        <p:spPr>
          <a:xfrm>
            <a:off x="5669550" y="2018371"/>
            <a:ext cx="1505792" cy="1783674"/>
          </a:xfrm>
          <a:prstGeom prst="rect">
            <a:avLst/>
          </a:prstGeom>
        </p:spPr>
      </p:pic>
      <p:pic>
        <p:nvPicPr>
          <p:cNvPr id="43" name="Picture 42">
            <a:hlinkClick r:id="rId10" action="ppaction://hlinksldjump"/>
            <a:extLst>
              <a:ext uri="{FF2B5EF4-FFF2-40B4-BE49-F238E27FC236}">
                <a16:creationId xmlns:a16="http://schemas.microsoft.com/office/drawing/2014/main" id="{65803571-5AB7-401F-B0EB-5ACCBEE965EB}"/>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30545" t="28035" r="29874" b="25638"/>
          <a:stretch/>
        </p:blipFill>
        <p:spPr>
          <a:xfrm>
            <a:off x="4720088" y="2442782"/>
            <a:ext cx="838054" cy="980903"/>
          </a:xfrm>
          <a:prstGeom prst="rect">
            <a:avLst/>
          </a:prstGeom>
        </p:spPr>
      </p:pic>
      <p:pic>
        <p:nvPicPr>
          <p:cNvPr id="44" name="Picture 43">
            <a:extLst>
              <a:ext uri="{FF2B5EF4-FFF2-40B4-BE49-F238E27FC236}">
                <a16:creationId xmlns:a16="http://schemas.microsoft.com/office/drawing/2014/main" id="{879C8987-1B0C-428E-A553-58E02DE2BD0F}"/>
              </a:ext>
            </a:extLst>
          </p:cNvPr>
          <p:cNvPicPr>
            <a:picLocks noChangeAspect="1"/>
          </p:cNvPicPr>
          <p:nvPr/>
        </p:nvPicPr>
        <p:blipFill rotWithShape="1">
          <a:blip r:embed="rId7">
            <a:extLst>
              <a:ext uri="{28A0092B-C50C-407E-A947-70E740481C1C}">
                <a14:useLocalDpi xmlns:a14="http://schemas.microsoft.com/office/drawing/2010/main" val="0"/>
              </a:ext>
            </a:extLst>
          </a:blip>
          <a:srcRect l="49227" t="39858"/>
          <a:stretch/>
        </p:blipFill>
        <p:spPr>
          <a:xfrm>
            <a:off x="4421647" y="1126534"/>
            <a:ext cx="1505792" cy="1783674"/>
          </a:xfrm>
          <a:prstGeom prst="rect">
            <a:avLst/>
          </a:prstGeom>
        </p:spPr>
      </p:pic>
      <p:pic>
        <p:nvPicPr>
          <p:cNvPr id="47" name="CẤM BUÔN BÁN, CẤM REUP" descr="Káº¿t quáº£ hÃ¬nh áº£nh cho win text gif">
            <a:extLst>
              <a:ext uri="{FF2B5EF4-FFF2-40B4-BE49-F238E27FC236}">
                <a16:creationId xmlns:a16="http://schemas.microsoft.com/office/drawing/2014/main" id="{9CEF4170-DF7A-4F5E-A346-2A520D1EB810}"/>
              </a:ext>
            </a:extLst>
          </p:cNvPr>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3470699" y="236950"/>
            <a:ext cx="5392566" cy="539256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2E7ECF17-D265-4514-A6F8-10F070588D2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2460636" y="255689"/>
            <a:ext cx="1939935" cy="1762682"/>
          </a:xfrm>
          <a:prstGeom prst="rect">
            <a:avLst/>
          </a:prstGeom>
        </p:spPr>
      </p:pic>
      <p:sp>
        <p:nvSpPr>
          <p:cNvPr id="2" name="Rounded Rectangle 1">
            <a:hlinkClick r:id="rId13" action="ppaction://hlinksldjump"/>
          </p:cNvPr>
          <p:cNvSpPr/>
          <p:nvPr/>
        </p:nvSpPr>
        <p:spPr>
          <a:xfrm>
            <a:off x="10190480" y="0"/>
            <a:ext cx="2001520" cy="670560"/>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mtClean="0">
                <a:solidFill>
                  <a:schemeClr val="bg1"/>
                </a:solidFill>
                <a:latin typeface="Times New Roman" panose="02020603050405020304" pitchFamily="18" charset="0"/>
                <a:cs typeface="Times New Roman" panose="02020603050405020304" pitchFamily="18" charset="0"/>
                <a:hlinkClick r:id="rId13" action="ppaction://hlinksldjump"/>
              </a:rPr>
              <a:t>Bài mới</a:t>
            </a:r>
            <a:endParaRPr lang="en-US" sz="4000" b="1">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409719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2" name="Am-thanh-phep-thuat-www_nhacchuongvui_com.wav"/>
                                        </p:tgtEl>
                                      </p:cMediaNode>
                                    </p:audio>
                                  </p:subTnLst>
                                </p:cTn>
                              </p:par>
                            </p:childTnLst>
                          </p:cTn>
                        </p:par>
                        <p:par>
                          <p:cTn id="8" fill="hold">
                            <p:stCondLst>
                              <p:cond delay="1500"/>
                            </p:stCondLst>
                            <p:childTnLst>
                              <p:par>
                                <p:cTn id="9" presetID="32" presetClass="emph" presetSubtype="0" repeatCount="indefinite" fill="hold" nodeType="afterEffect">
                                  <p:stCondLst>
                                    <p:cond delay="0"/>
                                  </p:stCondLst>
                                  <p:childTnLst>
                                    <p:animRot by="120000">
                                      <p:cBhvr>
                                        <p:cTn id="10" dur="100" fill="hold">
                                          <p:stCondLst>
                                            <p:cond delay="0"/>
                                          </p:stCondLst>
                                        </p:cTn>
                                        <p:tgtEl>
                                          <p:spTgt spid="20"/>
                                        </p:tgtEl>
                                        <p:attrNameLst>
                                          <p:attrName>r</p:attrName>
                                        </p:attrNameLst>
                                      </p:cBhvr>
                                    </p:animRot>
                                    <p:animRot by="-240000">
                                      <p:cBhvr>
                                        <p:cTn id="11" dur="200" fill="hold">
                                          <p:stCondLst>
                                            <p:cond delay="200"/>
                                          </p:stCondLst>
                                        </p:cTn>
                                        <p:tgtEl>
                                          <p:spTgt spid="20"/>
                                        </p:tgtEl>
                                        <p:attrNameLst>
                                          <p:attrName>r</p:attrName>
                                        </p:attrNameLst>
                                      </p:cBhvr>
                                    </p:animRot>
                                    <p:animRot by="240000">
                                      <p:cBhvr>
                                        <p:cTn id="12" dur="200" fill="hold">
                                          <p:stCondLst>
                                            <p:cond delay="400"/>
                                          </p:stCondLst>
                                        </p:cTn>
                                        <p:tgtEl>
                                          <p:spTgt spid="20"/>
                                        </p:tgtEl>
                                        <p:attrNameLst>
                                          <p:attrName>r</p:attrName>
                                        </p:attrNameLst>
                                      </p:cBhvr>
                                    </p:animRot>
                                    <p:animRot by="-240000">
                                      <p:cBhvr>
                                        <p:cTn id="13" dur="200" fill="hold">
                                          <p:stCondLst>
                                            <p:cond delay="600"/>
                                          </p:stCondLst>
                                        </p:cTn>
                                        <p:tgtEl>
                                          <p:spTgt spid="20"/>
                                        </p:tgtEl>
                                        <p:attrNameLst>
                                          <p:attrName>r</p:attrName>
                                        </p:attrNameLst>
                                      </p:cBhvr>
                                    </p:animRot>
                                    <p:animRot by="120000">
                                      <p:cBhvr>
                                        <p:cTn id="14" dur="200" fill="hold">
                                          <p:stCondLst>
                                            <p:cond delay="800"/>
                                          </p:stCondLst>
                                        </p:cTn>
                                        <p:tgtEl>
                                          <p:spTgt spid="20"/>
                                        </p:tgtEl>
                                        <p:attrNameLst>
                                          <p:attrName>r</p:attrName>
                                        </p:attrNameLst>
                                      </p:cBhvr>
                                    </p:animRot>
                                  </p:childTnLst>
                                </p:cTn>
                              </p:par>
                            </p:childTnLst>
                          </p:cTn>
                        </p:par>
                      </p:childTnLst>
                    </p:cTn>
                  </p:par>
                </p:childTnLst>
              </p:cTn>
              <p:nextCondLst>
                <p:cond evt="onClick" delay="0">
                  <p:tgtEl>
                    <p:spTgt spid="18"/>
                  </p:tgtEl>
                </p:cond>
              </p:nextCondLst>
            </p:seq>
            <p:seq concurrent="1" nextAc="seek">
              <p:cTn id="15" restart="whenNotActive" fill="hold" evtFilter="cancelBubble" nodeType="interactiveSeq">
                <p:stCondLst>
                  <p:cond evt="onClick" delay="0">
                    <p:tgtEl>
                      <p:spTgt spid="37"/>
                    </p:tgtEl>
                  </p:cond>
                </p:stCondLst>
                <p:endSync evt="end" delay="0">
                  <p:rtn val="all"/>
                </p:endSync>
                <p:childTnLst>
                  <p:par>
                    <p:cTn id="16" fill="hold">
                      <p:stCondLst>
                        <p:cond delay="0"/>
                      </p:stCondLst>
                      <p:childTnLst>
                        <p:par>
                          <p:cTn id="17" fill="hold">
                            <p:stCondLst>
                              <p:cond delay="0"/>
                            </p:stCondLst>
                            <p:childTnLst>
                              <p:par>
                                <p:cTn id="18" presetID="10" presetClass="entr" presetSubtype="0" fill="hold" nodeType="withEffect">
                                  <p:stCondLst>
                                    <p:cond delay="500"/>
                                  </p:stCondLst>
                                  <p:childTnLst>
                                    <p:set>
                                      <p:cBhvr>
                                        <p:cTn id="19" dur="1" fill="hold">
                                          <p:stCondLst>
                                            <p:cond delay="0"/>
                                          </p:stCondLst>
                                        </p:cTn>
                                        <p:tgtEl>
                                          <p:spTgt spid="38"/>
                                        </p:tgtEl>
                                        <p:attrNameLst>
                                          <p:attrName>style.visibility</p:attrName>
                                        </p:attrNameLst>
                                      </p:cBhvr>
                                      <p:to>
                                        <p:strVal val="visible"/>
                                      </p:to>
                                    </p:set>
                                    <p:animEffect transition="in" filter="fade">
                                      <p:cBhvr>
                                        <p:cTn id="20" dur="1000"/>
                                        <p:tgtEl>
                                          <p:spTgt spid="38"/>
                                        </p:tgtEl>
                                      </p:cBhvr>
                                    </p:animEffect>
                                  </p:childTnLst>
                                  <p:subTnLst>
                                    <p:audio>
                                      <p:cMediaNode>
                                        <p:cTn display="0" masterRel="sameClick">
                                          <p:stCondLst>
                                            <p:cond evt="begin" delay="0">
                                              <p:tn val="18"/>
                                            </p:cond>
                                          </p:stCondLst>
                                          <p:endCondLst>
                                            <p:cond evt="onStopAudio" delay="0">
                                              <p:tgtEl>
                                                <p:sldTgt/>
                                              </p:tgtEl>
                                            </p:cond>
                                          </p:endCondLst>
                                        </p:cTn>
                                        <p:tgtEl>
                                          <p:sndTgt r:embed="rId2" name="Am-thanh-phep-thuat-www_nhacchuongvui_com.wav"/>
                                        </p:tgtEl>
                                      </p:cMediaNode>
                                    </p:audio>
                                  </p:subTnLst>
                                </p:cTn>
                              </p:par>
                            </p:childTnLst>
                          </p:cTn>
                        </p:par>
                        <p:par>
                          <p:cTn id="21" fill="hold">
                            <p:stCondLst>
                              <p:cond delay="1500"/>
                            </p:stCondLst>
                            <p:childTnLst>
                              <p:par>
                                <p:cTn id="22" presetID="32" presetClass="emph" presetSubtype="0" repeatCount="indefinite" fill="hold" nodeType="afterEffect">
                                  <p:stCondLst>
                                    <p:cond delay="0"/>
                                  </p:stCondLst>
                                  <p:childTnLst>
                                    <p:animRot by="120000">
                                      <p:cBhvr>
                                        <p:cTn id="23" dur="100" fill="hold">
                                          <p:stCondLst>
                                            <p:cond delay="0"/>
                                          </p:stCondLst>
                                        </p:cTn>
                                        <p:tgtEl>
                                          <p:spTgt spid="38"/>
                                        </p:tgtEl>
                                        <p:attrNameLst>
                                          <p:attrName>r</p:attrName>
                                        </p:attrNameLst>
                                      </p:cBhvr>
                                    </p:animRot>
                                    <p:animRot by="-240000">
                                      <p:cBhvr>
                                        <p:cTn id="24" dur="200" fill="hold">
                                          <p:stCondLst>
                                            <p:cond delay="200"/>
                                          </p:stCondLst>
                                        </p:cTn>
                                        <p:tgtEl>
                                          <p:spTgt spid="38"/>
                                        </p:tgtEl>
                                        <p:attrNameLst>
                                          <p:attrName>r</p:attrName>
                                        </p:attrNameLst>
                                      </p:cBhvr>
                                    </p:animRot>
                                    <p:animRot by="240000">
                                      <p:cBhvr>
                                        <p:cTn id="25" dur="200" fill="hold">
                                          <p:stCondLst>
                                            <p:cond delay="400"/>
                                          </p:stCondLst>
                                        </p:cTn>
                                        <p:tgtEl>
                                          <p:spTgt spid="38"/>
                                        </p:tgtEl>
                                        <p:attrNameLst>
                                          <p:attrName>r</p:attrName>
                                        </p:attrNameLst>
                                      </p:cBhvr>
                                    </p:animRot>
                                    <p:animRot by="-240000">
                                      <p:cBhvr>
                                        <p:cTn id="26" dur="200" fill="hold">
                                          <p:stCondLst>
                                            <p:cond delay="600"/>
                                          </p:stCondLst>
                                        </p:cTn>
                                        <p:tgtEl>
                                          <p:spTgt spid="38"/>
                                        </p:tgtEl>
                                        <p:attrNameLst>
                                          <p:attrName>r</p:attrName>
                                        </p:attrNameLst>
                                      </p:cBhvr>
                                    </p:animRot>
                                    <p:animRot by="120000">
                                      <p:cBhvr>
                                        <p:cTn id="27" dur="200" fill="hold">
                                          <p:stCondLst>
                                            <p:cond delay="800"/>
                                          </p:stCondLst>
                                        </p:cTn>
                                        <p:tgtEl>
                                          <p:spTgt spid="38"/>
                                        </p:tgtEl>
                                        <p:attrNameLst>
                                          <p:attrName>r</p:attrName>
                                        </p:attrNameLst>
                                      </p:cBhvr>
                                    </p:animRot>
                                  </p:childTnLst>
                                </p:cTn>
                              </p:par>
                            </p:childTnLst>
                          </p:cTn>
                        </p:par>
                      </p:childTnLst>
                    </p:cTn>
                  </p:par>
                </p:childTnLst>
              </p:cTn>
              <p:nextCondLst>
                <p:cond evt="onClick" delay="0">
                  <p:tgtEl>
                    <p:spTgt spid="37"/>
                  </p:tgtEl>
                </p:cond>
              </p:nextCondLst>
            </p:seq>
            <p:seq concurrent="1" nextAc="seek">
              <p:cTn id="28" restart="whenNotActive" fill="hold" evtFilter="cancelBubble" nodeType="interactiveSeq">
                <p:stCondLst>
                  <p:cond evt="onClick" delay="0">
                    <p:tgtEl>
                      <p:spTgt spid="41"/>
                    </p:tgtEl>
                  </p:cond>
                </p:stCondLst>
                <p:endSync evt="end" delay="0">
                  <p:rtn val="all"/>
                </p:endSync>
                <p:childTnLst>
                  <p:par>
                    <p:cTn id="29" fill="hold">
                      <p:stCondLst>
                        <p:cond delay="0"/>
                      </p:stCondLst>
                      <p:childTnLst>
                        <p:par>
                          <p:cTn id="30" fill="hold">
                            <p:stCondLst>
                              <p:cond delay="0"/>
                            </p:stCondLst>
                            <p:childTnLst>
                              <p:par>
                                <p:cTn id="31" presetID="10" presetClass="entr" presetSubtype="0" fill="hold" nodeType="withEffect">
                                  <p:stCondLst>
                                    <p:cond delay="500"/>
                                  </p:stCondLst>
                                  <p:childTnLst>
                                    <p:set>
                                      <p:cBhvr>
                                        <p:cTn id="32" dur="1" fill="hold">
                                          <p:stCondLst>
                                            <p:cond delay="0"/>
                                          </p:stCondLst>
                                        </p:cTn>
                                        <p:tgtEl>
                                          <p:spTgt spid="42"/>
                                        </p:tgtEl>
                                        <p:attrNameLst>
                                          <p:attrName>style.visibility</p:attrName>
                                        </p:attrNameLst>
                                      </p:cBhvr>
                                      <p:to>
                                        <p:strVal val="visible"/>
                                      </p:to>
                                    </p:set>
                                    <p:animEffect transition="in" filter="fade">
                                      <p:cBhvr>
                                        <p:cTn id="33" dur="1000"/>
                                        <p:tgtEl>
                                          <p:spTgt spid="42"/>
                                        </p:tgtEl>
                                      </p:cBhvr>
                                    </p:animEffect>
                                  </p:childTnLst>
                                  <p:subTnLst>
                                    <p:audio>
                                      <p:cMediaNode>
                                        <p:cTn display="0" masterRel="sameClick">
                                          <p:stCondLst>
                                            <p:cond evt="begin" delay="0">
                                              <p:tn val="31"/>
                                            </p:cond>
                                          </p:stCondLst>
                                          <p:endCondLst>
                                            <p:cond evt="onStopAudio" delay="0">
                                              <p:tgtEl>
                                                <p:sldTgt/>
                                              </p:tgtEl>
                                            </p:cond>
                                          </p:endCondLst>
                                        </p:cTn>
                                        <p:tgtEl>
                                          <p:sndTgt r:embed="rId2" name="Am-thanh-phep-thuat-www_nhacchuongvui_com.wav"/>
                                        </p:tgtEl>
                                      </p:cMediaNode>
                                    </p:audio>
                                  </p:subTnLst>
                                </p:cTn>
                              </p:par>
                            </p:childTnLst>
                          </p:cTn>
                        </p:par>
                        <p:par>
                          <p:cTn id="34" fill="hold">
                            <p:stCondLst>
                              <p:cond delay="1500"/>
                            </p:stCondLst>
                            <p:childTnLst>
                              <p:par>
                                <p:cTn id="35" presetID="32" presetClass="emph" presetSubtype="0" repeatCount="indefinite" fill="hold" nodeType="afterEffect">
                                  <p:stCondLst>
                                    <p:cond delay="0"/>
                                  </p:stCondLst>
                                  <p:childTnLst>
                                    <p:animRot by="120000">
                                      <p:cBhvr>
                                        <p:cTn id="36" dur="100" fill="hold">
                                          <p:stCondLst>
                                            <p:cond delay="0"/>
                                          </p:stCondLst>
                                        </p:cTn>
                                        <p:tgtEl>
                                          <p:spTgt spid="42"/>
                                        </p:tgtEl>
                                        <p:attrNameLst>
                                          <p:attrName>r</p:attrName>
                                        </p:attrNameLst>
                                      </p:cBhvr>
                                    </p:animRot>
                                    <p:animRot by="-240000">
                                      <p:cBhvr>
                                        <p:cTn id="37" dur="200" fill="hold">
                                          <p:stCondLst>
                                            <p:cond delay="200"/>
                                          </p:stCondLst>
                                        </p:cTn>
                                        <p:tgtEl>
                                          <p:spTgt spid="42"/>
                                        </p:tgtEl>
                                        <p:attrNameLst>
                                          <p:attrName>r</p:attrName>
                                        </p:attrNameLst>
                                      </p:cBhvr>
                                    </p:animRot>
                                    <p:animRot by="240000">
                                      <p:cBhvr>
                                        <p:cTn id="38" dur="200" fill="hold">
                                          <p:stCondLst>
                                            <p:cond delay="400"/>
                                          </p:stCondLst>
                                        </p:cTn>
                                        <p:tgtEl>
                                          <p:spTgt spid="42"/>
                                        </p:tgtEl>
                                        <p:attrNameLst>
                                          <p:attrName>r</p:attrName>
                                        </p:attrNameLst>
                                      </p:cBhvr>
                                    </p:animRot>
                                    <p:animRot by="-240000">
                                      <p:cBhvr>
                                        <p:cTn id="39" dur="200" fill="hold">
                                          <p:stCondLst>
                                            <p:cond delay="600"/>
                                          </p:stCondLst>
                                        </p:cTn>
                                        <p:tgtEl>
                                          <p:spTgt spid="42"/>
                                        </p:tgtEl>
                                        <p:attrNameLst>
                                          <p:attrName>r</p:attrName>
                                        </p:attrNameLst>
                                      </p:cBhvr>
                                    </p:animRot>
                                    <p:animRot by="120000">
                                      <p:cBhvr>
                                        <p:cTn id="40" dur="200" fill="hold">
                                          <p:stCondLst>
                                            <p:cond delay="800"/>
                                          </p:stCondLst>
                                        </p:cTn>
                                        <p:tgtEl>
                                          <p:spTgt spid="42"/>
                                        </p:tgtEl>
                                        <p:attrNameLst>
                                          <p:attrName>r</p:attrName>
                                        </p:attrNameLst>
                                      </p:cBhvr>
                                    </p:animRot>
                                  </p:childTnLst>
                                </p:cTn>
                              </p:par>
                            </p:childTnLst>
                          </p:cTn>
                        </p:par>
                      </p:childTnLst>
                    </p:cTn>
                  </p:par>
                </p:childTnLst>
              </p:cTn>
              <p:nextCondLst>
                <p:cond evt="onClick" delay="0">
                  <p:tgtEl>
                    <p:spTgt spid="41"/>
                  </p:tgtEl>
                </p:cond>
              </p:nextCondLst>
            </p:seq>
            <p:seq concurrent="1" nextAc="seek">
              <p:cTn id="41" restart="whenNotActive" fill="hold" evtFilter="cancelBubble" nodeType="interactiveSeq">
                <p:stCondLst>
                  <p:cond evt="onClick" delay="0">
                    <p:tgtEl>
                      <p:spTgt spid="43"/>
                    </p:tgtEl>
                  </p:cond>
                </p:stCondLst>
                <p:endSync evt="end" delay="0">
                  <p:rtn val="all"/>
                </p:endSync>
                <p:childTnLst>
                  <p:par>
                    <p:cTn id="42" fill="hold">
                      <p:stCondLst>
                        <p:cond delay="0"/>
                      </p:stCondLst>
                      <p:childTnLst>
                        <p:par>
                          <p:cTn id="43" fill="hold">
                            <p:stCondLst>
                              <p:cond delay="0"/>
                            </p:stCondLst>
                            <p:childTnLst>
                              <p:par>
                                <p:cTn id="44" presetID="10" presetClass="entr" presetSubtype="0" fill="hold" nodeType="withEffect">
                                  <p:stCondLst>
                                    <p:cond delay="500"/>
                                  </p:stCondLst>
                                  <p:childTnLst>
                                    <p:set>
                                      <p:cBhvr>
                                        <p:cTn id="45" dur="1" fill="hold">
                                          <p:stCondLst>
                                            <p:cond delay="0"/>
                                          </p:stCondLst>
                                        </p:cTn>
                                        <p:tgtEl>
                                          <p:spTgt spid="44"/>
                                        </p:tgtEl>
                                        <p:attrNameLst>
                                          <p:attrName>style.visibility</p:attrName>
                                        </p:attrNameLst>
                                      </p:cBhvr>
                                      <p:to>
                                        <p:strVal val="visible"/>
                                      </p:to>
                                    </p:set>
                                    <p:animEffect transition="in" filter="fade">
                                      <p:cBhvr>
                                        <p:cTn id="46" dur="1000"/>
                                        <p:tgtEl>
                                          <p:spTgt spid="44"/>
                                        </p:tgtEl>
                                      </p:cBhvr>
                                    </p:animEffect>
                                  </p:childTnLst>
                                  <p:subTnLst>
                                    <p:audio>
                                      <p:cMediaNode>
                                        <p:cTn display="0" masterRel="sameClick">
                                          <p:stCondLst>
                                            <p:cond evt="begin" delay="0">
                                              <p:tn val="44"/>
                                            </p:cond>
                                          </p:stCondLst>
                                          <p:endCondLst>
                                            <p:cond evt="onStopAudio" delay="0">
                                              <p:tgtEl>
                                                <p:sldTgt/>
                                              </p:tgtEl>
                                            </p:cond>
                                          </p:endCondLst>
                                        </p:cTn>
                                        <p:tgtEl>
                                          <p:sndTgt r:embed="rId2" name="Am-thanh-phep-thuat-www_nhacchuongvui_com.wav"/>
                                        </p:tgtEl>
                                      </p:cMediaNode>
                                    </p:audio>
                                  </p:subTnLst>
                                </p:cTn>
                              </p:par>
                            </p:childTnLst>
                          </p:cTn>
                        </p:par>
                        <p:par>
                          <p:cTn id="47" fill="hold">
                            <p:stCondLst>
                              <p:cond delay="1500"/>
                            </p:stCondLst>
                            <p:childTnLst>
                              <p:par>
                                <p:cTn id="48" presetID="32" presetClass="emph" presetSubtype="0" repeatCount="indefinite" fill="hold" nodeType="afterEffect">
                                  <p:stCondLst>
                                    <p:cond delay="0"/>
                                  </p:stCondLst>
                                  <p:childTnLst>
                                    <p:animRot by="120000">
                                      <p:cBhvr>
                                        <p:cTn id="49" dur="100" fill="hold">
                                          <p:stCondLst>
                                            <p:cond delay="0"/>
                                          </p:stCondLst>
                                        </p:cTn>
                                        <p:tgtEl>
                                          <p:spTgt spid="44"/>
                                        </p:tgtEl>
                                        <p:attrNameLst>
                                          <p:attrName>r</p:attrName>
                                        </p:attrNameLst>
                                      </p:cBhvr>
                                    </p:animRot>
                                    <p:animRot by="-240000">
                                      <p:cBhvr>
                                        <p:cTn id="50" dur="200" fill="hold">
                                          <p:stCondLst>
                                            <p:cond delay="200"/>
                                          </p:stCondLst>
                                        </p:cTn>
                                        <p:tgtEl>
                                          <p:spTgt spid="44"/>
                                        </p:tgtEl>
                                        <p:attrNameLst>
                                          <p:attrName>r</p:attrName>
                                        </p:attrNameLst>
                                      </p:cBhvr>
                                    </p:animRot>
                                    <p:animRot by="240000">
                                      <p:cBhvr>
                                        <p:cTn id="51" dur="200" fill="hold">
                                          <p:stCondLst>
                                            <p:cond delay="400"/>
                                          </p:stCondLst>
                                        </p:cTn>
                                        <p:tgtEl>
                                          <p:spTgt spid="44"/>
                                        </p:tgtEl>
                                        <p:attrNameLst>
                                          <p:attrName>r</p:attrName>
                                        </p:attrNameLst>
                                      </p:cBhvr>
                                    </p:animRot>
                                    <p:animRot by="-240000">
                                      <p:cBhvr>
                                        <p:cTn id="52" dur="200" fill="hold">
                                          <p:stCondLst>
                                            <p:cond delay="600"/>
                                          </p:stCondLst>
                                        </p:cTn>
                                        <p:tgtEl>
                                          <p:spTgt spid="44"/>
                                        </p:tgtEl>
                                        <p:attrNameLst>
                                          <p:attrName>r</p:attrName>
                                        </p:attrNameLst>
                                      </p:cBhvr>
                                    </p:animRot>
                                    <p:animRot by="120000">
                                      <p:cBhvr>
                                        <p:cTn id="53" dur="200" fill="hold">
                                          <p:stCondLst>
                                            <p:cond delay="800"/>
                                          </p:stCondLst>
                                        </p:cTn>
                                        <p:tgtEl>
                                          <p:spTgt spid="44"/>
                                        </p:tgtEl>
                                        <p:attrNameLst>
                                          <p:attrName>r</p:attrName>
                                        </p:attrNameLst>
                                      </p:cBhvr>
                                    </p:animRot>
                                  </p:childTnLst>
                                </p:cTn>
                              </p:par>
                            </p:childTnLst>
                          </p:cTn>
                        </p:par>
                      </p:childTnLst>
                    </p:cTn>
                  </p:par>
                </p:childTnLst>
              </p:cTn>
              <p:nextCondLst>
                <p:cond evt="onClick" delay="0">
                  <p:tgtEl>
                    <p:spTgt spid="43"/>
                  </p:tgtEl>
                </p:cond>
              </p:nextCondLst>
            </p:seq>
            <p:seq concurrent="1" nextAc="seek">
              <p:cTn id="54" restart="whenNotActive" fill="hold" evtFilter="cancelBubble" nodeType="interactiveSeq">
                <p:stCondLst>
                  <p:cond evt="onClick" delay="0">
                    <p:tgtEl>
                      <p:spTgt spid="19"/>
                    </p:tgtEl>
                  </p:cond>
                </p:stCondLst>
                <p:endSync evt="end" delay="0">
                  <p:rtn val="all"/>
                </p:endSync>
                <p:childTnLst>
                  <p:par>
                    <p:cTn id="55" fill="hold">
                      <p:stCondLst>
                        <p:cond delay="0"/>
                      </p:stCondLst>
                      <p:childTnLst>
                        <p:par>
                          <p:cTn id="56" fill="hold">
                            <p:stCondLst>
                              <p:cond delay="0"/>
                            </p:stCondLst>
                            <p:childTnLst>
                              <p:par>
                                <p:cTn id="57" presetID="10" presetClass="entr" presetSubtype="0" fill="hold" nodeType="withEffect">
                                  <p:stCondLst>
                                    <p:cond delay="0"/>
                                  </p:stCondLst>
                                  <p:childTnLst>
                                    <p:set>
                                      <p:cBhvr>
                                        <p:cTn id="58" dur="1" fill="hold">
                                          <p:stCondLst>
                                            <p:cond delay="0"/>
                                          </p:stCondLst>
                                        </p:cTn>
                                        <p:tgtEl>
                                          <p:spTgt spid="47"/>
                                        </p:tgtEl>
                                        <p:attrNameLst>
                                          <p:attrName>style.visibility</p:attrName>
                                        </p:attrNameLst>
                                      </p:cBhvr>
                                      <p:to>
                                        <p:strVal val="visible"/>
                                      </p:to>
                                    </p:set>
                                    <p:animEffect transition="in" filter="fade">
                                      <p:cBhvr>
                                        <p:cTn id="59" dur="500"/>
                                        <p:tgtEl>
                                          <p:spTgt spid="47"/>
                                        </p:tgtEl>
                                      </p:cBhvr>
                                    </p:animEffect>
                                  </p:childTnLst>
                                  <p:subTnLst>
                                    <p:audio>
                                      <p:cMediaNode>
                                        <p:cTn display="0" masterRel="sameClick">
                                          <p:stCondLst>
                                            <p:cond evt="begin" delay="0">
                                              <p:tn val="57"/>
                                            </p:cond>
                                          </p:stCondLst>
                                          <p:endCondLst>
                                            <p:cond evt="onStopAudio" delay="0">
                                              <p:tgtEl>
                                                <p:sldTgt/>
                                              </p:tgtEl>
                                            </p:cond>
                                          </p:endCondLst>
                                        </p:cTn>
                                        <p:tgtEl>
                                          <p:sndTgt r:embed="rId3" name="Tieng-yeah-tre-con-www_nhacchuongvui_com.wav"/>
                                        </p:tgtEl>
                                      </p:cMediaNode>
                                    </p:audio>
                                  </p:subTnLst>
                                </p:cTn>
                              </p:par>
                              <p:par>
                                <p:cTn id="60" presetID="0" presetClass="path" presetSubtype="0" accel="50000" decel="50000" fill="hold" nodeType="withEffect">
                                  <p:stCondLst>
                                    <p:cond delay="0"/>
                                  </p:stCondLst>
                                  <p:childTnLst>
                                    <p:animMotion origin="layout" path="M 0.09505 -0.04954 L 0.09505 -0.04954 C 0.13581 -0.05093 0.24479 -0.05949 0.28021 -0.03819 C 0.29271 -0.03079 0.29401 0.00139 0.30104 0.0213 C 0.29883 0.04028 0.29974 0.06111 0.29453 0.07801 C 0.27773 0.13333 0.24766 0.14468 0.21641 0.1632 C 0.20286 0.1713 0.18164 0.17616 0.16693 0.18032 C 0.14115 0.1757 0.13372 0.17315 0.09987 0.18032 C 0.09427 0.18148 0.08854 0.18542 0.08398 0.19167 C 0.07969 0.19722 0.07526 0.20278 0.07122 0.20857 C 0.06419 0.21875 0.05039 0.23982 0.05039 0.23982 C 0.04935 0.24352 0.04844 0.24745 0.04727 0.25116 C 0.04622 0.25417 0.04492 0.25671 0.04401 0.25972 C 0.04206 0.26667 0.04245 0.26736 0.04245 0.27384 L 0.04727 0.26829 L 0.03932 0.27685 L 0.0457 0.26829 " pathEditMode="relative" ptsTypes="AAAAAAAAAAAAAAAAA">
                                      <p:cBhvr>
                                        <p:cTn id="61" dur="2000" fill="hold"/>
                                        <p:tgtEl>
                                          <p:spTgt spid="19"/>
                                        </p:tgtEl>
                                        <p:attrNameLst>
                                          <p:attrName>ppt_x</p:attrName>
                                          <p:attrName>ppt_y</p:attrName>
                                        </p:attrNameLst>
                                      </p:cBhvr>
                                    </p:animMotion>
                                  </p:childTnLst>
                                </p:cTn>
                              </p:par>
                            </p:childTnLst>
                          </p:cTn>
                        </p:par>
                      </p:childTnLst>
                    </p:cTn>
                  </p:par>
                </p:childTnLst>
              </p:cTn>
              <p:nextCondLst>
                <p:cond evt="onClick" delay="0">
                  <p:tgtEl>
                    <p:spTgt spid="19"/>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DF18B36C-B6F8-40F6-9C9F-4CED488FAF96}"/>
              </a:ext>
            </a:extLst>
          </p:cNvPr>
          <p:cNvPicPr>
            <a:picLocks noChangeAspect="1"/>
          </p:cNvPicPr>
          <p:nvPr/>
        </p:nvPicPr>
        <p:blipFill>
          <a:blip r:embed="rId3"/>
          <a:stretch>
            <a:fillRect/>
          </a:stretch>
        </p:blipFill>
        <p:spPr>
          <a:xfrm>
            <a:off x="-554458" y="0"/>
            <a:ext cx="12746457" cy="7185922"/>
          </a:xfrm>
          <a:prstGeom prst="rect">
            <a:avLst/>
          </a:prstGeom>
        </p:spPr>
      </p:pic>
      <p:sp>
        <p:nvSpPr>
          <p:cNvPr id="2" name="Rectangle 1">
            <a:extLst>
              <a:ext uri="{FF2B5EF4-FFF2-40B4-BE49-F238E27FC236}">
                <a16:creationId xmlns:a16="http://schemas.microsoft.com/office/drawing/2014/main" id="{D20B2BF6-830C-4116-B20A-A11D2343221B}"/>
              </a:ext>
            </a:extLst>
          </p:cNvPr>
          <p:cNvSpPr/>
          <p:nvPr/>
        </p:nvSpPr>
        <p:spPr>
          <a:xfrm>
            <a:off x="444607" y="955686"/>
            <a:ext cx="4769494" cy="1473854"/>
          </a:xfrm>
          <a:prstGeom prst="rect">
            <a:avLst/>
          </a:prstGeom>
          <a:solidFill>
            <a:schemeClr val="accent4">
              <a:lumMod val="20000"/>
              <a:lumOff val="8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US" sz="4400" dirty="0" err="1">
                <a:solidFill>
                  <a:prstClr val="black"/>
                </a:solidFill>
                <a:latin typeface="UTM Androgyne" panose="02040603050506020204" pitchFamily="18" charset="0"/>
              </a:rPr>
              <a:t>Đây</a:t>
            </a:r>
            <a:r>
              <a:rPr lang="en-US" sz="4400" dirty="0">
                <a:solidFill>
                  <a:prstClr val="black"/>
                </a:solidFill>
                <a:latin typeface="UTM Androgyne" panose="02040603050506020204" pitchFamily="18" charset="0"/>
              </a:rPr>
              <a:t> </a:t>
            </a:r>
            <a:r>
              <a:rPr lang="en-US" sz="4400" dirty="0" err="1">
                <a:solidFill>
                  <a:prstClr val="black"/>
                </a:solidFill>
                <a:latin typeface="UTM Androgyne" panose="02040603050506020204" pitchFamily="18" charset="0"/>
              </a:rPr>
              <a:t>là</a:t>
            </a:r>
            <a:r>
              <a:rPr lang="en-US" sz="4400" dirty="0">
                <a:solidFill>
                  <a:prstClr val="black"/>
                </a:solidFill>
                <a:latin typeface="UTM Androgyne" panose="02040603050506020204" pitchFamily="18" charset="0"/>
              </a:rPr>
              <a:t> </a:t>
            </a:r>
            <a:r>
              <a:rPr lang="en-US" sz="4400" dirty="0" err="1">
                <a:solidFill>
                  <a:prstClr val="black"/>
                </a:solidFill>
                <a:latin typeface="UTM Androgyne" panose="02040603050506020204" pitchFamily="18" charset="0"/>
              </a:rPr>
              <a:t>mùa</a:t>
            </a:r>
            <a:r>
              <a:rPr lang="en-US" sz="4400" dirty="0">
                <a:solidFill>
                  <a:prstClr val="black"/>
                </a:solidFill>
                <a:latin typeface="UTM Androgyne" panose="02040603050506020204" pitchFamily="18" charset="0"/>
              </a:rPr>
              <a:t> </a:t>
            </a:r>
            <a:r>
              <a:rPr lang="en-US" sz="4400" dirty="0" err="1">
                <a:solidFill>
                  <a:prstClr val="black"/>
                </a:solidFill>
                <a:latin typeface="UTM Androgyne" panose="02040603050506020204" pitchFamily="18" charset="0"/>
              </a:rPr>
              <a:t>nào</a:t>
            </a:r>
            <a:r>
              <a:rPr lang="en-US" sz="4400" dirty="0">
                <a:solidFill>
                  <a:prstClr val="black"/>
                </a:solidFill>
                <a:latin typeface="UTM Androgyne" panose="02040603050506020204" pitchFamily="18" charset="0"/>
              </a:rPr>
              <a:t>?</a:t>
            </a:r>
            <a:endParaRPr kumimoji="0" lang="en-US" sz="4400" b="0" i="0" u="none" strike="noStrike" kern="1200" cap="none" spc="0" normalizeH="0" baseline="0" noProof="0" dirty="0">
              <a:ln>
                <a:noFill/>
              </a:ln>
              <a:solidFill>
                <a:prstClr val="black"/>
              </a:solidFill>
              <a:effectLst/>
              <a:uLnTx/>
              <a:uFillTx/>
              <a:latin typeface="UTM Androgyne" panose="02040603050506020204" pitchFamily="18" charset="0"/>
            </a:endParaRPr>
          </a:p>
        </p:txBody>
      </p:sp>
      <p:sp>
        <p:nvSpPr>
          <p:cNvPr id="3" name="Rectangle: Rounded Corners 2">
            <a:extLst>
              <a:ext uri="{FF2B5EF4-FFF2-40B4-BE49-F238E27FC236}">
                <a16:creationId xmlns:a16="http://schemas.microsoft.com/office/drawing/2014/main" id="{0094D2C1-7CAD-4D15-8C6B-36FCFC71A3AA}"/>
              </a:ext>
            </a:extLst>
          </p:cNvPr>
          <p:cNvSpPr/>
          <p:nvPr/>
        </p:nvSpPr>
        <p:spPr>
          <a:xfrm>
            <a:off x="367842" y="2825602"/>
            <a:ext cx="4846259" cy="1206796"/>
          </a:xfrm>
          <a:prstGeom prst="roundRect">
            <a:avLst/>
          </a:prstGeom>
          <a:solidFill>
            <a:schemeClr val="accent4">
              <a:lumMod val="50000"/>
            </a:schemeClr>
          </a:solidFill>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white"/>
                </a:solidFill>
                <a:effectLst/>
                <a:uLnTx/>
                <a:uFillTx/>
                <a:latin typeface="UTM Androgyne" panose="02040603050506020204" pitchFamily="18" charset="0"/>
                <a:ea typeface="+mn-ea"/>
                <a:cs typeface="+mn-cs"/>
              </a:rPr>
              <a:t>Mùa</a:t>
            </a:r>
            <a:r>
              <a:rPr kumimoji="0" lang="en-US" sz="5400" b="0" i="0" u="none" strike="noStrike" kern="1200" cap="none" spc="0" normalizeH="0" noProof="0" dirty="0">
                <a:ln>
                  <a:noFill/>
                </a:ln>
                <a:solidFill>
                  <a:prstClr val="white"/>
                </a:solidFill>
                <a:effectLst/>
                <a:uLnTx/>
                <a:uFillTx/>
                <a:latin typeface="UTM Androgyne" panose="02040603050506020204" pitchFamily="18" charset="0"/>
                <a:ea typeface="+mn-ea"/>
                <a:cs typeface="+mn-cs"/>
              </a:rPr>
              <a:t> </a:t>
            </a:r>
            <a:r>
              <a:rPr kumimoji="0" lang="en-US" sz="5400" b="0" i="0" u="none" strike="noStrike" kern="1200" cap="none" spc="0" normalizeH="0" noProof="0" dirty="0" err="1">
                <a:ln>
                  <a:noFill/>
                </a:ln>
                <a:solidFill>
                  <a:prstClr val="white"/>
                </a:solidFill>
                <a:effectLst/>
                <a:uLnTx/>
                <a:uFillTx/>
                <a:latin typeface="UTM Androgyne" panose="02040603050506020204" pitchFamily="18" charset="0"/>
                <a:ea typeface="+mn-ea"/>
                <a:cs typeface="+mn-cs"/>
              </a:rPr>
              <a:t>xuân</a:t>
            </a:r>
            <a:endParaRPr kumimoji="0" lang="en-US" sz="5400" b="0" i="0" u="none" strike="noStrike" kern="1200" cap="none" spc="0" normalizeH="0" baseline="0" noProof="0" dirty="0">
              <a:ln>
                <a:noFill/>
              </a:ln>
              <a:solidFill>
                <a:prstClr val="white"/>
              </a:solidFill>
              <a:effectLst/>
              <a:uLnTx/>
              <a:uFillTx/>
              <a:latin typeface="UTM Androgyne" panose="02040603050506020204" pitchFamily="18" charset="0"/>
              <a:ea typeface="+mn-ea"/>
              <a:cs typeface="+mn-cs"/>
            </a:endParaRPr>
          </a:p>
        </p:txBody>
      </p:sp>
      <p:sp>
        <p:nvSpPr>
          <p:cNvPr id="4" name="Arrow: Left 3">
            <a:hlinkClick r:id="rId4" action="ppaction://hlinksldjump"/>
            <a:extLst>
              <a:ext uri="{FF2B5EF4-FFF2-40B4-BE49-F238E27FC236}">
                <a16:creationId xmlns:a16="http://schemas.microsoft.com/office/drawing/2014/main" id="{B98CEA90-515B-4C26-98FB-067A3319267A}"/>
              </a:ext>
            </a:extLst>
          </p:cNvPr>
          <p:cNvSpPr/>
          <p:nvPr/>
        </p:nvSpPr>
        <p:spPr>
          <a:xfrm>
            <a:off x="10418323" y="5768502"/>
            <a:ext cx="1381327" cy="1089498"/>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2050" name="Picture 2" descr="Nghỉ Tết quẩy game, đâu là cách tiêu tiền hợp lý cho các &amp;quot;dân chơi&amp;quot;?">
            <a:extLst>
              <a:ext uri="{FF2B5EF4-FFF2-40B4-BE49-F238E27FC236}">
                <a16:creationId xmlns:a16="http://schemas.microsoft.com/office/drawing/2014/main" id="{0CE24029-144F-42C8-B121-CDE8EB74965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68849" y="592732"/>
            <a:ext cx="6278544" cy="36736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64024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subTnLst>
                                    <p:audio>
                                      <p:cMediaNode>
                                        <p:cTn display="0" masterRel="sameClick">
                                          <p:stCondLst>
                                            <p:cond evt="begin" delay="0">
                                              <p:tn val="16"/>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DF18B36C-B6F8-40F6-9C9F-4CED488FAF96}"/>
              </a:ext>
            </a:extLst>
          </p:cNvPr>
          <p:cNvPicPr>
            <a:picLocks noChangeAspect="1"/>
          </p:cNvPicPr>
          <p:nvPr/>
        </p:nvPicPr>
        <p:blipFill>
          <a:blip r:embed="rId3"/>
          <a:stretch>
            <a:fillRect/>
          </a:stretch>
        </p:blipFill>
        <p:spPr>
          <a:xfrm>
            <a:off x="-554458" y="0"/>
            <a:ext cx="12746457" cy="7185922"/>
          </a:xfrm>
          <a:prstGeom prst="rect">
            <a:avLst/>
          </a:prstGeom>
        </p:spPr>
      </p:pic>
      <p:sp>
        <p:nvSpPr>
          <p:cNvPr id="3" name="Rectangle 2">
            <a:extLst>
              <a:ext uri="{FF2B5EF4-FFF2-40B4-BE49-F238E27FC236}">
                <a16:creationId xmlns:a16="http://schemas.microsoft.com/office/drawing/2014/main" id="{3C852C89-7D54-4547-B628-594E41C66954}"/>
              </a:ext>
            </a:extLst>
          </p:cNvPr>
          <p:cNvSpPr/>
          <p:nvPr/>
        </p:nvSpPr>
        <p:spPr>
          <a:xfrm>
            <a:off x="514888" y="956930"/>
            <a:ext cx="5216061" cy="1654608"/>
          </a:xfrm>
          <a:prstGeom prst="rect">
            <a:avLst/>
          </a:prstGeom>
          <a:solidFill>
            <a:schemeClr val="accent4">
              <a:lumMod val="20000"/>
              <a:lumOff val="8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dirty="0" err="1">
                <a:solidFill>
                  <a:prstClr val="black"/>
                </a:solidFill>
                <a:latin typeface="UTM Androgyne" panose="02040603050506020204" pitchFamily="18" charset="0"/>
              </a:rPr>
              <a:t>Đây</a:t>
            </a:r>
            <a:r>
              <a:rPr lang="en-US" sz="4400" dirty="0">
                <a:solidFill>
                  <a:prstClr val="black"/>
                </a:solidFill>
                <a:latin typeface="UTM Androgyne" panose="02040603050506020204" pitchFamily="18" charset="0"/>
              </a:rPr>
              <a:t> </a:t>
            </a:r>
            <a:r>
              <a:rPr lang="en-US" sz="4400" dirty="0" err="1">
                <a:solidFill>
                  <a:prstClr val="black"/>
                </a:solidFill>
                <a:latin typeface="UTM Androgyne" panose="02040603050506020204" pitchFamily="18" charset="0"/>
              </a:rPr>
              <a:t>là</a:t>
            </a:r>
            <a:r>
              <a:rPr lang="en-US" sz="4400" dirty="0">
                <a:solidFill>
                  <a:prstClr val="black"/>
                </a:solidFill>
                <a:latin typeface="UTM Androgyne" panose="02040603050506020204" pitchFamily="18" charset="0"/>
              </a:rPr>
              <a:t> </a:t>
            </a:r>
            <a:r>
              <a:rPr lang="en-US" sz="4400" dirty="0" err="1">
                <a:solidFill>
                  <a:prstClr val="black"/>
                </a:solidFill>
                <a:latin typeface="UTM Androgyne" panose="02040603050506020204" pitchFamily="18" charset="0"/>
              </a:rPr>
              <a:t>mùa</a:t>
            </a:r>
            <a:r>
              <a:rPr lang="en-US" sz="4400" dirty="0">
                <a:solidFill>
                  <a:prstClr val="black"/>
                </a:solidFill>
                <a:latin typeface="UTM Androgyne" panose="02040603050506020204" pitchFamily="18" charset="0"/>
              </a:rPr>
              <a:t> </a:t>
            </a:r>
            <a:r>
              <a:rPr lang="en-US" sz="4400" dirty="0" err="1">
                <a:solidFill>
                  <a:prstClr val="black"/>
                </a:solidFill>
                <a:latin typeface="UTM Androgyne" panose="02040603050506020204" pitchFamily="18" charset="0"/>
              </a:rPr>
              <a:t>nào</a:t>
            </a:r>
            <a:r>
              <a:rPr lang="en-US" sz="4400" dirty="0">
                <a:solidFill>
                  <a:prstClr val="black"/>
                </a:solidFill>
                <a:latin typeface="UTM Androgyne" panose="02040603050506020204" pitchFamily="18" charset="0"/>
              </a:rPr>
              <a:t>?</a:t>
            </a:r>
            <a:endParaRPr kumimoji="0" lang="en-US" sz="4400" b="0" i="0" u="none" strike="noStrike" kern="1200" cap="none" spc="0" normalizeH="0" baseline="0" noProof="0" dirty="0">
              <a:ln>
                <a:noFill/>
              </a:ln>
              <a:solidFill>
                <a:prstClr val="black"/>
              </a:solidFill>
              <a:effectLst/>
              <a:uLnTx/>
              <a:uFillTx/>
              <a:latin typeface="UTM Androgyne" panose="02040603050506020204" pitchFamily="18" charset="0"/>
              <a:ea typeface="+mn-ea"/>
              <a:cs typeface="+mn-cs"/>
            </a:endParaRPr>
          </a:p>
        </p:txBody>
      </p:sp>
      <p:sp>
        <p:nvSpPr>
          <p:cNvPr id="4" name="Rectangle: Rounded Corners 3">
            <a:extLst>
              <a:ext uri="{FF2B5EF4-FFF2-40B4-BE49-F238E27FC236}">
                <a16:creationId xmlns:a16="http://schemas.microsoft.com/office/drawing/2014/main" id="{733B3330-D4B2-4AB3-AB1F-4DBAC641DC12}"/>
              </a:ext>
            </a:extLst>
          </p:cNvPr>
          <p:cNvSpPr/>
          <p:nvPr/>
        </p:nvSpPr>
        <p:spPr>
          <a:xfrm>
            <a:off x="371347" y="3008623"/>
            <a:ext cx="5503141" cy="1381328"/>
          </a:xfrm>
          <a:prstGeom prst="roundRect">
            <a:avLst/>
          </a:prstGeom>
          <a:solidFill>
            <a:schemeClr val="accent4">
              <a:lumMod val="50000"/>
            </a:schemeClr>
          </a:solidFill>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white"/>
                </a:solidFill>
                <a:effectLst/>
                <a:uLnTx/>
                <a:uFillTx/>
                <a:latin typeface="UTM Androgyne" panose="02040603050506020204" pitchFamily="18" charset="0"/>
                <a:ea typeface="+mn-ea"/>
                <a:cs typeface="+mn-cs"/>
              </a:rPr>
              <a:t>Mùa</a:t>
            </a:r>
            <a:r>
              <a:rPr kumimoji="0" lang="en-US" sz="4800" b="0" i="0" u="none" strike="noStrike" kern="1200" cap="none" spc="0" normalizeH="0" noProof="0" dirty="0">
                <a:ln>
                  <a:noFill/>
                </a:ln>
                <a:solidFill>
                  <a:prstClr val="white"/>
                </a:solidFill>
                <a:effectLst/>
                <a:uLnTx/>
                <a:uFillTx/>
                <a:latin typeface="UTM Androgyne" panose="02040603050506020204" pitchFamily="18" charset="0"/>
                <a:ea typeface="+mn-ea"/>
                <a:cs typeface="+mn-cs"/>
              </a:rPr>
              <a:t> </a:t>
            </a:r>
            <a:r>
              <a:rPr kumimoji="0" lang="en-US" sz="4800" b="0" i="0" u="none" strike="noStrike" kern="1200" cap="none" spc="0" normalizeH="0" noProof="0" dirty="0" err="1">
                <a:ln>
                  <a:noFill/>
                </a:ln>
                <a:solidFill>
                  <a:prstClr val="white"/>
                </a:solidFill>
                <a:effectLst/>
                <a:uLnTx/>
                <a:uFillTx/>
                <a:latin typeface="UTM Androgyne" panose="02040603050506020204" pitchFamily="18" charset="0"/>
                <a:ea typeface="+mn-ea"/>
                <a:cs typeface="+mn-cs"/>
              </a:rPr>
              <a:t>hè</a:t>
            </a:r>
            <a:endParaRPr kumimoji="0" lang="en-US" sz="4800" b="0" i="0" u="none" strike="noStrike" kern="1200" cap="none" spc="0" normalizeH="0" baseline="0" noProof="0" dirty="0">
              <a:ln>
                <a:noFill/>
              </a:ln>
              <a:solidFill>
                <a:prstClr val="white"/>
              </a:solidFill>
              <a:effectLst/>
              <a:uLnTx/>
              <a:uFillTx/>
              <a:latin typeface="UTM Androgyne" panose="02040603050506020204" pitchFamily="18" charset="0"/>
              <a:ea typeface="+mn-ea"/>
              <a:cs typeface="+mn-cs"/>
            </a:endParaRPr>
          </a:p>
        </p:txBody>
      </p:sp>
      <p:sp>
        <p:nvSpPr>
          <p:cNvPr id="7" name="Arrow: Left 6">
            <a:hlinkClick r:id="rId4" action="ppaction://hlinksldjump"/>
            <a:extLst>
              <a:ext uri="{FF2B5EF4-FFF2-40B4-BE49-F238E27FC236}">
                <a16:creationId xmlns:a16="http://schemas.microsoft.com/office/drawing/2014/main" id="{F39962FF-3145-4126-B363-D06BCEA89F2E}"/>
              </a:ext>
            </a:extLst>
          </p:cNvPr>
          <p:cNvSpPr/>
          <p:nvPr/>
        </p:nvSpPr>
        <p:spPr>
          <a:xfrm>
            <a:off x="10418323" y="5768502"/>
            <a:ext cx="1381327" cy="1089498"/>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3074" name="Picture 2" descr="Tình bạn tuổi học trò nhí nhảnh, hồn nhiên cùng đón mùa hoa phượng">
            <a:extLst>
              <a:ext uri="{FF2B5EF4-FFF2-40B4-BE49-F238E27FC236}">
                <a16:creationId xmlns:a16="http://schemas.microsoft.com/office/drawing/2014/main" id="{61861B0B-D0A4-4023-A726-5F752DFE3DD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47267" y="547524"/>
            <a:ext cx="5971953" cy="38424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07131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2" name="Am-thanh-tra-loi-dung-www_nhacchuongvui_com.wav"/>
                                        </p:tgtEl>
                                      </p:cMediaNode>
                                    </p:audio>
                                  </p:subTnLst>
                                </p:cTn>
                              </p:par>
                              <p:par>
                                <p:cTn id="13" presetID="32" presetClass="emph" presetSubtype="0" repeatCount="indefinite" fill="hold" grpId="0" nodeType="withEffect">
                                  <p:stCondLst>
                                    <p:cond delay="0"/>
                                  </p:stCondLst>
                                  <p:childTnLst>
                                    <p:animRot by="120000">
                                      <p:cBhvr>
                                        <p:cTn id="14" dur="100" fill="hold">
                                          <p:stCondLst>
                                            <p:cond delay="0"/>
                                          </p:stCondLst>
                                        </p:cTn>
                                        <p:tgtEl>
                                          <p:spTgt spid="7"/>
                                        </p:tgtEl>
                                        <p:attrNameLst>
                                          <p:attrName>r</p:attrName>
                                        </p:attrNameLst>
                                      </p:cBhvr>
                                    </p:animRot>
                                    <p:animRot by="-240000">
                                      <p:cBhvr>
                                        <p:cTn id="15" dur="200" fill="hold">
                                          <p:stCondLst>
                                            <p:cond delay="200"/>
                                          </p:stCondLst>
                                        </p:cTn>
                                        <p:tgtEl>
                                          <p:spTgt spid="7"/>
                                        </p:tgtEl>
                                        <p:attrNameLst>
                                          <p:attrName>r</p:attrName>
                                        </p:attrNameLst>
                                      </p:cBhvr>
                                    </p:animRot>
                                    <p:animRot by="240000">
                                      <p:cBhvr>
                                        <p:cTn id="16" dur="200" fill="hold">
                                          <p:stCondLst>
                                            <p:cond delay="400"/>
                                          </p:stCondLst>
                                        </p:cTn>
                                        <p:tgtEl>
                                          <p:spTgt spid="7"/>
                                        </p:tgtEl>
                                        <p:attrNameLst>
                                          <p:attrName>r</p:attrName>
                                        </p:attrNameLst>
                                      </p:cBhvr>
                                    </p:animRot>
                                    <p:animRot by="-240000">
                                      <p:cBhvr>
                                        <p:cTn id="17" dur="200" fill="hold">
                                          <p:stCondLst>
                                            <p:cond delay="600"/>
                                          </p:stCondLst>
                                        </p:cTn>
                                        <p:tgtEl>
                                          <p:spTgt spid="7"/>
                                        </p:tgtEl>
                                        <p:attrNameLst>
                                          <p:attrName>r</p:attrName>
                                        </p:attrNameLst>
                                      </p:cBhvr>
                                    </p:animRot>
                                    <p:animRot by="120000">
                                      <p:cBhvr>
                                        <p:cTn id="18"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DF18B36C-B6F8-40F6-9C9F-4CED488FAF96}"/>
              </a:ext>
            </a:extLst>
          </p:cNvPr>
          <p:cNvPicPr>
            <a:picLocks noChangeAspect="1"/>
          </p:cNvPicPr>
          <p:nvPr/>
        </p:nvPicPr>
        <p:blipFill>
          <a:blip r:embed="rId3"/>
          <a:stretch>
            <a:fillRect/>
          </a:stretch>
        </p:blipFill>
        <p:spPr>
          <a:xfrm>
            <a:off x="-554458" y="0"/>
            <a:ext cx="12746457" cy="7185922"/>
          </a:xfrm>
          <a:prstGeom prst="rect">
            <a:avLst/>
          </a:prstGeom>
        </p:spPr>
      </p:pic>
      <p:sp>
        <p:nvSpPr>
          <p:cNvPr id="3" name="Rectangle 2">
            <a:extLst>
              <a:ext uri="{FF2B5EF4-FFF2-40B4-BE49-F238E27FC236}">
                <a16:creationId xmlns:a16="http://schemas.microsoft.com/office/drawing/2014/main" id="{FA731D18-1F06-468B-8057-661B66C0369A}"/>
              </a:ext>
            </a:extLst>
          </p:cNvPr>
          <p:cNvSpPr/>
          <p:nvPr/>
        </p:nvSpPr>
        <p:spPr>
          <a:xfrm>
            <a:off x="387901" y="1145867"/>
            <a:ext cx="5481875" cy="1194384"/>
          </a:xfrm>
          <a:prstGeom prst="rect">
            <a:avLst/>
          </a:prstGeom>
          <a:solidFill>
            <a:schemeClr val="accent4">
              <a:lumMod val="20000"/>
              <a:lumOff val="8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dirty="0" err="1">
                <a:solidFill>
                  <a:prstClr val="black"/>
                </a:solidFill>
                <a:latin typeface="UTM Androgyne" panose="02040603050506020204" pitchFamily="18" charset="0"/>
              </a:rPr>
              <a:t>Đây</a:t>
            </a:r>
            <a:r>
              <a:rPr lang="en-US" sz="4400" dirty="0">
                <a:solidFill>
                  <a:prstClr val="black"/>
                </a:solidFill>
                <a:latin typeface="UTM Androgyne" panose="02040603050506020204" pitchFamily="18" charset="0"/>
              </a:rPr>
              <a:t> </a:t>
            </a:r>
            <a:r>
              <a:rPr lang="en-US" sz="4400" dirty="0" err="1">
                <a:solidFill>
                  <a:prstClr val="black"/>
                </a:solidFill>
                <a:latin typeface="UTM Androgyne" panose="02040603050506020204" pitchFamily="18" charset="0"/>
              </a:rPr>
              <a:t>là</a:t>
            </a:r>
            <a:r>
              <a:rPr lang="en-US" sz="4400" dirty="0">
                <a:solidFill>
                  <a:prstClr val="black"/>
                </a:solidFill>
                <a:latin typeface="UTM Androgyne" panose="02040603050506020204" pitchFamily="18" charset="0"/>
              </a:rPr>
              <a:t> </a:t>
            </a:r>
            <a:r>
              <a:rPr lang="en-US" sz="4400" dirty="0" err="1">
                <a:solidFill>
                  <a:prstClr val="black"/>
                </a:solidFill>
                <a:latin typeface="UTM Androgyne" panose="02040603050506020204" pitchFamily="18" charset="0"/>
              </a:rPr>
              <a:t>mùa</a:t>
            </a:r>
            <a:r>
              <a:rPr lang="en-US" sz="4400" dirty="0">
                <a:solidFill>
                  <a:prstClr val="black"/>
                </a:solidFill>
                <a:latin typeface="UTM Androgyne" panose="02040603050506020204" pitchFamily="18" charset="0"/>
              </a:rPr>
              <a:t> </a:t>
            </a:r>
            <a:r>
              <a:rPr lang="en-US" sz="4400" dirty="0" err="1">
                <a:solidFill>
                  <a:prstClr val="black"/>
                </a:solidFill>
                <a:latin typeface="UTM Androgyne" panose="02040603050506020204" pitchFamily="18" charset="0"/>
              </a:rPr>
              <a:t>nào</a:t>
            </a:r>
            <a:r>
              <a:rPr lang="en-US" sz="4400" dirty="0">
                <a:solidFill>
                  <a:prstClr val="black"/>
                </a:solidFill>
                <a:latin typeface="UTM Androgyne" panose="02040603050506020204" pitchFamily="18" charset="0"/>
              </a:rPr>
              <a:t> ?</a:t>
            </a:r>
            <a:endParaRPr kumimoji="0" lang="en-US" sz="4400" b="0" i="0" u="none" strike="noStrike" kern="1200" cap="none" spc="0" normalizeH="0" baseline="0" noProof="0" dirty="0">
              <a:ln>
                <a:noFill/>
              </a:ln>
              <a:solidFill>
                <a:prstClr val="black"/>
              </a:solidFill>
              <a:effectLst/>
              <a:uLnTx/>
              <a:uFillTx/>
              <a:latin typeface="UTM Androgyne" panose="02040603050506020204" pitchFamily="18" charset="0"/>
              <a:ea typeface="+mn-ea"/>
              <a:cs typeface="+mn-cs"/>
            </a:endParaRPr>
          </a:p>
        </p:txBody>
      </p:sp>
      <p:sp>
        <p:nvSpPr>
          <p:cNvPr id="4" name="Rectangle: Rounded Corners 3">
            <a:extLst>
              <a:ext uri="{FF2B5EF4-FFF2-40B4-BE49-F238E27FC236}">
                <a16:creationId xmlns:a16="http://schemas.microsoft.com/office/drawing/2014/main" id="{A7839CB5-866B-4B90-A21D-047F6BB746F4}"/>
              </a:ext>
            </a:extLst>
          </p:cNvPr>
          <p:cNvSpPr/>
          <p:nvPr/>
        </p:nvSpPr>
        <p:spPr>
          <a:xfrm>
            <a:off x="161676" y="2902297"/>
            <a:ext cx="5934324" cy="1381328"/>
          </a:xfrm>
          <a:prstGeom prst="roundRect">
            <a:avLst/>
          </a:prstGeom>
          <a:solidFill>
            <a:schemeClr val="accent4">
              <a:lumMod val="50000"/>
            </a:schemeClr>
          </a:solidFill>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white"/>
                </a:solidFill>
                <a:effectLst/>
                <a:uLnTx/>
                <a:uFillTx/>
                <a:latin typeface="UTM Androgyne" panose="02040603050506020204" pitchFamily="18" charset="0"/>
                <a:ea typeface="+mn-ea"/>
                <a:cs typeface="+mn-cs"/>
              </a:rPr>
              <a:t>Mùa</a:t>
            </a:r>
            <a:r>
              <a:rPr kumimoji="0" lang="en-US" sz="5400" b="0" i="0" u="none" strike="noStrike" kern="1200" cap="none" spc="0" normalizeH="0" noProof="0" dirty="0">
                <a:ln>
                  <a:noFill/>
                </a:ln>
                <a:solidFill>
                  <a:prstClr val="white"/>
                </a:solidFill>
                <a:effectLst/>
                <a:uLnTx/>
                <a:uFillTx/>
                <a:latin typeface="UTM Androgyne" panose="02040603050506020204" pitchFamily="18" charset="0"/>
                <a:ea typeface="+mn-ea"/>
                <a:cs typeface="+mn-cs"/>
              </a:rPr>
              <a:t> </a:t>
            </a:r>
            <a:r>
              <a:rPr kumimoji="0" lang="en-US" sz="5400" b="0" i="0" u="none" strike="noStrike" kern="1200" cap="none" spc="0" normalizeH="0" noProof="0" dirty="0" err="1">
                <a:ln>
                  <a:noFill/>
                </a:ln>
                <a:solidFill>
                  <a:prstClr val="white"/>
                </a:solidFill>
                <a:effectLst/>
                <a:uLnTx/>
                <a:uFillTx/>
                <a:latin typeface="UTM Androgyne" panose="02040603050506020204" pitchFamily="18" charset="0"/>
                <a:ea typeface="+mn-ea"/>
                <a:cs typeface="+mn-cs"/>
              </a:rPr>
              <a:t>thu</a:t>
            </a:r>
            <a:endParaRPr kumimoji="0" lang="en-US" sz="5400" b="0" i="0" u="none" strike="noStrike" kern="1200" cap="none" spc="0" normalizeH="0" baseline="0" noProof="0" dirty="0">
              <a:ln>
                <a:noFill/>
              </a:ln>
              <a:solidFill>
                <a:prstClr val="white"/>
              </a:solidFill>
              <a:effectLst/>
              <a:uLnTx/>
              <a:uFillTx/>
              <a:latin typeface="UTM Androgyne" panose="02040603050506020204" pitchFamily="18" charset="0"/>
              <a:ea typeface="+mn-ea"/>
              <a:cs typeface="+mn-cs"/>
            </a:endParaRPr>
          </a:p>
        </p:txBody>
      </p:sp>
      <p:sp>
        <p:nvSpPr>
          <p:cNvPr id="6" name="Arrow: Left 5">
            <a:hlinkClick r:id="rId4" action="ppaction://hlinksldjump"/>
            <a:extLst>
              <a:ext uri="{FF2B5EF4-FFF2-40B4-BE49-F238E27FC236}">
                <a16:creationId xmlns:a16="http://schemas.microsoft.com/office/drawing/2014/main" id="{8C844D45-B607-4B3C-AD2A-AFB18C3DC30B}"/>
              </a:ext>
            </a:extLst>
          </p:cNvPr>
          <p:cNvSpPr/>
          <p:nvPr/>
        </p:nvSpPr>
        <p:spPr>
          <a:xfrm>
            <a:off x="10418323" y="5768502"/>
            <a:ext cx="1381327" cy="1089498"/>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4098" name="Picture 2" descr="Chùm thơ về mùa thu hay nhất bạn không nên bỏ lỡ">
            <a:extLst>
              <a:ext uri="{FF2B5EF4-FFF2-40B4-BE49-F238E27FC236}">
                <a16:creationId xmlns:a16="http://schemas.microsoft.com/office/drawing/2014/main" id="{22323631-E5BA-4591-B688-3B8116969D2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4492"/>
          <a:stretch/>
        </p:blipFill>
        <p:spPr bwMode="auto">
          <a:xfrm>
            <a:off x="6322226" y="431299"/>
            <a:ext cx="5723860" cy="34861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47766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2" name="Am-thanh-tra-loi-dung-www_nhacchuongvui_com.wav"/>
                                        </p:tgtEl>
                                      </p:cMediaNode>
                                    </p:audio>
                                  </p:subTnLst>
                                </p:cTn>
                              </p:par>
                              <p:par>
                                <p:cTn id="13" presetID="32" presetClass="emph" presetSubtype="0" repeatCount="indefinite" fill="hold" grpId="0" nodeType="withEffect">
                                  <p:stCondLst>
                                    <p:cond delay="0"/>
                                  </p:stCondLst>
                                  <p:childTnLst>
                                    <p:animRot by="120000">
                                      <p:cBhvr>
                                        <p:cTn id="14" dur="100" fill="hold">
                                          <p:stCondLst>
                                            <p:cond delay="0"/>
                                          </p:stCondLst>
                                        </p:cTn>
                                        <p:tgtEl>
                                          <p:spTgt spid="6"/>
                                        </p:tgtEl>
                                        <p:attrNameLst>
                                          <p:attrName>r</p:attrName>
                                        </p:attrNameLst>
                                      </p:cBhvr>
                                    </p:animRot>
                                    <p:animRot by="-240000">
                                      <p:cBhvr>
                                        <p:cTn id="15" dur="200" fill="hold">
                                          <p:stCondLst>
                                            <p:cond delay="200"/>
                                          </p:stCondLst>
                                        </p:cTn>
                                        <p:tgtEl>
                                          <p:spTgt spid="6"/>
                                        </p:tgtEl>
                                        <p:attrNameLst>
                                          <p:attrName>r</p:attrName>
                                        </p:attrNameLst>
                                      </p:cBhvr>
                                    </p:animRot>
                                    <p:animRot by="240000">
                                      <p:cBhvr>
                                        <p:cTn id="16" dur="200" fill="hold">
                                          <p:stCondLst>
                                            <p:cond delay="400"/>
                                          </p:stCondLst>
                                        </p:cTn>
                                        <p:tgtEl>
                                          <p:spTgt spid="6"/>
                                        </p:tgtEl>
                                        <p:attrNameLst>
                                          <p:attrName>r</p:attrName>
                                        </p:attrNameLst>
                                      </p:cBhvr>
                                    </p:animRot>
                                    <p:animRot by="-240000">
                                      <p:cBhvr>
                                        <p:cTn id="17" dur="200" fill="hold">
                                          <p:stCondLst>
                                            <p:cond delay="600"/>
                                          </p:stCondLst>
                                        </p:cTn>
                                        <p:tgtEl>
                                          <p:spTgt spid="6"/>
                                        </p:tgtEl>
                                        <p:attrNameLst>
                                          <p:attrName>r</p:attrName>
                                        </p:attrNameLst>
                                      </p:cBhvr>
                                    </p:animRot>
                                    <p:animRot by="120000">
                                      <p:cBhvr>
                                        <p:cTn id="18"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DF18B36C-B6F8-40F6-9C9F-4CED488FAF96}"/>
              </a:ext>
            </a:extLst>
          </p:cNvPr>
          <p:cNvPicPr>
            <a:picLocks noChangeAspect="1"/>
          </p:cNvPicPr>
          <p:nvPr/>
        </p:nvPicPr>
        <p:blipFill>
          <a:blip r:embed="rId3"/>
          <a:stretch>
            <a:fillRect/>
          </a:stretch>
        </p:blipFill>
        <p:spPr>
          <a:xfrm>
            <a:off x="-554458" y="0"/>
            <a:ext cx="12746457" cy="7185922"/>
          </a:xfrm>
          <a:prstGeom prst="rect">
            <a:avLst/>
          </a:prstGeom>
        </p:spPr>
      </p:pic>
      <p:sp>
        <p:nvSpPr>
          <p:cNvPr id="3" name="Rectangle 2">
            <a:extLst>
              <a:ext uri="{FF2B5EF4-FFF2-40B4-BE49-F238E27FC236}">
                <a16:creationId xmlns:a16="http://schemas.microsoft.com/office/drawing/2014/main" id="{9C492A8B-F2D3-4823-98BA-674FAEF9C29C}"/>
              </a:ext>
            </a:extLst>
          </p:cNvPr>
          <p:cNvSpPr/>
          <p:nvPr/>
        </p:nvSpPr>
        <p:spPr>
          <a:xfrm>
            <a:off x="400690" y="1028870"/>
            <a:ext cx="5418080" cy="1381328"/>
          </a:xfrm>
          <a:prstGeom prst="rect">
            <a:avLst/>
          </a:prstGeom>
          <a:solidFill>
            <a:schemeClr val="accent4">
              <a:lumMod val="20000"/>
              <a:lumOff val="8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dirty="0" err="1">
                <a:solidFill>
                  <a:prstClr val="black"/>
                </a:solidFill>
                <a:latin typeface="UTM Androgyne" panose="02040603050506020204" pitchFamily="18" charset="0"/>
              </a:rPr>
              <a:t>Đây</a:t>
            </a:r>
            <a:r>
              <a:rPr lang="en-US" sz="4800" dirty="0">
                <a:solidFill>
                  <a:prstClr val="black"/>
                </a:solidFill>
                <a:latin typeface="UTM Androgyne" panose="02040603050506020204" pitchFamily="18" charset="0"/>
              </a:rPr>
              <a:t> </a:t>
            </a:r>
            <a:r>
              <a:rPr lang="en-US" sz="4800" dirty="0" err="1">
                <a:solidFill>
                  <a:prstClr val="black"/>
                </a:solidFill>
                <a:latin typeface="UTM Androgyne" panose="02040603050506020204" pitchFamily="18" charset="0"/>
              </a:rPr>
              <a:t>là</a:t>
            </a:r>
            <a:r>
              <a:rPr lang="en-US" sz="4800" dirty="0">
                <a:solidFill>
                  <a:prstClr val="black"/>
                </a:solidFill>
                <a:latin typeface="UTM Androgyne" panose="02040603050506020204" pitchFamily="18" charset="0"/>
              </a:rPr>
              <a:t> </a:t>
            </a:r>
            <a:r>
              <a:rPr lang="en-US" sz="4800" dirty="0" err="1">
                <a:solidFill>
                  <a:prstClr val="black"/>
                </a:solidFill>
                <a:latin typeface="UTM Androgyne" panose="02040603050506020204" pitchFamily="18" charset="0"/>
              </a:rPr>
              <a:t>mùa</a:t>
            </a:r>
            <a:r>
              <a:rPr lang="en-US" sz="4800" dirty="0">
                <a:solidFill>
                  <a:prstClr val="black"/>
                </a:solidFill>
                <a:latin typeface="UTM Androgyne" panose="02040603050506020204" pitchFamily="18" charset="0"/>
              </a:rPr>
              <a:t> </a:t>
            </a:r>
            <a:r>
              <a:rPr lang="en-US" sz="4800" dirty="0" err="1">
                <a:solidFill>
                  <a:prstClr val="black"/>
                </a:solidFill>
                <a:latin typeface="UTM Androgyne" panose="02040603050506020204" pitchFamily="18" charset="0"/>
              </a:rPr>
              <a:t>nào</a:t>
            </a:r>
            <a:r>
              <a:rPr lang="en-US" sz="4800" dirty="0">
                <a:solidFill>
                  <a:prstClr val="black"/>
                </a:solidFill>
                <a:latin typeface="UTM Androgyne" panose="02040603050506020204" pitchFamily="18" charset="0"/>
              </a:rPr>
              <a:t>?</a:t>
            </a:r>
            <a:endParaRPr kumimoji="0" lang="en-US" sz="4800" b="0" i="0" u="none" strike="noStrike" kern="1200" cap="none" spc="0" normalizeH="0" baseline="0" noProof="0" dirty="0">
              <a:ln>
                <a:noFill/>
              </a:ln>
              <a:solidFill>
                <a:prstClr val="black"/>
              </a:solidFill>
              <a:effectLst/>
              <a:uLnTx/>
              <a:uFillTx/>
              <a:latin typeface="UTM Androgyne" panose="02040603050506020204" pitchFamily="18" charset="0"/>
              <a:ea typeface="+mn-ea"/>
              <a:cs typeface="+mn-cs"/>
            </a:endParaRPr>
          </a:p>
        </p:txBody>
      </p:sp>
      <p:sp>
        <p:nvSpPr>
          <p:cNvPr id="4" name="Rectangle: Rounded Corners 3">
            <a:extLst>
              <a:ext uri="{FF2B5EF4-FFF2-40B4-BE49-F238E27FC236}">
                <a16:creationId xmlns:a16="http://schemas.microsoft.com/office/drawing/2014/main" id="{9D9D6C99-B094-4164-962B-24F29C3BA56D}"/>
              </a:ext>
            </a:extLst>
          </p:cNvPr>
          <p:cNvSpPr/>
          <p:nvPr/>
        </p:nvSpPr>
        <p:spPr>
          <a:xfrm>
            <a:off x="140412" y="2738336"/>
            <a:ext cx="5866984" cy="1381328"/>
          </a:xfrm>
          <a:prstGeom prst="roundRect">
            <a:avLst/>
          </a:prstGeom>
          <a:solidFill>
            <a:schemeClr val="accent4">
              <a:lumMod val="50000"/>
            </a:schemeClr>
          </a:solidFill>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white"/>
                </a:solidFill>
                <a:effectLst/>
                <a:uLnTx/>
                <a:uFillTx/>
                <a:latin typeface="UTM Androgyne" panose="02040603050506020204" pitchFamily="18" charset="0"/>
                <a:ea typeface="+mn-ea"/>
                <a:cs typeface="+mn-cs"/>
              </a:rPr>
              <a:t>Mùa</a:t>
            </a:r>
            <a:r>
              <a:rPr kumimoji="0" lang="en-US" sz="4000" b="0" i="0" u="none" strike="noStrike" kern="1200" cap="none" spc="0" normalizeH="0" noProof="0" dirty="0">
                <a:ln>
                  <a:noFill/>
                </a:ln>
                <a:solidFill>
                  <a:prstClr val="white"/>
                </a:solidFill>
                <a:effectLst/>
                <a:uLnTx/>
                <a:uFillTx/>
                <a:latin typeface="UTM Androgyne" panose="02040603050506020204" pitchFamily="18" charset="0"/>
                <a:ea typeface="+mn-ea"/>
                <a:cs typeface="+mn-cs"/>
              </a:rPr>
              <a:t> </a:t>
            </a:r>
            <a:r>
              <a:rPr kumimoji="0" lang="en-US" sz="4000" b="0" i="0" u="none" strike="noStrike" kern="1200" cap="none" spc="0" normalizeH="0" noProof="0" dirty="0" err="1">
                <a:ln>
                  <a:noFill/>
                </a:ln>
                <a:solidFill>
                  <a:prstClr val="white"/>
                </a:solidFill>
                <a:effectLst/>
                <a:uLnTx/>
                <a:uFillTx/>
                <a:latin typeface="UTM Androgyne" panose="02040603050506020204" pitchFamily="18" charset="0"/>
                <a:ea typeface="+mn-ea"/>
                <a:cs typeface="+mn-cs"/>
              </a:rPr>
              <a:t>đông</a:t>
            </a:r>
            <a:endParaRPr kumimoji="0" lang="en-US" sz="4000" b="0" i="0" u="none" strike="noStrike" kern="1200" cap="none" spc="0" normalizeH="0" baseline="0" noProof="0" dirty="0">
              <a:ln>
                <a:noFill/>
              </a:ln>
              <a:solidFill>
                <a:prstClr val="white"/>
              </a:solidFill>
              <a:effectLst/>
              <a:uLnTx/>
              <a:uFillTx/>
              <a:latin typeface="UTM Androgyne" panose="02040603050506020204" pitchFamily="18" charset="0"/>
              <a:ea typeface="+mn-ea"/>
              <a:cs typeface="+mn-cs"/>
            </a:endParaRPr>
          </a:p>
        </p:txBody>
      </p:sp>
      <p:sp>
        <p:nvSpPr>
          <p:cNvPr id="6" name="Arrow: Left 5">
            <a:hlinkClick r:id="rId4" action="ppaction://hlinksldjump"/>
            <a:extLst>
              <a:ext uri="{FF2B5EF4-FFF2-40B4-BE49-F238E27FC236}">
                <a16:creationId xmlns:a16="http://schemas.microsoft.com/office/drawing/2014/main" id="{D6E10B2D-BB53-402E-9603-201CB243FC0B}"/>
              </a:ext>
            </a:extLst>
          </p:cNvPr>
          <p:cNvSpPr/>
          <p:nvPr/>
        </p:nvSpPr>
        <p:spPr>
          <a:xfrm>
            <a:off x="10418323" y="5768502"/>
            <a:ext cx="1381327" cy="1089498"/>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5122" name="Picture 2" descr="Hôm nay, 30/12, nhiệt độ tại Hà Nội xuống thấp nhất từ đầu Đông đến nay">
            <a:extLst>
              <a:ext uri="{FF2B5EF4-FFF2-40B4-BE49-F238E27FC236}">
                <a16:creationId xmlns:a16="http://schemas.microsoft.com/office/drawing/2014/main" id="{E9389FB2-3393-411C-BCFF-4F0D7D6BAFB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7055" y="176077"/>
            <a:ext cx="5702595" cy="3987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31815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2" name="Am-thanh-tra-loi-dung-www_nhacchuongvui_com.wav"/>
                                        </p:tgtEl>
                                      </p:cMediaNode>
                                    </p:audio>
                                  </p:subTnLst>
                                </p:cTn>
                              </p:par>
                              <p:par>
                                <p:cTn id="13" presetID="32" presetClass="emph" presetSubtype="0" repeatCount="indefinite" fill="hold" grpId="0" nodeType="withEffect">
                                  <p:stCondLst>
                                    <p:cond delay="0"/>
                                  </p:stCondLst>
                                  <p:childTnLst>
                                    <p:animRot by="120000">
                                      <p:cBhvr>
                                        <p:cTn id="14" dur="100" fill="hold">
                                          <p:stCondLst>
                                            <p:cond delay="0"/>
                                          </p:stCondLst>
                                        </p:cTn>
                                        <p:tgtEl>
                                          <p:spTgt spid="6"/>
                                        </p:tgtEl>
                                        <p:attrNameLst>
                                          <p:attrName>r</p:attrName>
                                        </p:attrNameLst>
                                      </p:cBhvr>
                                    </p:animRot>
                                    <p:animRot by="-240000">
                                      <p:cBhvr>
                                        <p:cTn id="15" dur="200" fill="hold">
                                          <p:stCondLst>
                                            <p:cond delay="200"/>
                                          </p:stCondLst>
                                        </p:cTn>
                                        <p:tgtEl>
                                          <p:spTgt spid="6"/>
                                        </p:tgtEl>
                                        <p:attrNameLst>
                                          <p:attrName>r</p:attrName>
                                        </p:attrNameLst>
                                      </p:cBhvr>
                                    </p:animRot>
                                    <p:animRot by="240000">
                                      <p:cBhvr>
                                        <p:cTn id="16" dur="200" fill="hold">
                                          <p:stCondLst>
                                            <p:cond delay="400"/>
                                          </p:stCondLst>
                                        </p:cTn>
                                        <p:tgtEl>
                                          <p:spTgt spid="6"/>
                                        </p:tgtEl>
                                        <p:attrNameLst>
                                          <p:attrName>r</p:attrName>
                                        </p:attrNameLst>
                                      </p:cBhvr>
                                    </p:animRot>
                                    <p:animRot by="-240000">
                                      <p:cBhvr>
                                        <p:cTn id="17" dur="200" fill="hold">
                                          <p:stCondLst>
                                            <p:cond delay="600"/>
                                          </p:stCondLst>
                                        </p:cTn>
                                        <p:tgtEl>
                                          <p:spTgt spid="6"/>
                                        </p:tgtEl>
                                        <p:attrNameLst>
                                          <p:attrName>r</p:attrName>
                                        </p:attrNameLst>
                                      </p:cBhvr>
                                    </p:animRot>
                                    <p:animRot by="120000">
                                      <p:cBhvr>
                                        <p:cTn id="18"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2"/>
          <p:cNvPicPr>
            <a:picLocks noChangeAspect="1" noChangeArrowheads="1"/>
          </p:cNvPicPr>
          <p:nvPr/>
        </p:nvPicPr>
        <p:blipFill>
          <a:blip r:embed="rId3">
            <a:extLst>
              <a:ext uri="{28A0092B-C50C-407E-A947-70E740481C1C}">
                <a14:useLocalDpi xmlns:a14="http://schemas.microsoft.com/office/drawing/2010/main" val="0"/>
              </a:ext>
            </a:extLst>
          </a:blip>
          <a:srcRect t="21659" b="21659"/>
          <a:stretch/>
        </p:blipFill>
        <p:spPr bwMode="auto">
          <a:xfrm>
            <a:off x="0" y="-1"/>
            <a:ext cx="12192000" cy="6910578"/>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组合 10"/>
          <p:cNvGrpSpPr/>
          <p:nvPr/>
        </p:nvGrpSpPr>
        <p:grpSpPr>
          <a:xfrm>
            <a:off x="176633" y="5448133"/>
            <a:ext cx="11659110" cy="2033102"/>
            <a:chOff x="-323438" y="5434260"/>
            <a:chExt cx="11629422" cy="2027925"/>
          </a:xfrm>
        </p:grpSpPr>
        <p:sp>
          <p:nvSpPr>
            <p:cNvPr id="9" name="弧形 8"/>
            <p:cNvSpPr/>
            <p:nvPr/>
          </p:nvSpPr>
          <p:spPr>
            <a:xfrm>
              <a:off x="-323438" y="5633353"/>
              <a:ext cx="1511806" cy="1531332"/>
            </a:xfrm>
            <a:prstGeom prst="arc">
              <a:avLst>
                <a:gd name="adj1" fmla="val 14157981"/>
                <a:gd name="adj2" fmla="val 0"/>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6777" rtl="0" eaLnBrk="1" fontAlgn="auto" latinLnBrk="0" hangingPunct="1">
                <a:lnSpc>
                  <a:spcPct val="100000"/>
                </a:lnSpc>
                <a:spcBef>
                  <a:spcPts val="0"/>
                </a:spcBef>
                <a:spcAft>
                  <a:spcPts val="0"/>
                </a:spcAft>
                <a:buClrTx/>
                <a:buSzTx/>
                <a:buFontTx/>
                <a:buNone/>
                <a:tabLst/>
                <a:defRPr/>
              </a:pPr>
              <a:endParaRPr kumimoji="0" lang="zh-CN" altLang="en-US" sz="1805"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10" name="弧形 9"/>
            <p:cNvSpPr/>
            <p:nvPr/>
          </p:nvSpPr>
          <p:spPr>
            <a:xfrm rot="19595165">
              <a:off x="992957" y="6332777"/>
              <a:ext cx="914400" cy="914400"/>
            </a:xfrm>
            <a:prstGeom prst="arc">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6777" rtl="0" eaLnBrk="1" fontAlgn="auto" latinLnBrk="0" hangingPunct="1">
                <a:lnSpc>
                  <a:spcPct val="100000"/>
                </a:lnSpc>
                <a:spcBef>
                  <a:spcPts val="0"/>
                </a:spcBef>
                <a:spcAft>
                  <a:spcPts val="0"/>
                </a:spcAft>
                <a:buClrTx/>
                <a:buSzTx/>
                <a:buFontTx/>
                <a:buNone/>
                <a:tabLst/>
                <a:defRPr/>
              </a:pPr>
              <a:endParaRPr kumimoji="0" lang="zh-CN" altLang="en-US" sz="1805"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18" name="弧形 17"/>
            <p:cNvSpPr/>
            <p:nvPr/>
          </p:nvSpPr>
          <p:spPr>
            <a:xfrm rot="16200000">
              <a:off x="1823419" y="6072990"/>
              <a:ext cx="914400" cy="914400"/>
            </a:xfrm>
            <a:prstGeom prst="arc">
              <a:avLst>
                <a:gd name="adj1" fmla="val 16200000"/>
                <a:gd name="adj2" fmla="val 5683433"/>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6777" rtl="0" eaLnBrk="1" fontAlgn="auto" latinLnBrk="0" hangingPunct="1">
                <a:lnSpc>
                  <a:spcPct val="100000"/>
                </a:lnSpc>
                <a:spcBef>
                  <a:spcPts val="0"/>
                </a:spcBef>
                <a:spcAft>
                  <a:spcPts val="0"/>
                </a:spcAft>
                <a:buClrTx/>
                <a:buSzTx/>
                <a:buFontTx/>
                <a:buNone/>
                <a:tabLst/>
                <a:defRPr/>
              </a:pPr>
              <a:endParaRPr kumimoji="0" lang="zh-CN" altLang="en-US" sz="1805"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19" name="弧形 18"/>
            <p:cNvSpPr/>
            <p:nvPr/>
          </p:nvSpPr>
          <p:spPr>
            <a:xfrm rot="18853990">
              <a:off x="2624975" y="6429477"/>
              <a:ext cx="914400" cy="914400"/>
            </a:xfrm>
            <a:prstGeom prst="arc">
              <a:avLst>
                <a:gd name="adj1" fmla="val 16200000"/>
                <a:gd name="adj2" fmla="val 1343226"/>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6777" rtl="0" eaLnBrk="1" fontAlgn="auto" latinLnBrk="0" hangingPunct="1">
                <a:lnSpc>
                  <a:spcPct val="100000"/>
                </a:lnSpc>
                <a:spcBef>
                  <a:spcPts val="0"/>
                </a:spcBef>
                <a:spcAft>
                  <a:spcPts val="0"/>
                </a:spcAft>
                <a:buClrTx/>
                <a:buSzTx/>
                <a:buFontTx/>
                <a:buNone/>
                <a:tabLst/>
                <a:defRPr/>
              </a:pPr>
              <a:endParaRPr kumimoji="0" lang="zh-CN" altLang="en-US" sz="1805"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0" name="弧形 19"/>
            <p:cNvSpPr/>
            <p:nvPr/>
          </p:nvSpPr>
          <p:spPr>
            <a:xfrm rot="18853990">
              <a:off x="3362290" y="6547785"/>
              <a:ext cx="914400" cy="914400"/>
            </a:xfrm>
            <a:prstGeom prst="arc">
              <a:avLst>
                <a:gd name="adj1" fmla="val 16200000"/>
                <a:gd name="adj2" fmla="val 20757015"/>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6777" rtl="0" eaLnBrk="1" fontAlgn="auto" latinLnBrk="0" hangingPunct="1">
                <a:lnSpc>
                  <a:spcPct val="100000"/>
                </a:lnSpc>
                <a:spcBef>
                  <a:spcPts val="0"/>
                </a:spcBef>
                <a:spcAft>
                  <a:spcPts val="0"/>
                </a:spcAft>
                <a:buClrTx/>
                <a:buSzTx/>
                <a:buFontTx/>
                <a:buNone/>
                <a:tabLst/>
                <a:defRPr/>
              </a:pPr>
              <a:endParaRPr kumimoji="0" lang="zh-CN" altLang="en-US" sz="1805"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1" name="弧形 20"/>
            <p:cNvSpPr/>
            <p:nvPr/>
          </p:nvSpPr>
          <p:spPr>
            <a:xfrm rot="18853990">
              <a:off x="4033512" y="6288563"/>
              <a:ext cx="914400" cy="914400"/>
            </a:xfrm>
            <a:prstGeom prst="arc">
              <a:avLst>
                <a:gd name="adj1" fmla="val 14309642"/>
                <a:gd name="adj2" fmla="val 20757015"/>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6777" rtl="0" eaLnBrk="1" fontAlgn="auto" latinLnBrk="0" hangingPunct="1">
                <a:lnSpc>
                  <a:spcPct val="100000"/>
                </a:lnSpc>
                <a:spcBef>
                  <a:spcPts val="0"/>
                </a:spcBef>
                <a:spcAft>
                  <a:spcPts val="0"/>
                </a:spcAft>
                <a:buClrTx/>
                <a:buSzTx/>
                <a:buFontTx/>
                <a:buNone/>
                <a:tabLst/>
                <a:defRPr/>
              </a:pPr>
              <a:endParaRPr kumimoji="0" lang="zh-CN" altLang="en-US" sz="1805"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2" name="弧形 21"/>
            <p:cNvSpPr/>
            <p:nvPr/>
          </p:nvSpPr>
          <p:spPr>
            <a:xfrm rot="19637834">
              <a:off x="4568547" y="6247534"/>
              <a:ext cx="914400" cy="914400"/>
            </a:xfrm>
            <a:prstGeom prst="arc">
              <a:avLst>
                <a:gd name="adj1" fmla="val 15618427"/>
                <a:gd name="adj2" fmla="val 826176"/>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6777" rtl="0" eaLnBrk="1" fontAlgn="auto" latinLnBrk="0" hangingPunct="1">
                <a:lnSpc>
                  <a:spcPct val="100000"/>
                </a:lnSpc>
                <a:spcBef>
                  <a:spcPts val="0"/>
                </a:spcBef>
                <a:spcAft>
                  <a:spcPts val="0"/>
                </a:spcAft>
                <a:buClrTx/>
                <a:buSzTx/>
                <a:buFontTx/>
                <a:buNone/>
                <a:tabLst/>
                <a:defRPr/>
              </a:pPr>
              <a:endParaRPr kumimoji="0" lang="zh-CN" altLang="en-US" sz="1805"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3" name="弧形 22"/>
            <p:cNvSpPr/>
            <p:nvPr/>
          </p:nvSpPr>
          <p:spPr>
            <a:xfrm rot="19637834">
              <a:off x="5284000" y="6435781"/>
              <a:ext cx="914400" cy="914400"/>
            </a:xfrm>
            <a:prstGeom prst="arc">
              <a:avLst>
                <a:gd name="adj1" fmla="val 15618427"/>
                <a:gd name="adj2" fmla="val 312290"/>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6777" rtl="0" eaLnBrk="1" fontAlgn="auto" latinLnBrk="0" hangingPunct="1">
                <a:lnSpc>
                  <a:spcPct val="100000"/>
                </a:lnSpc>
                <a:spcBef>
                  <a:spcPts val="0"/>
                </a:spcBef>
                <a:spcAft>
                  <a:spcPts val="0"/>
                </a:spcAft>
                <a:buClrTx/>
                <a:buSzTx/>
                <a:buFontTx/>
                <a:buNone/>
                <a:tabLst/>
                <a:defRPr/>
              </a:pPr>
              <a:endParaRPr kumimoji="0" lang="zh-CN" altLang="en-US" sz="1805"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4" name="弧形 23"/>
            <p:cNvSpPr/>
            <p:nvPr/>
          </p:nvSpPr>
          <p:spPr>
            <a:xfrm rot="17916478">
              <a:off x="6103994" y="6354396"/>
              <a:ext cx="914400" cy="914400"/>
            </a:xfrm>
            <a:prstGeom prst="arc">
              <a:avLst>
                <a:gd name="adj1" fmla="val 15618427"/>
                <a:gd name="adj2" fmla="val 312290"/>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6777" rtl="0" eaLnBrk="1" fontAlgn="auto" latinLnBrk="0" hangingPunct="1">
                <a:lnSpc>
                  <a:spcPct val="100000"/>
                </a:lnSpc>
                <a:spcBef>
                  <a:spcPts val="0"/>
                </a:spcBef>
                <a:spcAft>
                  <a:spcPts val="0"/>
                </a:spcAft>
                <a:buClrTx/>
                <a:buSzTx/>
                <a:buFontTx/>
                <a:buNone/>
                <a:tabLst/>
                <a:defRPr/>
              </a:pPr>
              <a:endParaRPr kumimoji="0" lang="zh-CN" altLang="en-US" sz="1805"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5" name="弧形 24"/>
            <p:cNvSpPr/>
            <p:nvPr/>
          </p:nvSpPr>
          <p:spPr>
            <a:xfrm rot="18978366">
              <a:off x="6717746" y="6253948"/>
              <a:ext cx="914400" cy="914400"/>
            </a:xfrm>
            <a:prstGeom prst="arc">
              <a:avLst>
                <a:gd name="adj1" fmla="val 15618427"/>
                <a:gd name="adj2" fmla="val 312290"/>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6777" rtl="0" eaLnBrk="1" fontAlgn="auto" latinLnBrk="0" hangingPunct="1">
                <a:lnSpc>
                  <a:spcPct val="100000"/>
                </a:lnSpc>
                <a:spcBef>
                  <a:spcPts val="0"/>
                </a:spcBef>
                <a:spcAft>
                  <a:spcPts val="0"/>
                </a:spcAft>
                <a:buClrTx/>
                <a:buSzTx/>
                <a:buFontTx/>
                <a:buNone/>
                <a:tabLst/>
                <a:defRPr/>
              </a:pPr>
              <a:endParaRPr kumimoji="0" lang="zh-CN" altLang="en-US" sz="1805"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6" name="弧形 25"/>
            <p:cNvSpPr/>
            <p:nvPr/>
          </p:nvSpPr>
          <p:spPr>
            <a:xfrm rot="20937424">
              <a:off x="7232566" y="6394773"/>
              <a:ext cx="914400" cy="914400"/>
            </a:xfrm>
            <a:prstGeom prst="arc">
              <a:avLst>
                <a:gd name="adj1" fmla="val 15618427"/>
                <a:gd name="adj2" fmla="val 19867642"/>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6777" rtl="0" eaLnBrk="1" fontAlgn="auto" latinLnBrk="0" hangingPunct="1">
                <a:lnSpc>
                  <a:spcPct val="100000"/>
                </a:lnSpc>
                <a:spcBef>
                  <a:spcPts val="0"/>
                </a:spcBef>
                <a:spcAft>
                  <a:spcPts val="0"/>
                </a:spcAft>
                <a:buClrTx/>
                <a:buSzTx/>
                <a:buFontTx/>
                <a:buNone/>
                <a:tabLst/>
                <a:defRPr/>
              </a:pPr>
              <a:endParaRPr kumimoji="0" lang="zh-CN" altLang="en-US" sz="1805"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7" name="弧形 26"/>
            <p:cNvSpPr/>
            <p:nvPr/>
          </p:nvSpPr>
          <p:spPr>
            <a:xfrm rot="18321363">
              <a:off x="7970195" y="6287956"/>
              <a:ext cx="914400" cy="914400"/>
            </a:xfrm>
            <a:prstGeom prst="arc">
              <a:avLst>
                <a:gd name="adj1" fmla="val 15618427"/>
                <a:gd name="adj2" fmla="val 2107195"/>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6777" rtl="0" eaLnBrk="1" fontAlgn="auto" latinLnBrk="0" hangingPunct="1">
                <a:lnSpc>
                  <a:spcPct val="100000"/>
                </a:lnSpc>
                <a:spcBef>
                  <a:spcPts val="0"/>
                </a:spcBef>
                <a:spcAft>
                  <a:spcPts val="0"/>
                </a:spcAft>
                <a:buClrTx/>
                <a:buSzTx/>
                <a:buFontTx/>
                <a:buNone/>
                <a:tabLst/>
                <a:defRPr/>
              </a:pPr>
              <a:endParaRPr kumimoji="0" lang="zh-CN" altLang="en-US" sz="1805"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8" name="弧形 27"/>
            <p:cNvSpPr/>
            <p:nvPr/>
          </p:nvSpPr>
          <p:spPr>
            <a:xfrm rot="16775364">
              <a:off x="8845153" y="6108502"/>
              <a:ext cx="914400" cy="914400"/>
            </a:xfrm>
            <a:prstGeom prst="arc">
              <a:avLst>
                <a:gd name="adj1" fmla="val 15618427"/>
                <a:gd name="adj2" fmla="val 2107195"/>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6777" rtl="0" eaLnBrk="1" fontAlgn="auto" latinLnBrk="0" hangingPunct="1">
                <a:lnSpc>
                  <a:spcPct val="100000"/>
                </a:lnSpc>
                <a:spcBef>
                  <a:spcPts val="0"/>
                </a:spcBef>
                <a:spcAft>
                  <a:spcPts val="0"/>
                </a:spcAft>
                <a:buClrTx/>
                <a:buSzTx/>
                <a:buFontTx/>
                <a:buNone/>
                <a:tabLst/>
                <a:defRPr/>
              </a:pPr>
              <a:endParaRPr kumimoji="0" lang="zh-CN" altLang="en-US" sz="1805"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9" name="弧形 28"/>
            <p:cNvSpPr/>
            <p:nvPr/>
          </p:nvSpPr>
          <p:spPr>
            <a:xfrm rot="16775364">
              <a:off x="9611071" y="5760037"/>
              <a:ext cx="914400" cy="914400"/>
            </a:xfrm>
            <a:prstGeom prst="arc">
              <a:avLst>
                <a:gd name="adj1" fmla="val 15618427"/>
                <a:gd name="adj2" fmla="val 2107195"/>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6777" rtl="0" eaLnBrk="1" fontAlgn="auto" latinLnBrk="0" hangingPunct="1">
                <a:lnSpc>
                  <a:spcPct val="100000"/>
                </a:lnSpc>
                <a:spcBef>
                  <a:spcPts val="0"/>
                </a:spcBef>
                <a:spcAft>
                  <a:spcPts val="0"/>
                </a:spcAft>
                <a:buClrTx/>
                <a:buSzTx/>
                <a:buFontTx/>
                <a:buNone/>
                <a:tabLst/>
                <a:defRPr/>
              </a:pPr>
              <a:endParaRPr kumimoji="0" lang="zh-CN" altLang="en-US" sz="1805"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30" name="弧形 29"/>
            <p:cNvSpPr/>
            <p:nvPr/>
          </p:nvSpPr>
          <p:spPr>
            <a:xfrm rot="16775364">
              <a:off x="10391584" y="5434260"/>
              <a:ext cx="914400" cy="914400"/>
            </a:xfrm>
            <a:prstGeom prst="arc">
              <a:avLst>
                <a:gd name="adj1" fmla="val 15618427"/>
                <a:gd name="adj2" fmla="val 2139603"/>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6777" rtl="0" eaLnBrk="1" fontAlgn="auto" latinLnBrk="0" hangingPunct="1">
                <a:lnSpc>
                  <a:spcPct val="100000"/>
                </a:lnSpc>
                <a:spcBef>
                  <a:spcPts val="0"/>
                </a:spcBef>
                <a:spcAft>
                  <a:spcPts val="0"/>
                </a:spcAft>
                <a:buClrTx/>
                <a:buSzTx/>
                <a:buFontTx/>
                <a:buNone/>
                <a:tabLst/>
                <a:defRPr/>
              </a:pPr>
              <a:endParaRPr kumimoji="0" lang="zh-CN" altLang="en-US" sz="1805"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grpSp>
      <p:grpSp>
        <p:nvGrpSpPr>
          <p:cNvPr id="3" name="Group 2">
            <a:extLst>
              <a:ext uri="{FF2B5EF4-FFF2-40B4-BE49-F238E27FC236}">
                <a16:creationId xmlns:a16="http://schemas.microsoft.com/office/drawing/2014/main" id="{22C47827-57AD-417B-9ADB-9FBAC670985D}"/>
              </a:ext>
            </a:extLst>
          </p:cNvPr>
          <p:cNvGrpSpPr/>
          <p:nvPr/>
        </p:nvGrpSpPr>
        <p:grpSpPr>
          <a:xfrm>
            <a:off x="1692298" y="2622290"/>
            <a:ext cx="9336341" cy="1674906"/>
            <a:chOff x="2160031" y="2208361"/>
            <a:chExt cx="9336341" cy="2445985"/>
          </a:xfrm>
        </p:grpSpPr>
        <p:sp>
          <p:nvSpPr>
            <p:cNvPr id="5" name="圆角矩形 4"/>
            <p:cNvSpPr/>
            <p:nvPr/>
          </p:nvSpPr>
          <p:spPr>
            <a:xfrm>
              <a:off x="2160031" y="2208361"/>
              <a:ext cx="9336341" cy="2407170"/>
            </a:xfrm>
            <a:prstGeom prst="roundRect">
              <a:avLst>
                <a:gd name="adj" fmla="val 50000"/>
              </a:avLst>
            </a:prstGeom>
            <a:solidFill>
              <a:schemeClr val="accent6">
                <a:lumMod val="75000"/>
              </a:schemeClr>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6777" rtl="0" eaLnBrk="1" fontAlgn="auto" latinLnBrk="0" hangingPunct="1">
                <a:lnSpc>
                  <a:spcPct val="100000"/>
                </a:lnSpc>
                <a:spcBef>
                  <a:spcPts val="0"/>
                </a:spcBef>
                <a:spcAft>
                  <a:spcPts val="0"/>
                </a:spcAft>
                <a:buClrTx/>
                <a:buSzTx/>
                <a:buFontTx/>
                <a:buNone/>
                <a:tabLst/>
                <a:defRPr/>
              </a:pPr>
              <a:endParaRPr kumimoji="0" lang="zh-CN" altLang="en-US" sz="1805"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6" name="TextBox 35">
              <a:extLst>
                <a:ext uri="{FF2B5EF4-FFF2-40B4-BE49-F238E27FC236}">
                  <a16:creationId xmlns:a16="http://schemas.microsoft.com/office/drawing/2014/main" id="{23AD0900-BA9E-4E7C-A905-5167535AC67D}"/>
                </a:ext>
              </a:extLst>
            </p:cNvPr>
            <p:cNvSpPr txBox="1"/>
            <p:nvPr/>
          </p:nvSpPr>
          <p:spPr>
            <a:xfrm>
              <a:off x="2626956" y="2362059"/>
              <a:ext cx="7873554" cy="2292287"/>
            </a:xfrm>
            <a:prstGeom prst="rect">
              <a:avLst/>
            </a:prstGeom>
            <a:noFill/>
          </p:spPr>
          <p:txBody>
            <a:bodyPr wrap="square" rtlCol="0">
              <a:spAutoFit/>
            </a:bodyPr>
            <a:lstStyle/>
            <a:p>
              <a:pPr lvl="0" algn="ctr" defTabSz="914347">
                <a:lnSpc>
                  <a:spcPct val="120000"/>
                </a:lnSpc>
                <a:defRPr/>
              </a:pPr>
              <a:r>
                <a:rPr kumimoji="0" lang="vi-VN" sz="4000" b="1" i="0" u="none" strike="noStrike" kern="1200" cap="none" spc="0" normalizeH="0" baseline="0" noProof="0" dirty="0">
                  <a:ln w="22225">
                    <a:solidFill>
                      <a:srgbClr val="70AD47">
                        <a:lumMod val="50000"/>
                      </a:srgbClr>
                    </a:solidFill>
                    <a:prstDash val="solid"/>
                  </a:ln>
                  <a:solidFill>
                    <a:prstClr val="white"/>
                  </a:solidFill>
                  <a:effectLst/>
                  <a:uLnTx/>
                  <a:uFillTx/>
                  <a:latin typeface="+mj-lt"/>
                  <a:cs typeface="Pattaya" panose="00000500000000000000" pitchFamily="2" charset="-34"/>
                </a:rPr>
                <a:t>BÀI</a:t>
              </a:r>
              <a:r>
                <a:rPr kumimoji="0" lang="en-US" sz="4000" b="1" i="0" u="none" strike="noStrike" kern="1200" cap="none" spc="0" normalizeH="0" baseline="0" noProof="0" dirty="0">
                  <a:ln w="22225">
                    <a:solidFill>
                      <a:srgbClr val="70AD47">
                        <a:lumMod val="50000"/>
                      </a:srgbClr>
                    </a:solidFill>
                    <a:prstDash val="solid"/>
                  </a:ln>
                  <a:solidFill>
                    <a:prstClr val="white"/>
                  </a:solidFill>
                  <a:effectLst/>
                  <a:uLnTx/>
                  <a:uFillTx/>
                  <a:latin typeface="+mj-lt"/>
                  <a:cs typeface="Pattaya" panose="00000500000000000000" pitchFamily="2" charset="-34"/>
                </a:rPr>
                <a:t> </a:t>
              </a:r>
              <a:r>
                <a:rPr lang="en-US" sz="4000" b="1" dirty="0">
                  <a:ln w="22225">
                    <a:solidFill>
                      <a:srgbClr val="70AD47">
                        <a:lumMod val="50000"/>
                      </a:srgbClr>
                    </a:solidFill>
                    <a:prstDash val="solid"/>
                  </a:ln>
                  <a:solidFill>
                    <a:prstClr val="white"/>
                  </a:solidFill>
                  <a:latin typeface="+mj-lt"/>
                  <a:cs typeface="Pattaya" panose="00000500000000000000" pitchFamily="2" charset="-34"/>
                </a:rPr>
                <a:t>29: MỘT SỐ THIÊN TAI </a:t>
              </a:r>
              <a:r>
                <a:rPr lang="en-US" sz="4000" b="1">
                  <a:ln w="22225">
                    <a:solidFill>
                      <a:srgbClr val="70AD47">
                        <a:lumMod val="50000"/>
                      </a:srgbClr>
                    </a:solidFill>
                    <a:prstDash val="solid"/>
                  </a:ln>
                  <a:solidFill>
                    <a:prstClr val="white"/>
                  </a:solidFill>
                  <a:latin typeface="+mj-lt"/>
                  <a:cs typeface="Pattaya" panose="00000500000000000000" pitchFamily="2" charset="-34"/>
                </a:rPr>
                <a:t>THƯỜNG </a:t>
              </a:r>
              <a:r>
                <a:rPr lang="en-US" sz="4000" b="1" smtClean="0">
                  <a:ln w="22225">
                    <a:solidFill>
                      <a:srgbClr val="70AD47">
                        <a:lumMod val="50000"/>
                      </a:srgbClr>
                    </a:solidFill>
                    <a:prstDash val="solid"/>
                  </a:ln>
                  <a:solidFill>
                    <a:prstClr val="white"/>
                  </a:solidFill>
                  <a:latin typeface="+mj-lt"/>
                  <a:cs typeface="Pattaya" panose="00000500000000000000" pitchFamily="2" charset="-34"/>
                </a:rPr>
                <a:t>GẶP (Tiết 1)</a:t>
              </a:r>
              <a:endParaRPr kumimoji="0" lang="vi-VN" sz="4000" b="1" i="0" u="none" strike="noStrike" kern="1200" cap="none" spc="0" normalizeH="0" baseline="0" noProof="0" dirty="0">
                <a:ln w="22225">
                  <a:solidFill>
                    <a:srgbClr val="70AD47">
                      <a:lumMod val="50000"/>
                    </a:srgbClr>
                  </a:solidFill>
                  <a:prstDash val="solid"/>
                </a:ln>
                <a:solidFill>
                  <a:prstClr val="white"/>
                </a:solidFill>
                <a:effectLst/>
                <a:uLnTx/>
                <a:uFillTx/>
                <a:latin typeface="+mj-lt"/>
                <a:cs typeface="Pattaya" panose="00000500000000000000" pitchFamily="2" charset="-34"/>
              </a:endParaRPr>
            </a:p>
          </p:txBody>
        </p:sp>
      </p:grpSp>
    </p:spTree>
    <p:extLst>
      <p:ext uri="{BB962C8B-B14F-4D97-AF65-F5344CB8AC3E}">
        <p14:creationId xmlns:p14="http://schemas.microsoft.com/office/powerpoint/2010/main" val="3068168303"/>
      </p:ext>
    </p:extLst>
  </p:cSld>
  <p:clrMapOvr>
    <a:masterClrMapping/>
  </p:clrMapOvr>
  <p:transition spd="slow">
    <p:push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4A4FAE6-CF0A-4687-B15B-9DCAB070A69B}"/>
              </a:ext>
            </a:extLst>
          </p:cNvPr>
          <p:cNvPicPr>
            <a:picLocks noChangeAspect="1"/>
          </p:cNvPicPr>
          <p:nvPr/>
        </p:nvPicPr>
        <p:blipFill>
          <a:blip r:embed="rId2"/>
          <a:stretch>
            <a:fillRect/>
          </a:stretch>
        </p:blipFill>
        <p:spPr>
          <a:xfrm>
            <a:off x="2536324" y="956946"/>
            <a:ext cx="984826" cy="997136"/>
          </a:xfrm>
          <a:prstGeom prst="rect">
            <a:avLst/>
          </a:prstGeom>
        </p:spPr>
      </p:pic>
      <p:sp>
        <p:nvSpPr>
          <p:cNvPr id="4" name="TextBox 3">
            <a:extLst>
              <a:ext uri="{FF2B5EF4-FFF2-40B4-BE49-F238E27FC236}">
                <a16:creationId xmlns:a16="http://schemas.microsoft.com/office/drawing/2014/main" id="{94F0D5C4-C3A0-4C3D-B3CB-0E8EFA7EE491}"/>
              </a:ext>
            </a:extLst>
          </p:cNvPr>
          <p:cNvSpPr txBox="1"/>
          <p:nvPr/>
        </p:nvSpPr>
        <p:spPr>
          <a:xfrm>
            <a:off x="3521150" y="670684"/>
            <a:ext cx="5390707" cy="1569660"/>
          </a:xfrm>
          <a:prstGeom prst="rect">
            <a:avLst/>
          </a:prstGeom>
          <a:noFill/>
        </p:spPr>
        <p:txBody>
          <a:bodyPr wrap="square" rtlCol="0">
            <a:spAutoFit/>
          </a:bodyPr>
          <a:lstStyle/>
          <a:p>
            <a:pPr algn="ctr"/>
            <a:r>
              <a:rPr lang="en-US" sz="4800" dirty="0" err="1"/>
              <a:t>Chơi</a:t>
            </a:r>
            <a:r>
              <a:rPr lang="en-US" sz="4800" dirty="0"/>
              <a:t> </a:t>
            </a:r>
            <a:r>
              <a:rPr lang="en-US" sz="4800" dirty="0" err="1"/>
              <a:t>trò</a:t>
            </a:r>
            <a:r>
              <a:rPr lang="en-US" sz="4800" dirty="0"/>
              <a:t> </a:t>
            </a:r>
            <a:r>
              <a:rPr lang="en-US" sz="4800" dirty="0" err="1"/>
              <a:t>chơi</a:t>
            </a:r>
            <a:r>
              <a:rPr lang="en-US" sz="4800" dirty="0"/>
              <a:t>: </a:t>
            </a:r>
          </a:p>
          <a:p>
            <a:pPr algn="ctr"/>
            <a:r>
              <a:rPr lang="en-US" sz="4800" dirty="0"/>
              <a:t>“</a:t>
            </a:r>
            <a:r>
              <a:rPr lang="en-US" sz="4800" dirty="0" err="1"/>
              <a:t>Mưa</a:t>
            </a:r>
            <a:r>
              <a:rPr lang="en-US" sz="4800" dirty="0"/>
              <a:t> </a:t>
            </a:r>
            <a:r>
              <a:rPr lang="en-US" sz="4800" dirty="0" err="1"/>
              <a:t>rơi</a:t>
            </a:r>
            <a:r>
              <a:rPr lang="en-US" sz="4800" dirty="0"/>
              <a:t>, </a:t>
            </a:r>
            <a:r>
              <a:rPr lang="en-US" sz="4800" dirty="0" err="1"/>
              <a:t>gió</a:t>
            </a:r>
            <a:r>
              <a:rPr lang="en-US" sz="4800" dirty="0"/>
              <a:t> </a:t>
            </a:r>
            <a:r>
              <a:rPr lang="en-US" sz="4800" dirty="0" err="1"/>
              <a:t>thổi</a:t>
            </a:r>
            <a:r>
              <a:rPr lang="en-US" sz="4800" dirty="0"/>
              <a:t>”</a:t>
            </a:r>
          </a:p>
        </p:txBody>
      </p:sp>
      <p:sp>
        <p:nvSpPr>
          <p:cNvPr id="5" name="Cloud 4">
            <a:extLst>
              <a:ext uri="{FF2B5EF4-FFF2-40B4-BE49-F238E27FC236}">
                <a16:creationId xmlns:a16="http://schemas.microsoft.com/office/drawing/2014/main" id="{226FCD1D-8D96-4436-8B8F-3B46C2476764}"/>
              </a:ext>
            </a:extLst>
          </p:cNvPr>
          <p:cNvSpPr/>
          <p:nvPr/>
        </p:nvSpPr>
        <p:spPr>
          <a:xfrm>
            <a:off x="2659911" y="2983213"/>
            <a:ext cx="7295851" cy="2723089"/>
          </a:xfrm>
          <a:prstGeom prst="cloud">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dirty="0" err="1">
                <a:solidFill>
                  <a:schemeClr val="accent6">
                    <a:lumMod val="50000"/>
                  </a:schemeClr>
                </a:solidFill>
              </a:rPr>
              <a:t>Điều</a:t>
            </a:r>
            <a:r>
              <a:rPr lang="en-US" sz="4000" dirty="0">
                <a:solidFill>
                  <a:schemeClr val="accent6">
                    <a:lumMod val="50000"/>
                  </a:schemeClr>
                </a:solidFill>
              </a:rPr>
              <a:t> </a:t>
            </a:r>
            <a:r>
              <a:rPr lang="en-US" sz="4000" dirty="0" err="1">
                <a:solidFill>
                  <a:schemeClr val="accent6">
                    <a:lumMod val="50000"/>
                  </a:schemeClr>
                </a:solidFill>
              </a:rPr>
              <a:t>gì</a:t>
            </a:r>
            <a:r>
              <a:rPr lang="en-US" sz="4000" dirty="0">
                <a:solidFill>
                  <a:schemeClr val="accent6">
                    <a:lumMod val="50000"/>
                  </a:schemeClr>
                </a:solidFill>
              </a:rPr>
              <a:t> </a:t>
            </a:r>
            <a:r>
              <a:rPr lang="en-US" sz="4000" dirty="0" err="1">
                <a:solidFill>
                  <a:schemeClr val="accent6">
                    <a:lumMod val="50000"/>
                  </a:schemeClr>
                </a:solidFill>
              </a:rPr>
              <a:t>sẽ</a:t>
            </a:r>
            <a:r>
              <a:rPr lang="en-US" sz="4000" dirty="0">
                <a:solidFill>
                  <a:schemeClr val="accent6">
                    <a:lumMod val="50000"/>
                  </a:schemeClr>
                </a:solidFill>
              </a:rPr>
              <a:t> </a:t>
            </a:r>
            <a:r>
              <a:rPr lang="en-US" sz="4000" dirty="0" err="1">
                <a:solidFill>
                  <a:schemeClr val="accent6">
                    <a:lumMod val="50000"/>
                  </a:schemeClr>
                </a:solidFill>
              </a:rPr>
              <a:t>xảy</a:t>
            </a:r>
            <a:r>
              <a:rPr lang="en-US" sz="4000" dirty="0">
                <a:solidFill>
                  <a:schemeClr val="accent6">
                    <a:lumMod val="50000"/>
                  </a:schemeClr>
                </a:solidFill>
              </a:rPr>
              <a:t> ra </a:t>
            </a:r>
            <a:r>
              <a:rPr lang="en-US" sz="4000" dirty="0" err="1">
                <a:solidFill>
                  <a:schemeClr val="accent6">
                    <a:lumMod val="50000"/>
                  </a:schemeClr>
                </a:solidFill>
              </a:rPr>
              <a:t>khi</a:t>
            </a:r>
            <a:r>
              <a:rPr lang="en-US" sz="4000" dirty="0">
                <a:solidFill>
                  <a:schemeClr val="accent6">
                    <a:lumMod val="50000"/>
                  </a:schemeClr>
                </a:solidFill>
              </a:rPr>
              <a:t> </a:t>
            </a:r>
            <a:r>
              <a:rPr lang="en-US" sz="4000" dirty="0" err="1">
                <a:solidFill>
                  <a:schemeClr val="accent6">
                    <a:lumMod val="50000"/>
                  </a:schemeClr>
                </a:solidFill>
              </a:rPr>
              <a:t>mưa</a:t>
            </a:r>
            <a:r>
              <a:rPr lang="en-US" sz="4000" dirty="0">
                <a:solidFill>
                  <a:schemeClr val="accent6">
                    <a:lumMod val="50000"/>
                  </a:schemeClr>
                </a:solidFill>
              </a:rPr>
              <a:t> </a:t>
            </a:r>
            <a:r>
              <a:rPr lang="en-US" sz="4000" dirty="0" err="1">
                <a:solidFill>
                  <a:schemeClr val="accent6">
                    <a:lumMod val="50000"/>
                  </a:schemeClr>
                </a:solidFill>
              </a:rPr>
              <a:t>quá</a:t>
            </a:r>
            <a:r>
              <a:rPr lang="en-US" sz="4000" dirty="0">
                <a:solidFill>
                  <a:schemeClr val="accent6">
                    <a:lumMod val="50000"/>
                  </a:schemeClr>
                </a:solidFill>
              </a:rPr>
              <a:t> to </a:t>
            </a:r>
            <a:r>
              <a:rPr lang="en-US" sz="4000" dirty="0" err="1">
                <a:solidFill>
                  <a:schemeClr val="accent6">
                    <a:lumMod val="50000"/>
                  </a:schemeClr>
                </a:solidFill>
              </a:rPr>
              <a:t>và</a:t>
            </a:r>
            <a:r>
              <a:rPr lang="en-US" sz="4000" dirty="0">
                <a:solidFill>
                  <a:schemeClr val="accent6">
                    <a:lumMod val="50000"/>
                  </a:schemeClr>
                </a:solidFill>
              </a:rPr>
              <a:t> </a:t>
            </a:r>
            <a:r>
              <a:rPr lang="en-US" sz="4000" dirty="0" err="1">
                <a:solidFill>
                  <a:schemeClr val="accent6">
                    <a:lumMod val="50000"/>
                  </a:schemeClr>
                </a:solidFill>
              </a:rPr>
              <a:t>gió</a:t>
            </a:r>
            <a:r>
              <a:rPr lang="en-US" sz="4000" dirty="0">
                <a:solidFill>
                  <a:schemeClr val="accent6">
                    <a:lumMod val="50000"/>
                  </a:schemeClr>
                </a:solidFill>
              </a:rPr>
              <a:t> </a:t>
            </a:r>
            <a:r>
              <a:rPr lang="en-US" sz="4000" dirty="0" err="1">
                <a:solidFill>
                  <a:schemeClr val="accent6">
                    <a:lumMod val="50000"/>
                  </a:schemeClr>
                </a:solidFill>
              </a:rPr>
              <a:t>quá</a:t>
            </a:r>
            <a:r>
              <a:rPr lang="en-US" sz="4000" dirty="0">
                <a:solidFill>
                  <a:schemeClr val="accent6">
                    <a:lumMod val="50000"/>
                  </a:schemeClr>
                </a:solidFill>
              </a:rPr>
              <a:t> </a:t>
            </a:r>
            <a:r>
              <a:rPr lang="en-US" sz="4000" dirty="0" err="1">
                <a:solidFill>
                  <a:schemeClr val="accent6">
                    <a:lumMod val="50000"/>
                  </a:schemeClr>
                </a:solidFill>
              </a:rPr>
              <a:t>lớn</a:t>
            </a:r>
            <a:r>
              <a:rPr lang="en-US" sz="4000" dirty="0">
                <a:solidFill>
                  <a:schemeClr val="accent6">
                    <a:lumMod val="50000"/>
                  </a:schemeClr>
                </a:solidFill>
              </a:rPr>
              <a:t>?</a:t>
            </a:r>
          </a:p>
        </p:txBody>
      </p:sp>
    </p:spTree>
    <p:extLst>
      <p:ext uri="{BB962C8B-B14F-4D97-AF65-F5344CB8AC3E}">
        <p14:creationId xmlns:p14="http://schemas.microsoft.com/office/powerpoint/2010/main" val="6564293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187308"/>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0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0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0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0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0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0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0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0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0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187308"/>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TEMPLATE_SUBCATEGORY" val="0"/>
  <p:tag name="KSO_WM_TAG_VERSION" val="1.0"/>
  <p:tag name="KSO_WM_BEAUTIFY_FLAG" val="#wm#"/>
  <p:tag name="KSO_WM_TEMPLATE_CATEGORY" val="custom"/>
  <p:tag name="KSO_WM_TEMPLATE_INDEX" val="20187308"/>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8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8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9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9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9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9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9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9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9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9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heme/theme1.xml><?xml version="1.0" encoding="utf-8"?>
<a:theme xmlns:a="http://schemas.openxmlformats.org/drawingml/2006/main" name="自定义设计方案">
  <a:themeElements>
    <a:clrScheme name="自定义 6">
      <a:dk1>
        <a:sysClr val="windowText" lastClr="000000"/>
      </a:dk1>
      <a:lt1>
        <a:sysClr val="window" lastClr="FFFFFF"/>
      </a:lt1>
      <a:dk2>
        <a:srgbClr val="44546A"/>
      </a:dk2>
      <a:lt2>
        <a:srgbClr val="E7E6E6"/>
      </a:lt2>
      <a:accent1>
        <a:srgbClr val="333F50"/>
      </a:accent1>
      <a:accent2>
        <a:srgbClr val="CA8F45"/>
      </a:accent2>
      <a:accent3>
        <a:srgbClr val="333F50"/>
      </a:accent3>
      <a:accent4>
        <a:srgbClr val="CA8F45"/>
      </a:accent4>
      <a:accent5>
        <a:srgbClr val="333F50"/>
      </a:accent5>
      <a:accent6>
        <a:srgbClr val="CA8F45"/>
      </a:accent6>
      <a:hlink>
        <a:srgbClr val="333F50"/>
      </a:hlink>
      <a:folHlink>
        <a:srgbClr val="CA8F45"/>
      </a:folHlink>
    </a:clrScheme>
    <a:fontScheme name="Custom 4">
      <a:majorFont>
        <a:latin typeface="Calibri"/>
        <a:ea typeface="Calibri"/>
        <a:cs typeface=""/>
      </a:majorFont>
      <a:minorFont>
        <a:latin typeface="Calibri"/>
        <a:ea typeface="Calibr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4">
      <a:majorFont>
        <a:latin typeface="Calibri"/>
        <a:ea typeface="Calibri"/>
        <a:cs typeface=""/>
      </a:majorFont>
      <a:minorFont>
        <a:latin typeface="Calibri"/>
        <a:ea typeface="Calibr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401</TotalTime>
  <Words>373</Words>
  <Application>Microsoft Office PowerPoint</Application>
  <PresentationFormat>Widescreen</PresentationFormat>
  <Paragraphs>55</Paragraphs>
  <Slides>22</Slides>
  <Notes>8</Notes>
  <HiddenSlides>0</HiddenSlides>
  <MMClips>0</MMClips>
  <ScaleCrop>false</ScaleCrop>
  <HeadingPairs>
    <vt:vector size="6" baseType="variant">
      <vt:variant>
        <vt:lpstr>Fonts Used</vt:lpstr>
      </vt:variant>
      <vt:variant>
        <vt:i4>13</vt:i4>
      </vt:variant>
      <vt:variant>
        <vt:lpstr>Theme</vt:lpstr>
      </vt:variant>
      <vt:variant>
        <vt:i4>5</vt:i4>
      </vt:variant>
      <vt:variant>
        <vt:lpstr>Slide Titles</vt:lpstr>
      </vt:variant>
      <vt:variant>
        <vt:i4>22</vt:i4>
      </vt:variant>
    </vt:vector>
  </HeadingPairs>
  <TitlesOfParts>
    <vt:vector size="40" baseType="lpstr">
      <vt:lpstr>微软雅黑</vt:lpstr>
      <vt:lpstr>宋体</vt:lpstr>
      <vt:lpstr>Arial</vt:lpstr>
      <vt:lpstr>Arial-Rounded</vt:lpstr>
      <vt:lpstr>Baloo</vt:lpstr>
      <vt:lpstr>Calibri</vt:lpstr>
      <vt:lpstr>等线</vt:lpstr>
      <vt:lpstr>等线 Light</vt:lpstr>
      <vt:lpstr>Gloria Hallelujah</vt:lpstr>
      <vt:lpstr>MTD Anydore</vt:lpstr>
      <vt:lpstr>Pattaya</vt:lpstr>
      <vt:lpstr>Times New Roman</vt:lpstr>
      <vt:lpstr>UTM Androgyne</vt:lpstr>
      <vt:lpstr>自定义设计方案</vt:lpstr>
      <vt:lpstr>1_Office Theme</vt:lpstr>
      <vt:lpstr>Office 主题​​</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X412</cp:lastModifiedBy>
  <cp:revision>48</cp:revision>
  <dcterms:created xsi:type="dcterms:W3CDTF">2021-07-24T01:07:49Z</dcterms:created>
  <dcterms:modified xsi:type="dcterms:W3CDTF">2022-04-16T04:04:06Z</dcterms:modified>
</cp:coreProperties>
</file>