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sldIdLst>
    <p:sldId id="535" r:id="rId3"/>
    <p:sldId id="496" r:id="rId4"/>
    <p:sldId id="533" r:id="rId5"/>
    <p:sldId id="534" r:id="rId6"/>
    <p:sldId id="538" r:id="rId7"/>
    <p:sldId id="541" r:id="rId8"/>
    <p:sldId id="503" r:id="rId9"/>
    <p:sldId id="536" r:id="rId10"/>
    <p:sldId id="504" r:id="rId11"/>
    <p:sldId id="517" r:id="rId12"/>
    <p:sldId id="506" r:id="rId13"/>
    <p:sldId id="508" r:id="rId14"/>
    <p:sldId id="518" r:id="rId15"/>
    <p:sldId id="521" r:id="rId16"/>
    <p:sldId id="539" r:id="rId17"/>
    <p:sldId id="522" r:id="rId18"/>
    <p:sldId id="524" r:id="rId19"/>
    <p:sldId id="514" r:id="rId20"/>
    <p:sldId id="526" r:id="rId21"/>
    <p:sldId id="515" r:id="rId22"/>
    <p:sldId id="540" r:id="rId23"/>
    <p:sldId id="5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152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4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05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19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68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0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4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88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5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59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12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08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8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67" y="2214501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1" y="562841"/>
            <a:ext cx="119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M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kiểu 2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cỡ vừa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5" y="2548610"/>
            <a:ext cx="10032025" cy="33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1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044" b="-929"/>
          <a:stretch/>
        </p:blipFill>
        <p:spPr>
          <a:xfrm>
            <a:off x="2856321" y="236420"/>
            <a:ext cx="3636985" cy="370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8FCB7-71A3-47C5-B269-33F862364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9" t="24511" r="13665" b="23243"/>
          <a:stretch/>
        </p:blipFill>
        <p:spPr>
          <a:xfrm>
            <a:off x="6753168" y="2036126"/>
            <a:ext cx="1819951" cy="1910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036" y="4584806"/>
            <a:ext cx="9364268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866" y="5444417"/>
            <a:ext cx="93642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93"/>
          </a:xfrm>
        </p:spPr>
      </p:pic>
      <p:pic>
        <p:nvPicPr>
          <p:cNvPr id="6" name="y2mate.com - Cách viết chữ M hoa kiểu 2 cỡ vừa và cỡ nhỏ chuẩn theo chương trình mới_360p (online-video-cutter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2418" y="1550263"/>
            <a:ext cx="8853268" cy="5206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5125"/>
            <a:ext cx="1015072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4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74" y="965163"/>
            <a:ext cx="1171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dòng chữ hoa M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kiểu 2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cỡ vừa ( theo 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33" y="2551413"/>
            <a:ext cx="9384953" cy="21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4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31864"/>
              </p:ext>
            </p:extLst>
          </p:nvPr>
        </p:nvGraphicFramePr>
        <p:xfrm>
          <a:off x="1678637" y="1482380"/>
          <a:ext cx="9224894" cy="92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210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4948"/>
              </p:ext>
            </p:extLst>
          </p:nvPr>
        </p:nvGraphicFramePr>
        <p:xfrm>
          <a:off x="1678637" y="2405946"/>
          <a:ext cx="9224894" cy="94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30590053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2984085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35705263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4966170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0003876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032888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633073116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71747160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389527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9193226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1179776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73041619"/>
                    </a:ext>
                  </a:extLst>
                </a:gridCol>
              </a:tblGrid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39861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3143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3591"/>
                  </a:ext>
                </a:extLst>
              </a:tr>
              <a:tr h="246439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0972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5487"/>
          <a:stretch/>
        </p:blipFill>
        <p:spPr>
          <a:xfrm>
            <a:off x="1341461" y="1482302"/>
            <a:ext cx="9590206" cy="15806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341461" y="3557617"/>
            <a:ext cx="8159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nào cao 2,5 ô li?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Những chữ cái nào cao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1,5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 li 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cái nào cao 1 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6713233" y="3624321"/>
            <a:ext cx="268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6713233" y="4212554"/>
            <a:ext cx="3676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b, h, 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732896" y="5472976"/>
            <a:ext cx="588594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u, ô, n, i, ê, a, o, m, c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714510" y="4884743"/>
            <a:ext cx="2961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7" grpId="0" uiExpand="1"/>
      <p:bldP spid="18" grpId="0" uiExpand="1"/>
      <p:bldP spid="19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1000" r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36514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01854" y="5141564"/>
            <a:ext cx="6292195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Khoảng cách giữa các chữ là bao nhiêu?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00960" y="5617024"/>
            <a:ext cx="928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Khoảng cách giữa các chữ ghi tiếng là một chữ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17819" y="3566872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 dấu thanh đặt ở những vị trí nào?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01854" y="4311284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 dấu thanh đặt ở trên/ dưới âm chính của tiếng.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5579"/>
          <a:stretch/>
        </p:blipFill>
        <p:spPr>
          <a:xfrm>
            <a:off x="817819" y="1387962"/>
            <a:ext cx="9595936" cy="14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0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98464" y="3534322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ứng dụng có ý nghĩa gì?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698464" y="3995987"/>
            <a:ext cx="96899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ứng dụng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nghĩa 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muốn có kiến thức và hiểu biết sâu rộng thì phải năng học hỏi, tìm tòi và khám phá.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5579"/>
          <a:stretch/>
        </p:blipFill>
        <p:spPr>
          <a:xfrm>
            <a:off x="1267985" y="1569299"/>
            <a:ext cx="9595936" cy="14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741246"/>
            <a:ext cx="964474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3236"/>
            <a:ext cx="12191999" cy="6608618"/>
            <a:chOff x="0" y="263236"/>
            <a:chExt cx="12191999" cy="6608618"/>
          </a:xfrm>
        </p:grpSpPr>
        <p:sp>
          <p:nvSpPr>
            <p:cNvPr id="6" name="Rectangle 5"/>
            <p:cNvSpPr/>
            <p:nvPr/>
          </p:nvSpPr>
          <p:spPr>
            <a:xfrm>
              <a:off x="0" y="4304500"/>
              <a:ext cx="12191999" cy="2567354"/>
            </a:xfrm>
            <a:custGeom>
              <a:avLst/>
              <a:gdLst>
                <a:gd name="connsiteX0" fmla="*/ 0 w 12191999"/>
                <a:gd name="connsiteY0" fmla="*/ 0 h 2202873"/>
                <a:gd name="connsiteX1" fmla="*/ 12191999 w 12191999"/>
                <a:gd name="connsiteY1" fmla="*/ 0 h 2202873"/>
                <a:gd name="connsiteX2" fmla="*/ 12191999 w 12191999"/>
                <a:gd name="connsiteY2" fmla="*/ 2202873 h 2202873"/>
                <a:gd name="connsiteX3" fmla="*/ 0 w 12191999"/>
                <a:gd name="connsiteY3" fmla="*/ 2202873 h 2202873"/>
                <a:gd name="connsiteX4" fmla="*/ 0 w 12191999"/>
                <a:gd name="connsiteY4" fmla="*/ 0 h 2202873"/>
                <a:gd name="connsiteX0" fmla="*/ 0 w 12191999"/>
                <a:gd name="connsiteY0" fmla="*/ 30373 h 2233246"/>
                <a:gd name="connsiteX1" fmla="*/ 4026877 w 12191999"/>
                <a:gd name="connsiteY1" fmla="*/ 0 h 2233246"/>
                <a:gd name="connsiteX2" fmla="*/ 12191999 w 12191999"/>
                <a:gd name="connsiteY2" fmla="*/ 30373 h 2233246"/>
                <a:gd name="connsiteX3" fmla="*/ 12191999 w 12191999"/>
                <a:gd name="connsiteY3" fmla="*/ 2233246 h 2233246"/>
                <a:gd name="connsiteX4" fmla="*/ 0 w 12191999"/>
                <a:gd name="connsiteY4" fmla="*/ 2233246 h 2233246"/>
                <a:gd name="connsiteX5" fmla="*/ 0 w 12191999"/>
                <a:gd name="connsiteY5" fmla="*/ 30373 h 2233246"/>
                <a:gd name="connsiteX0" fmla="*/ 0 w 12191999"/>
                <a:gd name="connsiteY0" fmla="*/ 364481 h 2567354"/>
                <a:gd name="connsiteX1" fmla="*/ 4079631 w 12191999"/>
                <a:gd name="connsiteY1" fmla="*/ 0 h 2567354"/>
                <a:gd name="connsiteX2" fmla="*/ 12191999 w 12191999"/>
                <a:gd name="connsiteY2" fmla="*/ 364481 h 2567354"/>
                <a:gd name="connsiteX3" fmla="*/ 12191999 w 12191999"/>
                <a:gd name="connsiteY3" fmla="*/ 2567354 h 2567354"/>
                <a:gd name="connsiteX4" fmla="*/ 0 w 12191999"/>
                <a:gd name="connsiteY4" fmla="*/ 2567354 h 2567354"/>
                <a:gd name="connsiteX5" fmla="*/ 0 w 12191999"/>
                <a:gd name="connsiteY5" fmla="*/ 364481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2567354">
                  <a:moveTo>
                    <a:pt x="0" y="364481"/>
                  </a:moveTo>
                  <a:lnTo>
                    <a:pt x="4079631" y="0"/>
                  </a:lnTo>
                  <a:lnTo>
                    <a:pt x="12191999" y="364481"/>
                  </a:lnTo>
                  <a:lnTo>
                    <a:pt x="12191999" y="2567354"/>
                  </a:lnTo>
                  <a:lnTo>
                    <a:pt x="0" y="2567354"/>
                  </a:lnTo>
                  <a:lnTo>
                    <a:pt x="0" y="36448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232" r="3650" b="4665"/>
            <a:stretch>
              <a:fillRect/>
            </a:stretch>
          </p:blipFill>
          <p:spPr bwMode="auto">
            <a:xfrm>
              <a:off x="0" y="263236"/>
              <a:ext cx="4200450" cy="572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278923" y="1596746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06824" y="218679"/>
            <a:ext cx="10560099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Em luyện viết câu ứng dụng vào vở tập viết ( tập 2) và hoàn thành trang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22, 23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(theo mẫu) nhé.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" y="835158"/>
            <a:ext cx="11351622" cy="57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1111"/>
          <a:stretch/>
        </p:blipFill>
        <p:spPr>
          <a:xfrm>
            <a:off x="2147454" y="1027906"/>
            <a:ext cx="8326581" cy="426453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221" r="4445" b="17776"/>
          <a:stretch>
            <a:fillRect/>
          </a:stretch>
        </p:blipFill>
        <p:spPr bwMode="auto">
          <a:xfrm>
            <a:off x="4527460" y="4613565"/>
            <a:ext cx="3209745" cy="24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6208636" y="5015685"/>
            <a:ext cx="1387466" cy="1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9157" y="1816498"/>
            <a:ext cx="3693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673" y="173976"/>
            <a:ext cx="44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8850" y="3017049"/>
            <a:ext cx="7443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Chữ hoa </a:t>
            </a:r>
            <a:r>
              <a:rPr lang="en-US" sz="600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(kiểu 2)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01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05124" y="444137"/>
            <a:ext cx="4806986" cy="1642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402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bg1"/>
                </a:solidFill>
                <a:effectLst/>
              </a:rPr>
              <a:t>Vận</a:t>
            </a:r>
            <a:r>
              <a:rPr lang="en-US" sz="5400" b="1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bg1"/>
                </a:solidFill>
                <a:effectLst/>
              </a:rPr>
              <a:t>dụng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7472" y="3005100"/>
            <a:ext cx="940894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luyện viết chữ hoa </a:t>
            </a:r>
            <a:r>
              <a:rPr lang="en-U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kiểu 2 đẹp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đúng mẫu nhé.</a:t>
            </a: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6" y="4282976"/>
            <a:ext cx="10691444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chữ hoa N (kiểu 2) cỡ vừa, cỡ nhỏ và cho biết: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Chữ hoa 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(kiểu 2)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cỡ vừa, cỡ nhỏ cao mấy ô li, rộng mấy ô li?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Chữ hoa N gồm mấy nét?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2809E-0296-4AFE-85E5-ACFFB0AC7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6857" b="-1248"/>
          <a:stretch/>
        </p:blipFill>
        <p:spPr>
          <a:xfrm>
            <a:off x="1519312" y="649150"/>
            <a:ext cx="2915422" cy="3129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F2A02-F978-4FA8-B961-97556A910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2" t="24511" r="13656" b="23243"/>
          <a:stretch/>
        </p:blipFill>
        <p:spPr>
          <a:xfrm>
            <a:off x="4833385" y="2213995"/>
            <a:ext cx="1775020" cy="156484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281851" y="0"/>
            <a:ext cx="4027381" cy="2996418"/>
          </a:xfrm>
          <a:prstGeom prst="cloudCallout">
            <a:avLst>
              <a:gd name="adj1" fmla="val -77039"/>
              <a:gd name="adj2" fmla="val 875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9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6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tính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6650"/>
            <a:ext cx="956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001 5H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chữ hoa M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kiểu 2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 và cỡ nhỏ.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813" y="2973699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câu ứng dụng: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677" y="3620339"/>
            <a:ext cx="999830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5027" y="2315841"/>
            <a:ext cx="5588389" cy="2479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7200" b="1" cap="none" spc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  <a:endParaRPr lang="en-US" sz="7200" b="1" cap="none" spc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5934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Oval 9"/>
          <p:cNvSpPr/>
          <p:nvPr/>
        </p:nvSpPr>
        <p:spPr>
          <a:xfrm>
            <a:off x="4088270" y="299474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960529" y="2041132"/>
            <a:ext cx="361074" cy="3012114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70" y="3315016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842" b="-929"/>
          <a:stretch/>
        </p:blipFill>
        <p:spPr>
          <a:xfrm>
            <a:off x="8419518" y="1400258"/>
            <a:ext cx="3362917" cy="3709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85" y="281676"/>
            <a:ext cx="901676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3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Oval 9"/>
          <p:cNvSpPr/>
          <p:nvPr/>
        </p:nvSpPr>
        <p:spPr>
          <a:xfrm>
            <a:off x="4160694" y="3914544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 rot="5400000">
            <a:off x="9746249" y="-214934"/>
            <a:ext cx="361074" cy="3362918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206" y="973835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li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842" b="-929"/>
          <a:stretch/>
        </p:blipFill>
        <p:spPr>
          <a:xfrm>
            <a:off x="8245326" y="1650701"/>
            <a:ext cx="3362917" cy="3709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679" y="153163"/>
            <a:ext cx="946181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0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3057854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213" y="400901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2213" y="3090076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42" b="-929"/>
          <a:stretch/>
        </p:blipFill>
        <p:spPr>
          <a:xfrm>
            <a:off x="7978093" y="1359982"/>
            <a:ext cx="3362917" cy="3709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198" y="330089"/>
            <a:ext cx="94618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8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63CF9-38FF-41C5-9F08-2D30702B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42" b="-929"/>
          <a:stretch/>
        </p:blipFill>
        <p:spPr>
          <a:xfrm>
            <a:off x="239398" y="1873221"/>
            <a:ext cx="3362917" cy="3709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82" y="514922"/>
            <a:ext cx="9455716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17" y="1691552"/>
            <a:ext cx="8108383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pic>
        <p:nvPicPr>
          <p:cNvPr id="10" name="y2mate.com - Cách viết chữ M hoa kiểu 2 cỡ vừa và cỡ nhỏ chuẩn theo chương trình mới_360p (online-video-cutter.com)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846138"/>
            <a:ext cx="7592291" cy="4907973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251702" y="274638"/>
            <a:ext cx="3574473" cy="349134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quan sát và lắng nghe hướng dẫn viết chữ hoa M kiểu 2.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451</Words>
  <Application>Microsoft Office PowerPoint</Application>
  <PresentationFormat>Widescreen</PresentationFormat>
  <Paragraphs>57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微软雅黑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Gadugi</vt:lpstr>
      <vt:lpstr>HP001</vt:lpstr>
      <vt:lpstr>HP001 5H</vt:lpstr>
      <vt:lpstr>Times New Roman</vt:lpstr>
      <vt:lpstr>UTM Avo</vt:lpstr>
      <vt:lpstr>Wingdings</vt:lpstr>
      <vt:lpstr>字魂17号-萌趣果冻体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183</cp:revision>
  <dcterms:created xsi:type="dcterms:W3CDTF">2021-06-19T03:09:12Z</dcterms:created>
  <dcterms:modified xsi:type="dcterms:W3CDTF">2022-04-11T13:13:47Z</dcterms:modified>
</cp:coreProperties>
</file>