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20" r:id="rId2"/>
    <p:sldId id="256" r:id="rId3"/>
    <p:sldId id="542" r:id="rId4"/>
    <p:sldId id="521" r:id="rId5"/>
    <p:sldId id="544" r:id="rId6"/>
    <p:sldId id="257" r:id="rId7"/>
    <p:sldId id="545" r:id="rId8"/>
    <p:sldId id="259" r:id="rId9"/>
    <p:sldId id="547" r:id="rId10"/>
    <p:sldId id="543" r:id="rId11"/>
    <p:sldId id="278" r:id="rId12"/>
    <p:sldId id="283" r:id="rId13"/>
    <p:sldId id="546" r:id="rId14"/>
    <p:sldId id="554" r:id="rId15"/>
    <p:sldId id="548" r:id="rId16"/>
    <p:sldId id="549" r:id="rId17"/>
    <p:sldId id="279" r:id="rId18"/>
    <p:sldId id="551" r:id="rId19"/>
    <p:sldId id="553" r:id="rId20"/>
    <p:sldId id="541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2647" autoAdjust="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08/03/2022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08/03/2022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1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40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97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03/08/2022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83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1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630658" y="1716259"/>
            <a:ext cx="6893170" cy="333404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 quan hô hấp gồm mũi, khí quản, phế quản, phổi.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9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236265" y="565523"/>
            <a:ext cx="7733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Em hãy đặt tay lên lồng ngực, thực hiện động tác hít thở sâu bằng mũi, cho biết lồng ngực thay đổi như thế nào khi hít vào và thở ra.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891" y="112542"/>
            <a:ext cx="4232953" cy="5936566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7F2B3BA-8CA8-334B-9F01-071445EB9D65}"/>
              </a:ext>
            </a:extLst>
          </p:cNvPr>
          <p:cNvSpPr/>
          <p:nvPr/>
        </p:nvSpPr>
        <p:spPr>
          <a:xfrm>
            <a:off x="236265" y="3444190"/>
            <a:ext cx="8264409" cy="1422595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hít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thở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xẹp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b="1" i="1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444181" y="83373"/>
            <a:ext cx="1130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Quan sát hình dưới, trả lời các câu hỏi và 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Hình nào thể hiện hoạt động hít vào? Hình nào thể hiện hoạt động thở ra? Vì sao em biết?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391" y="1814734"/>
            <a:ext cx="6276095" cy="4290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1404864" y="5812992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4913358" y="5959186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154812" y="2408334"/>
            <a:ext cx="5037188" cy="310344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hít vào, lồng ngực nhận không khí nên sẽ phồng lên, to hơn. </a:t>
            </a:r>
          </a:p>
          <a:p>
            <a:pPr algn="just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thở ra, lồng ngực đẩy không khí ra ngoài nên xẹp xuống, nhỏ hơn.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1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647115" y="111363"/>
            <a:ext cx="11226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/>
              <a:t>Chỉ đường đi của không khí khi hít vào và thở ra.</a:t>
            </a:r>
            <a:endParaRPr lang="vi-VN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1930" b="20321"/>
          <a:stretch/>
        </p:blipFill>
        <p:spPr>
          <a:xfrm>
            <a:off x="182880" y="752258"/>
            <a:ext cx="4839286" cy="4791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2035147" y="6273225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9071900" y="6154033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002" t="328" r="-72" b="19092"/>
          <a:stretch/>
        </p:blipFill>
        <p:spPr>
          <a:xfrm>
            <a:off x="6824772" y="938692"/>
            <a:ext cx="4960595" cy="441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7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301" y="1928812"/>
            <a:ext cx="9015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hít vào, không khí qua mũi, xuống khí quản, tỏa ra hai bên theo ống phế quản và vào phổi.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7301" y="3467099"/>
            <a:ext cx="9015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thở ra, phổi đẩy không khí ra phế quản, không khí được đẩy lên ống khí quản và ra ngoài qua mũi.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83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3802011" y="111363"/>
            <a:ext cx="4030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FF0000"/>
                </a:solidFill>
              </a:rPr>
              <a:t>Thảo luận nhóm</a:t>
            </a:r>
            <a:endParaRPr lang="vi-VN" sz="4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36" y="1041010"/>
            <a:ext cx="6276095" cy="4290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1123335" y="5269305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4828953" y="526102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386731" y="2647724"/>
            <a:ext cx="5508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smtClean="0"/>
              <a:t>Cơ </a:t>
            </a:r>
            <a:r>
              <a:rPr lang="vi-VN" sz="3200" dirty="0"/>
              <a:t>quan hô hấp có chức năng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0707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68582" y="1517763"/>
            <a:ext cx="95596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Cơ quan hô hấp có chức năng trao đổi khí giữa cơ thể và môi trường bên ngoài thông qua hoạt động thở.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8582" y="3424489"/>
            <a:ext cx="9559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 có hoạt động thở của cơ quan hô hấp nên cơ thể duy trì được sự sống.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7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5133" y="2537920"/>
            <a:ext cx="10986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Vận động theo bài hát Bống bống bang bang.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Em cảm thấy nhịp thở của mình thế nào sau khi vận động?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6797" y="769947"/>
            <a:ext cx="974891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– trải nghiệm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733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0321" y="166334"/>
            <a:ext cx="974891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921" y="1779248"/>
            <a:ext cx="97489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kiến thức gì?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9771" y="2721114"/>
            <a:ext cx="97489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thích hoạt động nào? Vì sao?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0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48476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2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ECBE63-056D-47BC-B93D-AE3DAFFF9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1767242" y="1536628"/>
            <a:ext cx="9464866" cy="34440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9467" y="1900238"/>
            <a:ext cx="927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HP001 4H" panose="020B0603050302020204" pitchFamily="34" charset="0"/>
              </a:rPr>
              <a:t>Thứ năm ngày 10 tháng 3 năm 2022</a:t>
            </a:r>
            <a:endParaRPr lang="en-US" sz="3600">
              <a:latin typeface="HP001 4H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6868" y="2655204"/>
            <a:ext cx="364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HP001 4H" panose="020B0603050302020204" pitchFamily="34" charset="0"/>
              </a:rPr>
              <a:t>Tự nhiên xã hội</a:t>
            </a:r>
            <a:endParaRPr lang="en-US" sz="3600">
              <a:latin typeface="HP001 4H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9079" y="3440476"/>
            <a:ext cx="7423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HP001 4H" panose="020B0603050302020204" pitchFamily="34" charset="0"/>
              </a:rPr>
              <a:t>Tìm hiểu cơ quan hô hấp (Tiết 1)</a:t>
            </a:r>
            <a:endParaRPr lang="en-US" sz="3600"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1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51645" y="1017051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Yêu cầu cần đạt</a:t>
            </a:r>
          </a:p>
          <a:p>
            <a:pPr algn="ctr"/>
            <a:endParaRPr lang="en-VN" sz="3600" dirty="0"/>
          </a:p>
          <a:p>
            <a:r>
              <a:rPr lang="en-VN" sz="3200" dirty="0"/>
              <a:t>- Chỉ và nói được tên các bộ phận chính của cơ quan hô hấp trên sơ đồ, </a:t>
            </a:r>
            <a:r>
              <a:rPr lang="en-VN" sz="3200"/>
              <a:t>hình </a:t>
            </a:r>
            <a:r>
              <a:rPr lang="en-VN" sz="3200" smtClean="0"/>
              <a:t>vẽ</a:t>
            </a:r>
            <a:r>
              <a:rPr lang="en-US" sz="3200" smtClean="0"/>
              <a:t>.</a:t>
            </a:r>
            <a:endParaRPr lang="en-VN" sz="3200" dirty="0"/>
          </a:p>
          <a:p>
            <a:r>
              <a:rPr lang="en-VN" sz="3200" smtClean="0"/>
              <a:t>- </a:t>
            </a:r>
            <a:r>
              <a:rPr lang="en-US" sz="3200" smtClean="0"/>
              <a:t>Chỉ </a:t>
            </a:r>
            <a:r>
              <a:rPr lang="en-US" sz="3200"/>
              <a:t>và nói được đường đi của không khí khi hít và, thở ra. </a:t>
            </a:r>
            <a:endParaRPr lang="en-US" sz="3200" smtClean="0"/>
          </a:p>
          <a:p>
            <a:r>
              <a:rPr lang="en-US" sz="3200" smtClean="0"/>
              <a:t>- </a:t>
            </a:r>
            <a:r>
              <a:rPr lang="en-VN" sz="3200" smtClean="0"/>
              <a:t>Nhận </a:t>
            </a:r>
            <a:r>
              <a:rPr lang="en-VN" sz="3200" dirty="0"/>
              <a:t>biết được chức năng của cơ quan hô </a:t>
            </a:r>
            <a:r>
              <a:rPr lang="en-VN" sz="3200"/>
              <a:t>hấp</a:t>
            </a:r>
            <a:r>
              <a:rPr lang="en-VN" sz="3200" smtClean="0"/>
              <a:t>.</a:t>
            </a:r>
            <a:endParaRPr lang="en-VN" sz="3200" dirty="0"/>
          </a:p>
        </p:txBody>
      </p:sp>
    </p:spTree>
    <p:extLst>
      <p:ext uri="{BB962C8B-B14F-4D97-AF65-F5344CB8AC3E}">
        <p14:creationId xmlns:p14="http://schemas.microsoft.com/office/powerpoint/2010/main" val="318658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04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74888" y="2286886"/>
            <a:ext cx="60422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20038" y="2100348"/>
            <a:ext cx="47088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270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</a:t>
            </a:r>
            <a:r>
              <a:rPr lang="vi-VN" sz="2800"/>
              <a:t>dưới </a:t>
            </a:r>
            <a:r>
              <a:rPr lang="vi-VN" sz="2800" smtClean="0"/>
              <a:t>đây</a:t>
            </a:r>
            <a:r>
              <a:rPr lang="en-US" sz="2800" smtClean="0"/>
              <a:t>, chỉ và nói tên các bộ phận chính của </a:t>
            </a:r>
            <a:r>
              <a:rPr lang="vi-VN" sz="2800" smtClean="0"/>
              <a:t>cơ </a:t>
            </a:r>
            <a:r>
              <a:rPr lang="vi-VN" sz="2800"/>
              <a:t>quan </a:t>
            </a:r>
            <a:r>
              <a:rPr lang="en-US" sz="2800" smtClean="0"/>
              <a:t>hô hấp</a:t>
            </a:r>
            <a:r>
              <a:rPr lang="vi-VN" sz="2800" smtClean="0"/>
              <a:t>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7845" y="0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Xem video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co quan ho h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48" y="1171135"/>
            <a:ext cx="10109982" cy="56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627</Words>
  <Application>Microsoft Office PowerPoint</Application>
  <PresentationFormat>Widescreen</PresentationFormat>
  <Paragraphs>64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SimSun</vt:lpstr>
      <vt:lpstr>Arial</vt:lpstr>
      <vt:lpstr>Calibri</vt:lpstr>
      <vt:lpstr>等线</vt:lpstr>
      <vt:lpstr>HP001 4H</vt:lpstr>
      <vt:lpstr>Times New Roman</vt:lpstr>
      <vt:lpstr>UTM Cookies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64</cp:revision>
  <dcterms:created xsi:type="dcterms:W3CDTF">2021-06-02T02:35:09Z</dcterms:created>
  <dcterms:modified xsi:type="dcterms:W3CDTF">2022-03-08T14:36:23Z</dcterms:modified>
</cp:coreProperties>
</file>