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283" r:id="rId3"/>
    <p:sldId id="276" r:id="rId4"/>
    <p:sldId id="264" r:id="rId5"/>
    <p:sldId id="281" r:id="rId6"/>
    <p:sldId id="284" r:id="rId7"/>
    <p:sldId id="266" r:id="rId8"/>
    <p:sldId id="282" r:id="rId9"/>
    <p:sldId id="285" r:id="rId10"/>
    <p:sldId id="270" r:id="rId11"/>
  </p:sldIdLst>
  <p:sldSz cx="12192000" cy="6858000"/>
  <p:notesSz cx="6858000" cy="9144000"/>
  <p:custDataLst>
    <p:tags r:id="rId1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85C"/>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4660"/>
  </p:normalViewPr>
  <p:slideViewPr>
    <p:cSldViewPr snapToGrid="0">
      <p:cViewPr varScale="1">
        <p:scale>
          <a:sx n="73" d="100"/>
          <a:sy n="73" d="100"/>
        </p:scale>
        <p:origin x="4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60DE6-4A1A-41D1-A8BC-EEBD201ECC81}"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0C0A63CF-B950-41FA-B6A0-0FDEFD2148FA}">
      <dgm:prSet phldrT="[Text]"/>
      <dgm:spPr/>
      <dgm:t>
        <a:bodyPr/>
        <a:lstStyle/>
        <a:p>
          <a:r>
            <a:rPr lang="en-US" dirty="0" smtClean="0">
              <a:latin typeface="Times New Roman" panose="02020603050405020304" pitchFamily="18" charset="0"/>
              <a:cs typeface="Times New Roman" panose="02020603050405020304" pitchFamily="18" charset="0"/>
            </a:rPr>
            <a:t>1. </a:t>
          </a:r>
          <a:r>
            <a:rPr lang="en-US" dirty="0" err="1" smtClean="0">
              <a:latin typeface="Times New Roman" panose="02020603050405020304" pitchFamily="18" charset="0"/>
              <a:cs typeface="Times New Roman" panose="02020603050405020304" pitchFamily="18" charset="0"/>
            </a:rPr>
            <a:t>Nhận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m</a:t>
          </a:r>
          <a:r>
            <a:rPr lang="vi-VN" dirty="0" smtClean="0">
              <a:latin typeface="Times New Roman" panose="02020603050405020304" pitchFamily="18" charset="0"/>
              <a:cs typeface="Times New Roman" panose="02020603050405020304" pitchFamily="18" charset="0"/>
            </a:rPr>
            <a:t>ột số tình huống cần tìm kiếm sự hỗ trợ khi ở trường.</a:t>
          </a:r>
          <a:endParaRPr lang="en-US" dirty="0">
            <a:latin typeface="Times New Roman" panose="02020603050405020304" pitchFamily="18" charset="0"/>
            <a:cs typeface="Times New Roman" panose="02020603050405020304" pitchFamily="18" charset="0"/>
          </a:endParaRPr>
        </a:p>
      </dgm:t>
    </dgm:pt>
    <dgm:pt modelId="{B01B354A-49CC-441D-A373-D8F5161C8E74}" type="parTrans" cxnId="{84FAA58D-887A-45EE-AB84-E6D1DFB56A5B}">
      <dgm:prSet/>
      <dgm:spPr/>
      <dgm:t>
        <a:bodyPr/>
        <a:lstStyle/>
        <a:p>
          <a:endParaRPr lang="en-US"/>
        </a:p>
      </dgm:t>
    </dgm:pt>
    <dgm:pt modelId="{138F9952-DC96-4B30-9111-E1CE4886957C}" type="sibTrans" cxnId="{84FAA58D-887A-45EE-AB84-E6D1DFB56A5B}">
      <dgm:prSet/>
      <dgm:spPr/>
      <dgm:t>
        <a:bodyPr/>
        <a:lstStyle/>
        <a:p>
          <a:endParaRPr lang="en-US"/>
        </a:p>
      </dgm:t>
    </dgm:pt>
    <dgm:pt modelId="{5091F71C-4FC2-4F6B-B74D-779C44AE36EB}">
      <dgm:prSet phldrT="[Text]" phldr="1"/>
      <dgm:spPr/>
      <dgm:t>
        <a:bodyPr/>
        <a:lstStyle/>
        <a:p>
          <a:endParaRPr lang="en-US" dirty="0"/>
        </a:p>
      </dgm:t>
    </dgm:pt>
    <dgm:pt modelId="{F8E7C580-A79E-44FC-971F-3F690A8EA5EE}" type="parTrans" cxnId="{022C6194-ED83-4DA6-8360-BFB936AE1B2E}">
      <dgm:prSet/>
      <dgm:spPr/>
      <dgm:t>
        <a:bodyPr/>
        <a:lstStyle/>
        <a:p>
          <a:endParaRPr lang="en-US"/>
        </a:p>
      </dgm:t>
    </dgm:pt>
    <dgm:pt modelId="{1580AAD6-8166-4215-A9C4-54EEB7074DAA}" type="sibTrans" cxnId="{022C6194-ED83-4DA6-8360-BFB936AE1B2E}">
      <dgm:prSet/>
      <dgm:spPr/>
      <dgm:t>
        <a:bodyPr/>
        <a:lstStyle/>
        <a:p>
          <a:endParaRPr lang="en-US"/>
        </a:p>
      </dgm:t>
    </dgm:pt>
    <dgm:pt modelId="{D8749A6C-70FB-45F9-8717-F71158A38E1A}">
      <dgm:prSet phldrT="[Text]"/>
      <dgm:spPr/>
      <dgm:t>
        <a:bodyPr/>
        <a:lstStyle/>
        <a:p>
          <a:r>
            <a:rPr lang="en-US" dirty="0" smtClean="0">
              <a:latin typeface="Times New Roman" panose="02020603050405020304" pitchFamily="18" charset="0"/>
              <a:cs typeface="Times New Roman" panose="02020603050405020304" pitchFamily="18" charset="0"/>
            </a:rPr>
            <a:t>2. </a:t>
          </a:r>
          <a:r>
            <a:rPr lang="vi-VN" dirty="0" smtClean="0">
              <a:latin typeface="Times New Roman" panose="02020603050405020304" pitchFamily="18" charset="0"/>
              <a:cs typeface="Times New Roman" panose="02020603050405020304" pitchFamily="18" charset="0"/>
            </a:rPr>
            <a:t>Nêu được vì sao phải tìm kiếm sự hỗ trợ khi ở trường.</a:t>
          </a:r>
          <a:endParaRPr lang="en-US" dirty="0">
            <a:latin typeface="Times New Roman" panose="02020603050405020304" pitchFamily="18" charset="0"/>
            <a:cs typeface="Times New Roman" panose="02020603050405020304" pitchFamily="18" charset="0"/>
          </a:endParaRPr>
        </a:p>
      </dgm:t>
    </dgm:pt>
    <dgm:pt modelId="{4F639A91-5D2D-443E-8538-F2E2DB7C6A0A}" type="parTrans" cxnId="{94A58BED-7B0A-40E1-A44B-89CC10FA4D9C}">
      <dgm:prSet/>
      <dgm:spPr/>
      <dgm:t>
        <a:bodyPr/>
        <a:lstStyle/>
        <a:p>
          <a:endParaRPr lang="en-US"/>
        </a:p>
      </dgm:t>
    </dgm:pt>
    <dgm:pt modelId="{99ADF917-BC2A-4AAA-BD3C-428D6C94E1B4}" type="sibTrans" cxnId="{94A58BED-7B0A-40E1-A44B-89CC10FA4D9C}">
      <dgm:prSet/>
      <dgm:spPr/>
      <dgm:t>
        <a:bodyPr/>
        <a:lstStyle/>
        <a:p>
          <a:endParaRPr lang="en-US"/>
        </a:p>
      </dgm:t>
    </dgm:pt>
    <dgm:pt modelId="{9A908672-85B1-48A8-B25F-537D4340D94A}">
      <dgm:prSet phldrT="[Text]" phldr="1"/>
      <dgm:spPr/>
      <dgm:t>
        <a:bodyPr/>
        <a:lstStyle/>
        <a:p>
          <a:endParaRPr lang="en-US" dirty="0"/>
        </a:p>
      </dgm:t>
    </dgm:pt>
    <dgm:pt modelId="{A8A9B1FD-A400-4C5B-880C-337D2671E882}" type="parTrans" cxnId="{C8AE56D4-CAF0-4A97-9EBD-48E01FA352B4}">
      <dgm:prSet/>
      <dgm:spPr/>
      <dgm:t>
        <a:bodyPr/>
        <a:lstStyle/>
        <a:p>
          <a:endParaRPr lang="en-US"/>
        </a:p>
      </dgm:t>
    </dgm:pt>
    <dgm:pt modelId="{DFAE455D-091B-4971-A1DF-69ED3405BCFF}" type="sibTrans" cxnId="{C8AE56D4-CAF0-4A97-9EBD-48E01FA352B4}">
      <dgm:prSet/>
      <dgm:spPr/>
      <dgm:t>
        <a:bodyPr/>
        <a:lstStyle/>
        <a:p>
          <a:endParaRPr lang="en-US"/>
        </a:p>
      </dgm:t>
    </dgm:pt>
    <dgm:pt modelId="{4A740822-41E9-4B85-8806-F82665BF446B}">
      <dgm:prSet/>
      <dgm:spPr/>
      <dgm:t>
        <a:bodyPr/>
        <a:lstStyle/>
        <a:p>
          <a:r>
            <a:rPr lang="en-US" dirty="0" smtClean="0">
              <a:latin typeface="Times New Roman" panose="02020603050405020304" pitchFamily="18" charset="0"/>
              <a:cs typeface="Times New Roman" panose="02020603050405020304" pitchFamily="18" charset="0"/>
            </a:rPr>
            <a:t>3. </a:t>
          </a:r>
          <a:r>
            <a:rPr lang="vi-VN" dirty="0" smtClean="0">
              <a:latin typeface="Times New Roman" panose="02020603050405020304" pitchFamily="18" charset="0"/>
              <a:cs typeface="Times New Roman" panose="02020603050405020304" pitchFamily="18" charset="0"/>
            </a:rPr>
            <a:t>Thực hiện được việc tìm kiếm sự hỗ trợ khi ở trường.</a:t>
          </a:r>
          <a:endParaRPr lang="en-US" dirty="0">
            <a:latin typeface="Times New Roman" panose="02020603050405020304" pitchFamily="18" charset="0"/>
            <a:cs typeface="Times New Roman" panose="02020603050405020304" pitchFamily="18" charset="0"/>
          </a:endParaRPr>
        </a:p>
      </dgm:t>
    </dgm:pt>
    <dgm:pt modelId="{5759D594-ECBA-4C4A-BAC2-199E135778A5}" type="parTrans" cxnId="{B617843C-AFC8-4CEE-8F81-2C16417A3416}">
      <dgm:prSet/>
      <dgm:spPr/>
      <dgm:t>
        <a:bodyPr/>
        <a:lstStyle/>
        <a:p>
          <a:endParaRPr lang="en-US"/>
        </a:p>
      </dgm:t>
    </dgm:pt>
    <dgm:pt modelId="{CA9A5555-E05A-4AEA-8A85-9FD71AE7653D}" type="sibTrans" cxnId="{B617843C-AFC8-4CEE-8F81-2C16417A3416}">
      <dgm:prSet/>
      <dgm:spPr/>
      <dgm:t>
        <a:bodyPr/>
        <a:lstStyle/>
        <a:p>
          <a:endParaRPr lang="en-US"/>
        </a:p>
      </dgm:t>
    </dgm:pt>
    <dgm:pt modelId="{94133967-B005-4E7D-84D0-32D605F8924F}" type="pres">
      <dgm:prSet presAssocID="{4EB60DE6-4A1A-41D1-A8BC-EEBD201ECC81}" presName="linear" presStyleCnt="0">
        <dgm:presLayoutVars>
          <dgm:animLvl val="lvl"/>
          <dgm:resizeHandles val="exact"/>
        </dgm:presLayoutVars>
      </dgm:prSet>
      <dgm:spPr/>
      <dgm:t>
        <a:bodyPr/>
        <a:lstStyle/>
        <a:p>
          <a:endParaRPr lang="en-US"/>
        </a:p>
      </dgm:t>
    </dgm:pt>
    <dgm:pt modelId="{07FDC2FA-A578-4542-92AD-89D69287018E}" type="pres">
      <dgm:prSet presAssocID="{0C0A63CF-B950-41FA-B6A0-0FDEFD2148FA}" presName="parentText" presStyleLbl="node1" presStyleIdx="0" presStyleCnt="3">
        <dgm:presLayoutVars>
          <dgm:chMax val="0"/>
          <dgm:bulletEnabled val="1"/>
        </dgm:presLayoutVars>
      </dgm:prSet>
      <dgm:spPr/>
      <dgm:t>
        <a:bodyPr/>
        <a:lstStyle/>
        <a:p>
          <a:endParaRPr lang="en-US"/>
        </a:p>
      </dgm:t>
    </dgm:pt>
    <dgm:pt modelId="{6FB8F8F1-FD42-4410-B15E-12D1CAF3A356}" type="pres">
      <dgm:prSet presAssocID="{0C0A63CF-B950-41FA-B6A0-0FDEFD2148FA}" presName="childText" presStyleLbl="revTx" presStyleIdx="0" presStyleCnt="2">
        <dgm:presLayoutVars>
          <dgm:bulletEnabled val="1"/>
        </dgm:presLayoutVars>
      </dgm:prSet>
      <dgm:spPr/>
      <dgm:t>
        <a:bodyPr/>
        <a:lstStyle/>
        <a:p>
          <a:endParaRPr lang="en-US"/>
        </a:p>
      </dgm:t>
    </dgm:pt>
    <dgm:pt modelId="{2B6345EA-4C18-4643-B434-2D7AEFCCAB66}" type="pres">
      <dgm:prSet presAssocID="{D8749A6C-70FB-45F9-8717-F71158A38E1A}" presName="parentText" presStyleLbl="node1" presStyleIdx="1" presStyleCnt="3" custLinFactNeighborX="-140">
        <dgm:presLayoutVars>
          <dgm:chMax val="0"/>
          <dgm:bulletEnabled val="1"/>
        </dgm:presLayoutVars>
      </dgm:prSet>
      <dgm:spPr/>
      <dgm:t>
        <a:bodyPr/>
        <a:lstStyle/>
        <a:p>
          <a:endParaRPr lang="en-US"/>
        </a:p>
      </dgm:t>
    </dgm:pt>
    <dgm:pt modelId="{9A56DE84-C6DF-4BA0-B767-CB104BFA8738}" type="pres">
      <dgm:prSet presAssocID="{D8749A6C-70FB-45F9-8717-F71158A38E1A}" presName="childText" presStyleLbl="revTx" presStyleIdx="1" presStyleCnt="2">
        <dgm:presLayoutVars>
          <dgm:bulletEnabled val="1"/>
        </dgm:presLayoutVars>
      </dgm:prSet>
      <dgm:spPr/>
      <dgm:t>
        <a:bodyPr/>
        <a:lstStyle/>
        <a:p>
          <a:endParaRPr lang="en-US"/>
        </a:p>
      </dgm:t>
    </dgm:pt>
    <dgm:pt modelId="{004CF3B2-C452-4AE9-8405-2C1DE38BB0DD}" type="pres">
      <dgm:prSet presAssocID="{4A740822-41E9-4B85-8806-F82665BF446B}" presName="parentText" presStyleLbl="node1" presStyleIdx="2" presStyleCnt="3">
        <dgm:presLayoutVars>
          <dgm:chMax val="0"/>
          <dgm:bulletEnabled val="1"/>
        </dgm:presLayoutVars>
      </dgm:prSet>
      <dgm:spPr/>
      <dgm:t>
        <a:bodyPr/>
        <a:lstStyle/>
        <a:p>
          <a:endParaRPr lang="en-US"/>
        </a:p>
      </dgm:t>
    </dgm:pt>
  </dgm:ptLst>
  <dgm:cxnLst>
    <dgm:cxn modelId="{47953B09-4069-4A68-AD3B-99EA75D5E9AB}" type="presOf" srcId="{4A740822-41E9-4B85-8806-F82665BF446B}" destId="{004CF3B2-C452-4AE9-8405-2C1DE38BB0DD}" srcOrd="0" destOrd="0" presId="urn:microsoft.com/office/officeart/2005/8/layout/vList2"/>
    <dgm:cxn modelId="{C592D9B8-01FB-430E-97F7-8482194E639E}" type="presOf" srcId="{4EB60DE6-4A1A-41D1-A8BC-EEBD201ECC81}" destId="{94133967-B005-4E7D-84D0-32D605F8924F}" srcOrd="0" destOrd="0" presId="urn:microsoft.com/office/officeart/2005/8/layout/vList2"/>
    <dgm:cxn modelId="{5712B732-D89C-4456-8C9F-8E37AA0C9C06}" type="presOf" srcId="{0C0A63CF-B950-41FA-B6A0-0FDEFD2148FA}" destId="{07FDC2FA-A578-4542-92AD-89D69287018E}" srcOrd="0" destOrd="0" presId="urn:microsoft.com/office/officeart/2005/8/layout/vList2"/>
    <dgm:cxn modelId="{84FAA58D-887A-45EE-AB84-E6D1DFB56A5B}" srcId="{4EB60DE6-4A1A-41D1-A8BC-EEBD201ECC81}" destId="{0C0A63CF-B950-41FA-B6A0-0FDEFD2148FA}" srcOrd="0" destOrd="0" parTransId="{B01B354A-49CC-441D-A373-D8F5161C8E74}" sibTransId="{138F9952-DC96-4B30-9111-E1CE4886957C}"/>
    <dgm:cxn modelId="{B617843C-AFC8-4CEE-8F81-2C16417A3416}" srcId="{4EB60DE6-4A1A-41D1-A8BC-EEBD201ECC81}" destId="{4A740822-41E9-4B85-8806-F82665BF446B}" srcOrd="2" destOrd="0" parTransId="{5759D594-ECBA-4C4A-BAC2-199E135778A5}" sibTransId="{CA9A5555-E05A-4AEA-8A85-9FD71AE7653D}"/>
    <dgm:cxn modelId="{1A3D6164-8B45-490F-BEBC-99AE75AB7E5C}" type="presOf" srcId="{9A908672-85B1-48A8-B25F-537D4340D94A}" destId="{9A56DE84-C6DF-4BA0-B767-CB104BFA8738}" srcOrd="0" destOrd="0" presId="urn:microsoft.com/office/officeart/2005/8/layout/vList2"/>
    <dgm:cxn modelId="{022C6194-ED83-4DA6-8360-BFB936AE1B2E}" srcId="{0C0A63CF-B950-41FA-B6A0-0FDEFD2148FA}" destId="{5091F71C-4FC2-4F6B-B74D-779C44AE36EB}" srcOrd="0" destOrd="0" parTransId="{F8E7C580-A79E-44FC-971F-3F690A8EA5EE}" sibTransId="{1580AAD6-8166-4215-A9C4-54EEB7074DAA}"/>
    <dgm:cxn modelId="{BD8BCC15-94F3-415F-A59D-08085302D09D}" type="presOf" srcId="{5091F71C-4FC2-4F6B-B74D-779C44AE36EB}" destId="{6FB8F8F1-FD42-4410-B15E-12D1CAF3A356}" srcOrd="0" destOrd="0" presId="urn:microsoft.com/office/officeart/2005/8/layout/vList2"/>
    <dgm:cxn modelId="{EB94C6AC-CE0C-48D3-ACE1-C4EF410279E8}" type="presOf" srcId="{D8749A6C-70FB-45F9-8717-F71158A38E1A}" destId="{2B6345EA-4C18-4643-B434-2D7AEFCCAB66}" srcOrd="0" destOrd="0" presId="urn:microsoft.com/office/officeart/2005/8/layout/vList2"/>
    <dgm:cxn modelId="{94A58BED-7B0A-40E1-A44B-89CC10FA4D9C}" srcId="{4EB60DE6-4A1A-41D1-A8BC-EEBD201ECC81}" destId="{D8749A6C-70FB-45F9-8717-F71158A38E1A}" srcOrd="1" destOrd="0" parTransId="{4F639A91-5D2D-443E-8538-F2E2DB7C6A0A}" sibTransId="{99ADF917-BC2A-4AAA-BD3C-428D6C94E1B4}"/>
    <dgm:cxn modelId="{C8AE56D4-CAF0-4A97-9EBD-48E01FA352B4}" srcId="{D8749A6C-70FB-45F9-8717-F71158A38E1A}" destId="{9A908672-85B1-48A8-B25F-537D4340D94A}" srcOrd="0" destOrd="0" parTransId="{A8A9B1FD-A400-4C5B-880C-337D2671E882}" sibTransId="{DFAE455D-091B-4971-A1DF-69ED3405BCFF}"/>
    <dgm:cxn modelId="{8F980B8A-3111-4DF1-86E4-292BEE1B13E3}" type="presParOf" srcId="{94133967-B005-4E7D-84D0-32D605F8924F}" destId="{07FDC2FA-A578-4542-92AD-89D69287018E}" srcOrd="0" destOrd="0" presId="urn:microsoft.com/office/officeart/2005/8/layout/vList2"/>
    <dgm:cxn modelId="{69FD23D4-AF0B-4688-BBA4-53A013ACE689}" type="presParOf" srcId="{94133967-B005-4E7D-84D0-32D605F8924F}" destId="{6FB8F8F1-FD42-4410-B15E-12D1CAF3A356}" srcOrd="1" destOrd="0" presId="urn:microsoft.com/office/officeart/2005/8/layout/vList2"/>
    <dgm:cxn modelId="{BE909EBB-90EF-401E-B310-5ED18A0C3D86}" type="presParOf" srcId="{94133967-B005-4E7D-84D0-32D605F8924F}" destId="{2B6345EA-4C18-4643-B434-2D7AEFCCAB66}" srcOrd="2" destOrd="0" presId="urn:microsoft.com/office/officeart/2005/8/layout/vList2"/>
    <dgm:cxn modelId="{843CD98B-4FF0-4402-878B-76116604644D}" type="presParOf" srcId="{94133967-B005-4E7D-84D0-32D605F8924F}" destId="{9A56DE84-C6DF-4BA0-B767-CB104BFA8738}" srcOrd="3" destOrd="0" presId="urn:microsoft.com/office/officeart/2005/8/layout/vList2"/>
    <dgm:cxn modelId="{3F870441-B4AF-49E8-8F4C-DBA03A09013F}" type="presParOf" srcId="{94133967-B005-4E7D-84D0-32D605F8924F}" destId="{004CF3B2-C452-4AE9-8405-2C1DE38BB0D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DC2FA-A578-4542-92AD-89D69287018E}">
      <dsp:nvSpPr>
        <dsp:cNvPr id="0" name=""/>
        <dsp:cNvSpPr/>
      </dsp:nvSpPr>
      <dsp:spPr>
        <a:xfrm>
          <a:off x="0" y="53106"/>
          <a:ext cx="8190412" cy="10424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latin typeface="Times New Roman" panose="02020603050405020304" pitchFamily="18" charset="0"/>
              <a:cs typeface="Times New Roman" panose="02020603050405020304" pitchFamily="18" charset="0"/>
            </a:rPr>
            <a:t>1. </a:t>
          </a:r>
          <a:r>
            <a:rPr lang="en-US" sz="2700" kern="1200" dirty="0" err="1" smtClean="0">
              <a:latin typeface="Times New Roman" panose="02020603050405020304" pitchFamily="18" charset="0"/>
              <a:cs typeface="Times New Roman" panose="02020603050405020304" pitchFamily="18" charset="0"/>
            </a:rPr>
            <a:t>Nhận</a:t>
          </a:r>
          <a:r>
            <a:rPr lang="en-US" sz="2700" kern="1200" dirty="0" smtClean="0">
              <a:latin typeface="Times New Roman" panose="02020603050405020304" pitchFamily="18" charset="0"/>
              <a:cs typeface="Times New Roman" panose="02020603050405020304" pitchFamily="18" charset="0"/>
            </a:rPr>
            <a:t> </a:t>
          </a:r>
          <a:r>
            <a:rPr lang="en-US" sz="2700" kern="1200" dirty="0" err="1" smtClean="0">
              <a:latin typeface="Times New Roman" panose="02020603050405020304" pitchFamily="18" charset="0"/>
              <a:cs typeface="Times New Roman" panose="02020603050405020304" pitchFamily="18" charset="0"/>
            </a:rPr>
            <a:t>biết</a:t>
          </a:r>
          <a:r>
            <a:rPr lang="en-US" sz="2700" kern="1200" dirty="0" smtClean="0">
              <a:latin typeface="Times New Roman" panose="02020603050405020304" pitchFamily="18" charset="0"/>
              <a:cs typeface="Times New Roman" panose="02020603050405020304" pitchFamily="18" charset="0"/>
            </a:rPr>
            <a:t> </a:t>
          </a:r>
          <a:r>
            <a:rPr lang="en-US" sz="2700" kern="1200" dirty="0" err="1" smtClean="0">
              <a:latin typeface="Times New Roman" panose="02020603050405020304" pitchFamily="18" charset="0"/>
              <a:cs typeface="Times New Roman" panose="02020603050405020304" pitchFamily="18" charset="0"/>
            </a:rPr>
            <a:t>được</a:t>
          </a:r>
          <a:r>
            <a:rPr lang="en-US" sz="2700" kern="1200" dirty="0" smtClean="0">
              <a:latin typeface="Times New Roman" panose="02020603050405020304" pitchFamily="18" charset="0"/>
              <a:cs typeface="Times New Roman" panose="02020603050405020304" pitchFamily="18" charset="0"/>
            </a:rPr>
            <a:t> m</a:t>
          </a:r>
          <a:r>
            <a:rPr lang="vi-VN" sz="2700" kern="1200" dirty="0" smtClean="0">
              <a:latin typeface="Times New Roman" panose="02020603050405020304" pitchFamily="18" charset="0"/>
              <a:cs typeface="Times New Roman" panose="02020603050405020304" pitchFamily="18" charset="0"/>
            </a:rPr>
            <a:t>ột số tình huống cần tìm kiếm sự hỗ trợ khi ở trường.</a:t>
          </a:r>
          <a:endParaRPr lang="en-US" sz="2700" kern="1200" dirty="0">
            <a:latin typeface="Times New Roman" panose="02020603050405020304" pitchFamily="18" charset="0"/>
            <a:cs typeface="Times New Roman" panose="02020603050405020304" pitchFamily="18" charset="0"/>
          </a:endParaRPr>
        </a:p>
      </dsp:txBody>
      <dsp:txXfrm>
        <a:off x="50889" y="103995"/>
        <a:ext cx="8088634" cy="940692"/>
      </dsp:txXfrm>
    </dsp:sp>
    <dsp:sp modelId="{6FB8F8F1-FD42-4410-B15E-12D1CAF3A356}">
      <dsp:nvSpPr>
        <dsp:cNvPr id="0" name=""/>
        <dsp:cNvSpPr/>
      </dsp:nvSpPr>
      <dsp:spPr>
        <a:xfrm>
          <a:off x="0" y="1095576"/>
          <a:ext cx="819041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dsp:txBody>
      <dsp:txXfrm>
        <a:off x="0" y="1095576"/>
        <a:ext cx="8190412" cy="447120"/>
      </dsp:txXfrm>
    </dsp:sp>
    <dsp:sp modelId="{2B6345EA-4C18-4643-B434-2D7AEFCCAB66}">
      <dsp:nvSpPr>
        <dsp:cNvPr id="0" name=""/>
        <dsp:cNvSpPr/>
      </dsp:nvSpPr>
      <dsp:spPr>
        <a:xfrm>
          <a:off x="0" y="1542696"/>
          <a:ext cx="8190412" cy="10424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latin typeface="Times New Roman" panose="02020603050405020304" pitchFamily="18" charset="0"/>
              <a:cs typeface="Times New Roman" panose="02020603050405020304" pitchFamily="18" charset="0"/>
            </a:rPr>
            <a:t>2. </a:t>
          </a:r>
          <a:r>
            <a:rPr lang="vi-VN" sz="2700" kern="1200" dirty="0" smtClean="0">
              <a:latin typeface="Times New Roman" panose="02020603050405020304" pitchFamily="18" charset="0"/>
              <a:cs typeface="Times New Roman" panose="02020603050405020304" pitchFamily="18" charset="0"/>
            </a:rPr>
            <a:t>Nêu được vì sao phải tìm kiếm sự hỗ trợ khi ở trường.</a:t>
          </a:r>
          <a:endParaRPr lang="en-US" sz="2700" kern="1200" dirty="0">
            <a:latin typeface="Times New Roman" panose="02020603050405020304" pitchFamily="18" charset="0"/>
            <a:cs typeface="Times New Roman" panose="02020603050405020304" pitchFamily="18" charset="0"/>
          </a:endParaRPr>
        </a:p>
      </dsp:txBody>
      <dsp:txXfrm>
        <a:off x="50889" y="1593585"/>
        <a:ext cx="8088634" cy="940692"/>
      </dsp:txXfrm>
    </dsp:sp>
    <dsp:sp modelId="{9A56DE84-C6DF-4BA0-B767-CB104BFA8738}">
      <dsp:nvSpPr>
        <dsp:cNvPr id="0" name=""/>
        <dsp:cNvSpPr/>
      </dsp:nvSpPr>
      <dsp:spPr>
        <a:xfrm>
          <a:off x="0" y="2585166"/>
          <a:ext cx="819041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dsp:txBody>
      <dsp:txXfrm>
        <a:off x="0" y="2585166"/>
        <a:ext cx="8190412" cy="447120"/>
      </dsp:txXfrm>
    </dsp:sp>
    <dsp:sp modelId="{004CF3B2-C452-4AE9-8405-2C1DE38BB0DD}">
      <dsp:nvSpPr>
        <dsp:cNvPr id="0" name=""/>
        <dsp:cNvSpPr/>
      </dsp:nvSpPr>
      <dsp:spPr>
        <a:xfrm>
          <a:off x="0" y="3032286"/>
          <a:ext cx="8190412" cy="10424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latin typeface="Times New Roman" panose="02020603050405020304" pitchFamily="18" charset="0"/>
              <a:cs typeface="Times New Roman" panose="02020603050405020304" pitchFamily="18" charset="0"/>
            </a:rPr>
            <a:t>3. </a:t>
          </a:r>
          <a:r>
            <a:rPr lang="vi-VN" sz="2700" kern="1200" dirty="0" smtClean="0">
              <a:latin typeface="Times New Roman" panose="02020603050405020304" pitchFamily="18" charset="0"/>
              <a:cs typeface="Times New Roman" panose="02020603050405020304" pitchFamily="18" charset="0"/>
            </a:rPr>
            <a:t>Thực hiện được việc tìm kiếm sự hỗ trợ khi ở trường.</a:t>
          </a:r>
          <a:endParaRPr lang="en-US" sz="2700" kern="1200" dirty="0">
            <a:latin typeface="Times New Roman" panose="02020603050405020304" pitchFamily="18" charset="0"/>
            <a:cs typeface="Times New Roman" panose="02020603050405020304" pitchFamily="18" charset="0"/>
          </a:endParaRPr>
        </a:p>
      </dsp:txBody>
      <dsp:txXfrm>
        <a:off x="50889" y="3083175"/>
        <a:ext cx="8088634" cy="9406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331" y="2675710"/>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20.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tags" Target="../tags/tag6.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tags" Target="../tags/tag7.xml"/><Relationship Id="rId6" Type="http://schemas.microsoft.com/office/2007/relationships/hdphoto" Target="../media/hdphoto4.wdp"/><Relationship Id="rId5" Type="http://schemas.openxmlformats.org/officeDocument/2006/relationships/image" Target="../media/image17.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2255746" cy="923330"/>
          </a:xfrm>
          <a:prstGeom prst="rect">
            <a:avLst/>
          </a:prstGeom>
          <a:noFill/>
        </p:spPr>
        <p:txBody>
          <a:bodyPr wrap="none" rtlCol="0">
            <a:spAutoFit/>
          </a:bodyPr>
          <a:lstStyle/>
          <a:p>
            <a:r>
              <a:rPr lang="vi-VN" sz="5400" dirty="0">
                <a:solidFill>
                  <a:schemeClr val="accent2"/>
                </a:solidFill>
                <a:latin typeface="+mj-lt"/>
              </a:rPr>
              <a:t>BÀI </a:t>
            </a:r>
            <a:r>
              <a:rPr lang="en-US" sz="5400" dirty="0">
                <a:solidFill>
                  <a:schemeClr val="accent2"/>
                </a:solidFill>
                <a:latin typeface="+mj-lt"/>
              </a:rPr>
              <a:t>12</a:t>
            </a:r>
            <a:endParaRPr lang="vi-VN" sz="5400" dirty="0">
              <a:solidFill>
                <a:schemeClr val="accent2"/>
              </a:solidFill>
              <a:latin typeface="+mj-lt"/>
            </a:endParaRPr>
          </a:p>
        </p:txBody>
      </p:sp>
      <p:sp>
        <p:nvSpPr>
          <p:cNvPr id="3" name="TextBox 2">
            <a:extLst>
              <a:ext uri="{FF2B5EF4-FFF2-40B4-BE49-F238E27FC236}">
                <a16:creationId xmlns:a16="http://schemas.microsoft.com/office/drawing/2014/main" id="{2E5910A4-4648-45A7-A1E5-287DDCC00F12}"/>
              </a:ext>
            </a:extLst>
          </p:cNvPr>
          <p:cNvSpPr txBox="1"/>
          <p:nvPr/>
        </p:nvSpPr>
        <p:spPr>
          <a:xfrm>
            <a:off x="1468582" y="1199062"/>
            <a:ext cx="7010399" cy="1938992"/>
          </a:xfrm>
          <a:prstGeom prst="rect">
            <a:avLst/>
          </a:prstGeom>
          <a:noFill/>
        </p:spPr>
        <p:txBody>
          <a:bodyPr wrap="square" rtlCol="0">
            <a:spAutoFit/>
          </a:bodyPr>
          <a:lstStyle/>
          <a:p>
            <a:pPr algn="ctr"/>
            <a:r>
              <a:rPr lang="en-US" sz="6000" dirty="0">
                <a:solidFill>
                  <a:srgbClr val="002060"/>
                </a:solidFill>
                <a:latin typeface="+mj-lt"/>
              </a:rPr>
              <a:t>TÌM KIẾM SỰ HỖ TRỢ KHI Ở TRƯỜNG</a:t>
            </a:r>
            <a:endParaRPr lang="vi-VN" sz="6000" dirty="0">
              <a:solidFill>
                <a:srgbClr val="002060"/>
              </a:solidFill>
              <a:latin typeface="+mj-lt"/>
            </a:endParaRPr>
          </a:p>
        </p:txBody>
      </p:sp>
    </p:spTree>
    <p:custDataLst>
      <p:tags r:id="rId1"/>
    </p:custDataLst>
    <p:extLst>
      <p:ext uri="{BB962C8B-B14F-4D97-AF65-F5344CB8AC3E}">
        <p14:creationId xmlns:p14="http://schemas.microsoft.com/office/powerpoint/2010/main" val="1426881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24721" y="-76892"/>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537988" y="1048493"/>
            <a:ext cx="11116024" cy="2600199"/>
          </a:xfrm>
          <a:prstGeom prst="rect">
            <a:avLst/>
          </a:prstGeom>
          <a:noFill/>
        </p:spPr>
        <p:txBody>
          <a:bodyPr wrap="square" rtlCol="0">
            <a:spAutoFit/>
          </a:bodyPr>
          <a:lstStyle/>
          <a:p>
            <a:pPr marL="285750" indent="-285750">
              <a:lnSpc>
                <a:spcPct val="150000"/>
              </a:lnSpc>
              <a:buClr>
                <a:srgbClr val="F72F98"/>
              </a:buClr>
              <a:buFont typeface="Arial" panose="020B0604020202020204" pitchFamily="34" charset="0"/>
              <a:buChar char="•"/>
            </a:pPr>
            <a:r>
              <a:rPr lang="vi-VN" sz="2800" dirty="0">
                <a:solidFill>
                  <a:srgbClr val="000000"/>
                </a:solidFill>
                <a:latin typeface="Times New Roman" panose="02020603050405020304" pitchFamily="18" charset="0"/>
                <a:cs typeface="Times New Roman" panose="02020603050405020304" pitchFamily="18" charset="0"/>
              </a:rPr>
              <a:t>Chia sẻ </a:t>
            </a:r>
            <a:r>
              <a:rPr lang="en-US" sz="2800" dirty="0" err="1">
                <a:solidFill>
                  <a:srgbClr val="000000"/>
                </a:solidFill>
                <a:latin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đã</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tìm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kiếm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hỗ</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trợ</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gặp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khăn</a:t>
            </a:r>
            <a:r>
              <a:rPr lang="en-US" sz="2800" dirty="0">
                <a:solidFill>
                  <a:srgbClr val="000000"/>
                </a:solidFill>
                <a:latin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cs typeface="Times New Roman" panose="02020603050405020304" pitchFamily="18" charset="0"/>
              </a:rPr>
              <a:t>trường</a:t>
            </a:r>
            <a:r>
              <a:rPr lang="en-US" sz="2800" dirty="0">
                <a:solidFill>
                  <a:srgbClr val="000000"/>
                </a:solidFill>
                <a:latin typeface="Times New Roman" panose="02020603050405020304" pitchFamily="18" charset="0"/>
                <a:cs typeface="Times New Roman" panose="02020603050405020304" pitchFamily="18" charset="0"/>
              </a:rPr>
              <a:t>.</a:t>
            </a:r>
            <a:endParaRPr lang="vi-VN" sz="2800" dirty="0">
              <a:solidFill>
                <a:srgbClr val="000000"/>
              </a:solidFill>
              <a:latin typeface="Times New Roman" panose="02020603050405020304" pitchFamily="18" charset="0"/>
              <a:cs typeface="Times New Roman" panose="02020603050405020304" pitchFamily="18" charset="0"/>
            </a:endParaRPr>
          </a:p>
          <a:p>
            <a:pPr marL="285750" indent="-285750">
              <a:lnSpc>
                <a:spcPct val="150000"/>
              </a:lnSpc>
              <a:buClr>
                <a:srgbClr val="F72F98"/>
              </a:buClr>
              <a:buFont typeface="Arial" panose="020B0604020202020204" pitchFamily="34" charset="0"/>
              <a:buChar char="•"/>
            </a:pPr>
            <a:r>
              <a:rPr lang="en-US" sz="2800" dirty="0" err="1">
                <a:solidFill>
                  <a:srgbClr val="000000"/>
                </a:solidFill>
                <a:latin typeface="Times New Roman" panose="02020603050405020304" pitchFamily="18" charset="0"/>
                <a:cs typeface="Times New Roman" panose="02020603050405020304" pitchFamily="18" charset="0"/>
              </a:rPr>
              <a:t>Nhắc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nhở</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bè</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tìm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kiếm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hỗ</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trợ</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gặp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khăn</a:t>
            </a:r>
            <a:r>
              <a:rPr lang="en-US" sz="2800" dirty="0">
                <a:solidFill>
                  <a:srgbClr val="000000"/>
                </a:solidFill>
                <a:latin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cs typeface="Times New Roman" panose="02020603050405020304" pitchFamily="18" charset="0"/>
              </a:rPr>
              <a:t>trường</a:t>
            </a:r>
            <a:r>
              <a:rPr lang="en-US" sz="2800" dirty="0">
                <a:solidFill>
                  <a:srgbClr val="000000"/>
                </a:solidFill>
                <a:latin typeface="Times New Roman" panose="02020603050405020304" pitchFamily="18" charset="0"/>
                <a:cs typeface="Times New Roman" panose="02020603050405020304" pitchFamily="18" charset="0"/>
              </a:rPr>
              <a:t>.</a:t>
            </a:r>
          </a:p>
          <a:p>
            <a:pPr marL="285750" indent="-285750">
              <a:lnSpc>
                <a:spcPct val="150000"/>
              </a:lnSpc>
              <a:buClr>
                <a:srgbClr val="F72F98"/>
              </a:buClr>
              <a:buFont typeface="Arial" panose="020B0604020202020204" pitchFamily="34" charset="0"/>
              <a:buChar char="•"/>
            </a:pPr>
            <a:r>
              <a:rPr lang="en-US" sz="2800" dirty="0" err="1">
                <a:solidFill>
                  <a:srgbClr val="000000"/>
                </a:solidFill>
                <a:latin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thẻ</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thông</a:t>
            </a:r>
            <a:r>
              <a:rPr lang="en-US" sz="2800" dirty="0">
                <a:solidFill>
                  <a:srgbClr val="000000"/>
                </a:solidFill>
                <a:latin typeface="Times New Roman" panose="02020603050405020304" pitchFamily="18" charset="0"/>
                <a:cs typeface="Times New Roman" panose="02020603050405020304" pitchFamily="18" charset="0"/>
              </a:rPr>
              <a:t> tin </a:t>
            </a:r>
            <a:r>
              <a:rPr lang="en-US" sz="2800" dirty="0" err="1">
                <a:solidFill>
                  <a:srgbClr val="000000"/>
                </a:solidFill>
                <a:latin typeface="Times New Roman" panose="02020603050405020304" pitchFamily="18" charset="0"/>
                <a:cs typeface="Times New Roman" panose="02020603050405020304" pitchFamily="18" charset="0"/>
              </a:rPr>
              <a:t>cá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ghi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nhớ</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tên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thân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số</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điện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thoại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địa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chỉ</a:t>
            </a:r>
            <a:r>
              <a:rPr lang="en-US" sz="2800" dirty="0">
                <a:solidFill>
                  <a:srgbClr val="000000"/>
                </a:solidFill>
                <a:latin typeface="Times New Roman" panose="02020603050405020304" pitchFamily="18" charset="0"/>
                <a:cs typeface="Times New Roman" panose="02020603050405020304" pitchFamily="18" charset="0"/>
              </a:rPr>
              <a:t>,…</a:t>
            </a:r>
            <a:endParaRPr lang="vi-VN" sz="2800" dirty="0">
              <a:solidFill>
                <a:srgbClr val="000000"/>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D7647E1D-9CCE-400D-8F18-E3CA035A06F0}"/>
              </a:ext>
            </a:extLst>
          </p:cNvPr>
          <p:cNvPicPr>
            <a:picLocks noChangeAspect="1"/>
          </p:cNvPicPr>
          <p:nvPr/>
        </p:nvPicPr>
        <p:blipFill rotWithShape="1">
          <a:blip r:embed="rId5">
            <a:clrChange>
              <a:clrFrom>
                <a:srgbClr val="FFFDFF"/>
              </a:clrFrom>
              <a:clrTo>
                <a:srgbClr val="FFFDFF">
                  <a:alpha val="0"/>
                </a:srgbClr>
              </a:clrTo>
            </a:clrChange>
          </a:blip>
          <a:srcRect l="4593"/>
          <a:stretch/>
        </p:blipFill>
        <p:spPr>
          <a:xfrm>
            <a:off x="304799" y="3106824"/>
            <a:ext cx="7953830" cy="3509241"/>
          </a:xfrm>
          <a:prstGeom prst="rect">
            <a:avLst/>
          </a:prstGeom>
        </p:spPr>
      </p:pic>
    </p:spTree>
    <p:custDataLst>
      <p:tags r:id="rId1"/>
    </p:custDataLst>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smtClean="0">
                <a:solidFill>
                  <a:srgbClr val="FF0000"/>
                </a:solidFill>
                <a:latin typeface="Times New Roman" panose="02020603050405020304" pitchFamily="18" charset="0"/>
                <a:cs typeface="Times New Roman" panose="02020603050405020304" pitchFamily="18" charset="0"/>
              </a:rPr>
              <a:t>YÊU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CẦU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CẦN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ĐẠT</a:t>
            </a:r>
            <a:endParaRPr lang="en-US" sz="4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439058972"/>
              </p:ext>
            </p:extLst>
          </p:nvPr>
        </p:nvGraphicFramePr>
        <p:xfrm>
          <a:off x="1972491" y="1672046"/>
          <a:ext cx="8190412" cy="412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3794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87801" y="1732085"/>
            <a:ext cx="10564605" cy="2809531"/>
          </a:xfrm>
          <a:prstGeom prst="rect">
            <a:avLst/>
          </a:prstGeom>
        </p:spPr>
      </p:pic>
    </p:spTree>
    <p:custDataLst>
      <p:tags r:id="rId1"/>
    </p:custDataLst>
    <p:extLst>
      <p:ext uri="{BB962C8B-B14F-4D97-AF65-F5344CB8AC3E}">
        <p14:creationId xmlns:p14="http://schemas.microsoft.com/office/powerpoint/2010/main" val="3705762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980645" cy="1288726"/>
            <a:chOff x="500062" y="2851475"/>
            <a:chExt cx="2980645"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anose="02020603050405020304" pitchFamily="18" charset="0"/>
                  <a:cs typeface="Times New Roman" panose="02020603050405020304" pitchFamily="18" charset="0"/>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534849" y="173781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anose="02020603050405020304" pitchFamily="18" charset="0"/>
                <a:cs typeface="Times New Roman" panose="02020603050405020304" pitchFamily="18" charset="0"/>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953007" y="1724588"/>
            <a:ext cx="10977737" cy="523220"/>
          </a:xfrm>
          <a:prstGeom prst="rect">
            <a:avLst/>
          </a:prstGeom>
          <a:noFill/>
        </p:spPr>
        <p:txBody>
          <a:bodyPr wrap="square" rtlCol="0">
            <a:spAutoFit/>
          </a:bodyPr>
          <a:lstStyle/>
          <a:p>
            <a:pPr algn="ctr"/>
            <a:r>
              <a:rPr lang="en-US" sz="2800" b="1" dirty="0" err="1">
                <a:solidFill>
                  <a:srgbClr val="00B050"/>
                </a:solidFill>
                <a:latin typeface="Times New Roman" panose="02020603050405020304" pitchFamily="18" charset="0"/>
                <a:cs typeface="Times New Roman" panose="02020603050405020304" pitchFamily="18" charset="0"/>
              </a:rPr>
              <a:t>Em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đồng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tình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hoặc</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không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đồng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tình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với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việc</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làm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của</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bạn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nào</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Vì</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sao</a:t>
            </a:r>
            <a:r>
              <a:rPr lang="en-US" sz="2800" b="1" dirty="0">
                <a:solidFill>
                  <a:srgbClr val="00B050"/>
                </a:solidFill>
                <a:latin typeface="Times New Roman" panose="02020603050405020304" pitchFamily="18" charset="0"/>
                <a:cs typeface="Times New Roman" panose="02020603050405020304" pitchFamily="18" charset="0"/>
              </a:rPr>
              <a:t>?</a:t>
            </a:r>
            <a:endParaRPr lang="vi-VN" sz="2800" b="1" dirty="0">
              <a:solidFill>
                <a:srgbClr val="00B050"/>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13C26CF6-7B86-472F-9BB1-505A566C86EC}"/>
              </a:ext>
            </a:extLst>
          </p:cNvPr>
          <p:cNvGrpSpPr/>
          <p:nvPr/>
        </p:nvGrpSpPr>
        <p:grpSpPr>
          <a:xfrm>
            <a:off x="1295330" y="2518670"/>
            <a:ext cx="4373563" cy="3321271"/>
            <a:chOff x="6653736" y="978559"/>
            <a:chExt cx="4373563" cy="3321271"/>
          </a:xfrm>
        </p:grpSpPr>
        <p:pic>
          <p:nvPicPr>
            <p:cNvPr id="15" name="Picture 14">
              <a:extLst>
                <a:ext uri="{FF2B5EF4-FFF2-40B4-BE49-F238E27FC236}">
                  <a16:creationId xmlns:a16="http://schemas.microsoft.com/office/drawing/2014/main" id="{614D27EF-07EA-4D38-B877-40F1FD7324D9}"/>
                </a:ext>
              </a:extLst>
            </p:cNvPr>
            <p:cNvPicPr>
              <a:picLocks noChangeAspect="1"/>
            </p:cNvPicPr>
            <p:nvPr/>
          </p:nvPicPr>
          <p:blipFill rotWithShape="1">
            <a:blip r:embed="rId5">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6" name="Diamond 15">
              <a:extLst>
                <a:ext uri="{FF2B5EF4-FFF2-40B4-BE49-F238E27FC236}">
                  <a16:creationId xmlns:a16="http://schemas.microsoft.com/office/drawing/2014/main" id="{7207A8F4-4306-4B5A-AFB1-66E62300D4CE}"/>
                </a:ext>
              </a:extLst>
            </p:cNvPr>
            <p:cNvSpPr/>
            <p:nvPr/>
          </p:nvSpPr>
          <p:spPr>
            <a:xfrm>
              <a:off x="7153525" y="2067571"/>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latin typeface="Times New Roman" panose="02020603050405020304" pitchFamily="18" charset="0"/>
                  <a:cs typeface="Times New Roman" panose="02020603050405020304" pitchFamily="18" charset="0"/>
                </a:rPr>
                <a:t>1</a:t>
              </a:r>
              <a:endParaRPr lang="vi-VN" sz="2800" b="1" dirty="0">
                <a:solidFill>
                  <a:schemeClr val="bg2"/>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85A63CD-1FAE-41FD-BAAA-F0A6B4DA328F}"/>
                </a:ext>
              </a:extLst>
            </p:cNvPr>
            <p:cNvSpPr txBox="1"/>
            <p:nvPr/>
          </p:nvSpPr>
          <p:spPr>
            <a:xfrm>
              <a:off x="7348320" y="1603724"/>
              <a:ext cx="2626048" cy="2031325"/>
            </a:xfrm>
            <a:prstGeom prst="rect">
              <a:avLst/>
            </a:prstGeom>
            <a:noFill/>
          </p:spPr>
          <p:txBody>
            <a:bodyPr wrap="square" rtlCol="0">
              <a:spAutoFit/>
            </a:bodyPr>
            <a:lstStyle/>
            <a:p>
              <a:pPr algn="ctr">
                <a:lnSpc>
                  <a:spcPct val="150000"/>
                </a:lnSpc>
              </a:pPr>
              <a:r>
                <a:rPr lang="en-US" sz="2800" dirty="0" err="1">
                  <a:solidFill>
                    <a:schemeClr val="bg2"/>
                  </a:solidFill>
                  <a:latin typeface="Times New Roman" panose="02020603050405020304" pitchFamily="18" charset="0"/>
                  <a:cs typeface="Times New Roman" panose="02020603050405020304" pitchFamily="18" charset="0"/>
                </a:rPr>
                <a:t>Huy</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thường</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khóc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khi</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bị</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các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bạn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trêu</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chọc</a:t>
              </a:r>
              <a:r>
                <a:rPr lang="en-US" sz="2800" dirty="0">
                  <a:solidFill>
                    <a:schemeClr val="bg2"/>
                  </a:solidFill>
                  <a:latin typeface="Times New Roman" panose="02020603050405020304" pitchFamily="18" charset="0"/>
                  <a:cs typeface="Times New Roman" panose="02020603050405020304" pitchFamily="18" charset="0"/>
                </a:rPr>
                <a:t>.</a:t>
              </a:r>
              <a:endParaRPr lang="vi-VN" sz="2800" dirty="0">
                <a:solidFill>
                  <a:schemeClr val="bg2"/>
                </a:solidFill>
                <a:latin typeface="Times New Roman" panose="02020603050405020304"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D9C24DDF-44EF-49B4-AC60-9757B84EEA67}"/>
              </a:ext>
            </a:extLst>
          </p:cNvPr>
          <p:cNvGrpSpPr/>
          <p:nvPr/>
        </p:nvGrpSpPr>
        <p:grpSpPr>
          <a:xfrm>
            <a:off x="6467142" y="2461942"/>
            <a:ext cx="4373562" cy="3636766"/>
            <a:chOff x="6467142" y="2461942"/>
            <a:chExt cx="4373562" cy="3636766"/>
          </a:xfrm>
        </p:grpSpPr>
        <p:grpSp>
          <p:nvGrpSpPr>
            <p:cNvPr id="20" name="Group 19">
              <a:extLst>
                <a:ext uri="{FF2B5EF4-FFF2-40B4-BE49-F238E27FC236}">
                  <a16:creationId xmlns:a16="http://schemas.microsoft.com/office/drawing/2014/main" id="{AE579589-181E-4F74-B78E-A7754BCB2325}"/>
                </a:ext>
              </a:extLst>
            </p:cNvPr>
            <p:cNvGrpSpPr/>
            <p:nvPr/>
          </p:nvGrpSpPr>
          <p:grpSpPr>
            <a:xfrm>
              <a:off x="6467142" y="2461942"/>
              <a:ext cx="4373562" cy="3636766"/>
              <a:chOff x="5816557" y="2904157"/>
              <a:chExt cx="3370985" cy="2935784"/>
            </a:xfrm>
          </p:grpSpPr>
          <p:sp>
            <p:nvSpPr>
              <p:cNvPr id="18" name="Star: 5 Points 17">
                <a:extLst>
                  <a:ext uri="{FF2B5EF4-FFF2-40B4-BE49-F238E27FC236}">
                    <a16:creationId xmlns:a16="http://schemas.microsoft.com/office/drawing/2014/main" id="{E347FAD7-3FE4-4BA9-9EFC-ACAAD7D16FA3}"/>
                  </a:ext>
                </a:extLst>
              </p:cNvPr>
              <p:cNvSpPr/>
              <p:nvPr/>
            </p:nvSpPr>
            <p:spPr>
              <a:xfrm>
                <a:off x="5816557" y="2904157"/>
                <a:ext cx="3370985" cy="2935784"/>
              </a:xfrm>
              <a:prstGeom prst="star5">
                <a:avLst>
                  <a:gd name="adj" fmla="val 3242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Star: 5 Points 18">
                <a:extLst>
                  <a:ext uri="{FF2B5EF4-FFF2-40B4-BE49-F238E27FC236}">
                    <a16:creationId xmlns:a16="http://schemas.microsoft.com/office/drawing/2014/main" id="{CE49717A-137C-4429-AB38-7784FF3A20EE}"/>
                  </a:ext>
                </a:extLst>
              </p:cNvPr>
              <p:cNvSpPr/>
              <p:nvPr/>
            </p:nvSpPr>
            <p:spPr>
              <a:xfrm>
                <a:off x="6063297" y="3097650"/>
                <a:ext cx="2931555" cy="2548798"/>
              </a:xfrm>
              <a:prstGeom prst="star5">
                <a:avLst>
                  <a:gd name="adj" fmla="val 32427"/>
                  <a:gd name="hf" fmla="val 105146"/>
                  <a:gd name="vf" fmla="val 110557"/>
                </a:avLst>
              </a:prstGeom>
              <a:ln>
                <a:solidFill>
                  <a:schemeClr val="bg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1" name="Diamond 20">
              <a:extLst>
                <a:ext uri="{FF2B5EF4-FFF2-40B4-BE49-F238E27FC236}">
                  <a16:creationId xmlns:a16="http://schemas.microsoft.com/office/drawing/2014/main" id="{044B1B3F-D9E9-4D73-9E38-0B6DE8BC3B2D}"/>
                </a:ext>
              </a:extLst>
            </p:cNvPr>
            <p:cNvSpPr/>
            <p:nvPr/>
          </p:nvSpPr>
          <p:spPr>
            <a:xfrm>
              <a:off x="7170476" y="3845901"/>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latin typeface="Times New Roman" panose="02020603050405020304" pitchFamily="18" charset="0"/>
                  <a:cs typeface="Times New Roman" panose="02020603050405020304" pitchFamily="18" charset="0"/>
                </a:rPr>
                <a:t>2</a:t>
              </a:r>
              <a:endParaRPr lang="vi-VN" sz="2800" b="1" dirty="0">
                <a:solidFill>
                  <a:schemeClr val="bg2"/>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8139531-F3D7-4B55-B920-1DDB1DFCCF20}"/>
                </a:ext>
              </a:extLst>
            </p:cNvPr>
            <p:cNvSpPr txBox="1"/>
            <p:nvPr/>
          </p:nvSpPr>
          <p:spPr>
            <a:xfrm>
              <a:off x="7280445" y="3192775"/>
              <a:ext cx="3076894" cy="2677656"/>
            </a:xfrm>
            <a:prstGeom prst="rect">
              <a:avLst/>
            </a:prstGeom>
            <a:noFill/>
          </p:spPr>
          <p:txBody>
            <a:bodyPr wrap="square" rtlCol="0">
              <a:spAutoFit/>
            </a:bodyPr>
            <a:lstStyle/>
            <a:p>
              <a:pPr algn="ctr">
                <a:lnSpc>
                  <a:spcPct val="150000"/>
                </a:lnSpc>
              </a:pPr>
              <a:r>
                <a:rPr lang="en-US" sz="2800" dirty="0" err="1">
                  <a:solidFill>
                    <a:schemeClr val="bg2"/>
                  </a:solidFill>
                  <a:latin typeface="Times New Roman" panose="02020603050405020304" pitchFamily="18" charset="0"/>
                  <a:cs typeface="Times New Roman" panose="02020603050405020304" pitchFamily="18" charset="0"/>
                </a:rPr>
                <a:t>Ngọc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đã</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kể</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chuyện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mình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bị</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các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anh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lớp</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lớn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bắt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nạt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cho</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cô</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giáo</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nghe</a:t>
              </a:r>
              <a:r>
                <a:rPr lang="en-US" sz="2800" dirty="0">
                  <a:solidFill>
                    <a:schemeClr val="bg2"/>
                  </a:solidFill>
                  <a:latin typeface="Times New Roman" panose="02020603050405020304" pitchFamily="18" charset="0"/>
                  <a:cs typeface="Times New Roman" panose="02020603050405020304" pitchFamily="18" charset="0"/>
                </a:rPr>
                <a:t>.</a:t>
              </a:r>
              <a:endParaRPr lang="vi-VN" sz="2800" dirty="0">
                <a:solidFill>
                  <a:schemeClr val="bg2"/>
                </a:solidFill>
                <a:latin typeface="Times New Roman" panose="02020603050405020304" pitchFamily="18" charset="0"/>
                <a:cs typeface="Times New Roman" panose="02020603050405020304" pitchFamily="18" charset="0"/>
              </a:endParaRPr>
            </a:p>
          </p:txBody>
        </p:sp>
      </p:grpSp>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125" r="-5519"/>
          <a:stretch/>
        </p:blipFill>
        <p:spPr bwMode="auto">
          <a:xfrm>
            <a:off x="3977397" y="4525088"/>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6606"/>
          <a:stretch/>
        </p:blipFill>
        <p:spPr bwMode="auto">
          <a:xfrm>
            <a:off x="9674949" y="4568631"/>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6B96699A-72D6-4B08-A3C1-9C5426E0CC6B}"/>
              </a:ext>
            </a:extLst>
          </p:cNvPr>
          <p:cNvGrpSpPr/>
          <p:nvPr/>
        </p:nvGrpSpPr>
        <p:grpSpPr>
          <a:xfrm>
            <a:off x="6837337" y="3001112"/>
            <a:ext cx="3120572" cy="3120572"/>
            <a:chOff x="5513006" y="1969728"/>
            <a:chExt cx="3120572" cy="3120572"/>
          </a:xfrm>
        </p:grpSpPr>
        <p:grpSp>
          <p:nvGrpSpPr>
            <p:cNvPr id="13" name="Group 12">
              <a:extLst>
                <a:ext uri="{FF2B5EF4-FFF2-40B4-BE49-F238E27FC236}">
                  <a16:creationId xmlns:a16="http://schemas.microsoft.com/office/drawing/2014/main" id="{FEF652D0-FCEB-4A14-A88A-D95F2546CC97}"/>
                </a:ext>
              </a:extLst>
            </p:cNvPr>
            <p:cNvGrpSpPr/>
            <p:nvPr/>
          </p:nvGrpSpPr>
          <p:grpSpPr>
            <a:xfrm>
              <a:off x="5513006" y="1969728"/>
              <a:ext cx="3120572" cy="3120572"/>
              <a:chOff x="6104824" y="2821619"/>
              <a:chExt cx="3120572" cy="3120572"/>
            </a:xfrm>
          </p:grpSpPr>
          <p:sp>
            <p:nvSpPr>
              <p:cNvPr id="12" name="Oval 11">
                <a:extLst>
                  <a:ext uri="{FF2B5EF4-FFF2-40B4-BE49-F238E27FC236}">
                    <a16:creationId xmlns:a16="http://schemas.microsoft.com/office/drawing/2014/main" id="{90513D53-B0C2-4E53-BEAF-80B98A36CA9A}"/>
                  </a:ext>
                </a:extLst>
              </p:cNvPr>
              <p:cNvSpPr/>
              <p:nvPr/>
            </p:nvSpPr>
            <p:spPr>
              <a:xfrm>
                <a:off x="6104824" y="2821619"/>
                <a:ext cx="3120572" cy="3120572"/>
              </a:xfrm>
              <a:prstGeom prst="ellipse">
                <a:avLst/>
              </a:prstGeom>
              <a:solidFill>
                <a:schemeClr val="accent6">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id="{D982DA03-FB24-49CD-A763-FEBBBF59A6E8}"/>
                  </a:ext>
                </a:extLst>
              </p:cNvPr>
              <p:cNvSpPr/>
              <p:nvPr/>
            </p:nvSpPr>
            <p:spPr>
              <a:xfrm>
                <a:off x="6257224" y="2974019"/>
                <a:ext cx="2860249" cy="2860249"/>
              </a:xfrm>
              <a:prstGeom prst="ellipse">
                <a:avLst/>
              </a:prstGeom>
              <a:solidFill>
                <a:schemeClr val="accent6">
                  <a:lumMod val="60000"/>
                  <a:lumOff val="40000"/>
                </a:schemeClr>
              </a:solidFill>
              <a:ln>
                <a:solidFill>
                  <a:schemeClr val="bg1">
                    <a:lumMod val="20000"/>
                    <a:lumOff val="80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pSp>
        <p:sp>
          <p:nvSpPr>
            <p:cNvPr id="33" name="Diamond 32">
              <a:extLst>
                <a:ext uri="{FF2B5EF4-FFF2-40B4-BE49-F238E27FC236}">
                  <a16:creationId xmlns:a16="http://schemas.microsoft.com/office/drawing/2014/main" id="{3C5242D3-A2ED-4B93-BB5B-D311DF61BF8B}"/>
                </a:ext>
              </a:extLst>
            </p:cNvPr>
            <p:cNvSpPr/>
            <p:nvPr/>
          </p:nvSpPr>
          <p:spPr>
            <a:xfrm>
              <a:off x="6878497" y="2013661"/>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latin typeface="Times New Roman" panose="02020603050405020304" pitchFamily="18" charset="0"/>
                  <a:cs typeface="Times New Roman" panose="02020603050405020304" pitchFamily="18" charset="0"/>
                </a:rPr>
                <a:t>4</a:t>
              </a:r>
              <a:endParaRPr lang="vi-VN" sz="2800" b="1" dirty="0">
                <a:solidFill>
                  <a:schemeClr val="bg2"/>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E4C555A-40CE-49C0-91FF-80D34C2EB95F}"/>
                </a:ext>
              </a:extLst>
            </p:cNvPr>
            <p:cNvSpPr txBox="1"/>
            <p:nvPr/>
          </p:nvSpPr>
          <p:spPr>
            <a:xfrm>
              <a:off x="5720303" y="2431710"/>
              <a:ext cx="2859314" cy="1953868"/>
            </a:xfrm>
            <a:prstGeom prst="rect">
              <a:avLst/>
            </a:prstGeom>
            <a:noFill/>
          </p:spPr>
          <p:txBody>
            <a:bodyPr wrap="square" rtlCol="0">
              <a:spAutoFit/>
            </a:bodyPr>
            <a:lstStyle/>
            <a:p>
              <a:pPr algn="ctr">
                <a:lnSpc>
                  <a:spcPct val="150000"/>
                </a:lnSpc>
              </a:pPr>
              <a:r>
                <a:rPr lang="en-US" sz="2800" dirty="0">
                  <a:solidFill>
                    <a:schemeClr val="bg2"/>
                  </a:solidFill>
                  <a:latin typeface="Times New Roman" panose="02020603050405020304" pitchFamily="18" charset="0"/>
                  <a:cs typeface="Times New Roman" panose="02020603050405020304" pitchFamily="18" charset="0"/>
                </a:rPr>
                <a:t>Lan </a:t>
              </a:r>
              <a:r>
                <a:rPr lang="en-US" sz="2800" dirty="0" err="1">
                  <a:solidFill>
                    <a:schemeClr val="bg2"/>
                  </a:solidFill>
                  <a:latin typeface="Times New Roman" panose="02020603050405020304" pitchFamily="18" charset="0"/>
                  <a:cs typeface="Times New Roman" panose="02020603050405020304" pitchFamily="18" charset="0"/>
                </a:rPr>
                <a:t>báo</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với</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cô</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giáo</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khi</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bị</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mất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đồ</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dùng</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học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tập</a:t>
              </a:r>
              <a:r>
                <a:rPr lang="en-US" sz="2800" dirty="0">
                  <a:solidFill>
                    <a:schemeClr val="bg2"/>
                  </a:solidFill>
                  <a:latin typeface="Times New Roman" panose="02020603050405020304" pitchFamily="18" charset="0"/>
                  <a:cs typeface="Times New Roman" panose="02020603050405020304" pitchFamily="18" charset="0"/>
                </a:rPr>
                <a:t>.</a:t>
              </a:r>
              <a:endParaRPr lang="vi-VN" sz="2800" dirty="0">
                <a:solidFill>
                  <a:schemeClr val="bg2"/>
                </a:solidFill>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980645" cy="1288726"/>
            <a:chOff x="500062" y="2851475"/>
            <a:chExt cx="2980645"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anose="02020603050405020304" pitchFamily="18" charset="0"/>
                  <a:cs typeface="Times New Roman" panose="02020603050405020304" pitchFamily="18" charset="0"/>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534849" y="173781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anose="02020603050405020304" pitchFamily="18" charset="0"/>
                <a:cs typeface="Times New Roman" panose="02020603050405020304" pitchFamily="18" charset="0"/>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953007" y="1724588"/>
            <a:ext cx="10977737" cy="523220"/>
          </a:xfrm>
          <a:prstGeom prst="rect">
            <a:avLst/>
          </a:prstGeom>
          <a:noFill/>
        </p:spPr>
        <p:txBody>
          <a:bodyPr wrap="square" rtlCol="0">
            <a:spAutoFit/>
          </a:bodyPr>
          <a:lstStyle/>
          <a:p>
            <a:pPr algn="ctr"/>
            <a:r>
              <a:rPr lang="en-US" sz="2800" b="1" dirty="0" err="1">
                <a:solidFill>
                  <a:srgbClr val="00B050"/>
                </a:solidFill>
                <a:latin typeface="Times New Roman" panose="02020603050405020304" pitchFamily="18" charset="0"/>
                <a:cs typeface="Times New Roman" panose="02020603050405020304" pitchFamily="18" charset="0"/>
              </a:rPr>
              <a:t>Em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đồng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tình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hoặc</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không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đồng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tình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với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việc</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làm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của</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bạn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nào</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Vì</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sao</a:t>
            </a:r>
            <a:r>
              <a:rPr lang="en-US" sz="2800" b="1" dirty="0">
                <a:solidFill>
                  <a:srgbClr val="00B050"/>
                </a:solidFill>
                <a:latin typeface="Times New Roman" panose="02020603050405020304" pitchFamily="18" charset="0"/>
                <a:cs typeface="Times New Roman" panose="02020603050405020304" pitchFamily="18" charset="0"/>
              </a:rPr>
              <a:t>?</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6606"/>
          <a:stretch/>
        </p:blipFill>
        <p:spPr bwMode="auto">
          <a:xfrm>
            <a:off x="9241950" y="4342588"/>
            <a:ext cx="1485879" cy="217215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F24020D-EE52-4450-86D3-734DC8B27BB1}"/>
              </a:ext>
            </a:extLst>
          </p:cNvPr>
          <p:cNvGrpSpPr/>
          <p:nvPr/>
        </p:nvGrpSpPr>
        <p:grpSpPr>
          <a:xfrm>
            <a:off x="896598" y="2984973"/>
            <a:ext cx="3896844" cy="3028788"/>
            <a:chOff x="809511" y="2921699"/>
            <a:chExt cx="3896844" cy="3028788"/>
          </a:xfrm>
        </p:grpSpPr>
        <p:grpSp>
          <p:nvGrpSpPr>
            <p:cNvPr id="27" name="Group 26">
              <a:extLst>
                <a:ext uri="{FF2B5EF4-FFF2-40B4-BE49-F238E27FC236}">
                  <a16:creationId xmlns:a16="http://schemas.microsoft.com/office/drawing/2014/main" id="{A7BEBB9A-A92D-40F6-A263-60EF1C4D1602}"/>
                </a:ext>
              </a:extLst>
            </p:cNvPr>
            <p:cNvGrpSpPr/>
            <p:nvPr/>
          </p:nvGrpSpPr>
          <p:grpSpPr>
            <a:xfrm>
              <a:off x="809511" y="2921699"/>
              <a:ext cx="3896844" cy="3028788"/>
              <a:chOff x="766762" y="2950261"/>
              <a:chExt cx="3896844" cy="3028788"/>
            </a:xfrm>
          </p:grpSpPr>
          <p:sp>
            <p:nvSpPr>
              <p:cNvPr id="28" name="Pentagon 27">
                <a:extLst>
                  <a:ext uri="{FF2B5EF4-FFF2-40B4-BE49-F238E27FC236}">
                    <a16:creationId xmlns:a16="http://schemas.microsoft.com/office/drawing/2014/main" id="{72E970BD-0348-4FCF-BC4A-390FD2BE5F9E}"/>
                  </a:ext>
                </a:extLst>
              </p:cNvPr>
              <p:cNvSpPr/>
              <p:nvPr/>
            </p:nvSpPr>
            <p:spPr>
              <a:xfrm>
                <a:off x="766762" y="2950261"/>
                <a:ext cx="3896844" cy="3028788"/>
              </a:xfrm>
              <a:prstGeom prst="pentagon">
                <a:avLst/>
              </a:prstGeom>
              <a:solidFill>
                <a:srgbClr val="F68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9" name="Pentagon 28">
                <a:extLst>
                  <a:ext uri="{FF2B5EF4-FFF2-40B4-BE49-F238E27FC236}">
                    <a16:creationId xmlns:a16="http://schemas.microsoft.com/office/drawing/2014/main" id="{934727A5-DB2A-44DE-95FA-A366D3FE79E8}"/>
                  </a:ext>
                </a:extLst>
              </p:cNvPr>
              <p:cNvSpPr/>
              <p:nvPr/>
            </p:nvSpPr>
            <p:spPr>
              <a:xfrm>
                <a:off x="919162" y="3102661"/>
                <a:ext cx="3551238" cy="2760169"/>
              </a:xfrm>
              <a:prstGeom prst="pentagon">
                <a:avLst/>
              </a:prstGeom>
              <a:solidFill>
                <a:srgbClr val="F6885C"/>
              </a:solidFill>
              <a:ln>
                <a:solidFill>
                  <a:schemeClr val="bg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grpSp>
        <p:sp>
          <p:nvSpPr>
            <p:cNvPr id="30" name="Diamond 29">
              <a:extLst>
                <a:ext uri="{FF2B5EF4-FFF2-40B4-BE49-F238E27FC236}">
                  <a16:creationId xmlns:a16="http://schemas.microsoft.com/office/drawing/2014/main" id="{C7AF1C4A-4A1D-4B3B-B5EB-7E36A6C18A39}"/>
                </a:ext>
              </a:extLst>
            </p:cNvPr>
            <p:cNvSpPr/>
            <p:nvPr/>
          </p:nvSpPr>
          <p:spPr>
            <a:xfrm>
              <a:off x="1164140" y="4062102"/>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latin typeface="Times New Roman" panose="02020603050405020304" pitchFamily="18" charset="0"/>
                  <a:cs typeface="Times New Roman" panose="02020603050405020304" pitchFamily="18" charset="0"/>
                </a:rPr>
                <a:t>3</a:t>
              </a:r>
              <a:endParaRPr lang="vi-VN" sz="2800" b="1" dirty="0">
                <a:solidFill>
                  <a:schemeClr val="bg2"/>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C45D770B-2541-410F-8B71-77A06B7C9E77}"/>
                </a:ext>
              </a:extLst>
            </p:cNvPr>
            <p:cNvSpPr txBox="1"/>
            <p:nvPr/>
          </p:nvSpPr>
          <p:spPr>
            <a:xfrm>
              <a:off x="1315862" y="3519875"/>
              <a:ext cx="2971822" cy="2031325"/>
            </a:xfrm>
            <a:prstGeom prst="rect">
              <a:avLst/>
            </a:prstGeom>
            <a:noFill/>
          </p:spPr>
          <p:txBody>
            <a:bodyPr wrap="square" rtlCol="0">
              <a:spAutoFit/>
            </a:bodyPr>
            <a:lstStyle/>
            <a:p>
              <a:pPr algn="ctr">
                <a:lnSpc>
                  <a:spcPct val="150000"/>
                </a:lnSpc>
              </a:pPr>
              <a:r>
                <a:rPr lang="en-US" sz="2800" dirty="0">
                  <a:solidFill>
                    <a:schemeClr val="bg2"/>
                  </a:solidFill>
                  <a:latin typeface="Times New Roman" panose="02020603050405020304" pitchFamily="18" charset="0"/>
                  <a:cs typeface="Times New Roman" panose="02020603050405020304" pitchFamily="18" charset="0"/>
                </a:rPr>
                <a:t>Minh </a:t>
              </a:r>
              <a:r>
                <a:rPr lang="en-US" sz="2800" dirty="0" err="1">
                  <a:solidFill>
                    <a:schemeClr val="bg2"/>
                  </a:solidFill>
                  <a:latin typeface="Times New Roman" panose="02020603050405020304" pitchFamily="18" charset="0"/>
                  <a:cs typeface="Times New Roman" panose="02020603050405020304" pitchFamily="18" charset="0"/>
                </a:rPr>
                <a:t>thường</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chọn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cách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im</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lặng</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khi</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bị</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các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bạn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giấu</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mũ</a:t>
              </a:r>
              <a:r>
                <a:rPr lang="en-US" sz="2800" dirty="0">
                  <a:solidFill>
                    <a:schemeClr val="bg2"/>
                  </a:solidFill>
                  <a:latin typeface="Times New Roman" panose="02020603050405020304" pitchFamily="18" charset="0"/>
                  <a:cs typeface="Times New Roman" panose="02020603050405020304" pitchFamily="18" charset="0"/>
                </a:rPr>
                <a:t>.</a:t>
              </a:r>
              <a:endParaRPr lang="vi-VN" sz="2800" dirty="0">
                <a:solidFill>
                  <a:schemeClr val="bg2"/>
                </a:solidFill>
                <a:latin typeface="Times New Roman" panose="02020603050405020304" pitchFamily="18" charset="0"/>
                <a:cs typeface="Times New Roman" panose="02020603050405020304" pitchFamily="18" charset="0"/>
              </a:endParaRPr>
            </a:p>
          </p:txBody>
        </p:sp>
      </p:grpSp>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125" r="-5519"/>
          <a:stretch/>
        </p:blipFill>
        <p:spPr bwMode="auto">
          <a:xfrm>
            <a:off x="3920666" y="4413765"/>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1657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smtClean="0">
                <a:solidFill>
                  <a:srgbClr val="FF0000"/>
                </a:solidFill>
                <a:latin typeface="Times New Roman" panose="02020603050405020304" pitchFamily="18" charset="0"/>
                <a:cs typeface="Times New Roman" panose="02020603050405020304" pitchFamily="18" charset="0"/>
              </a:rPr>
              <a:t>KẾT</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LUẬN</a:t>
            </a:r>
            <a:endParaRPr lang="en-US" sz="48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677544" y="1567540"/>
            <a:ext cx="9099313" cy="4415246"/>
            <a:chOff x="1677544" y="1776548"/>
            <a:chExt cx="9099313" cy="4415246"/>
          </a:xfrm>
        </p:grpSpPr>
        <p:sp>
          <p:nvSpPr>
            <p:cNvPr id="4" name="Frame 3"/>
            <p:cNvSpPr/>
            <p:nvPr/>
          </p:nvSpPr>
          <p:spPr>
            <a:xfrm>
              <a:off x="1677544" y="1776548"/>
              <a:ext cx="9099313" cy="4415246"/>
            </a:xfrm>
            <a:prstGeom prst="fra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5" name="TextBox 4"/>
            <p:cNvSpPr txBox="1"/>
            <p:nvPr/>
          </p:nvSpPr>
          <p:spPr>
            <a:xfrm>
              <a:off x="2273964" y="2332230"/>
              <a:ext cx="7820527" cy="3323987"/>
            </a:xfrm>
            <a:prstGeom prst="rect">
              <a:avLst/>
            </a:prstGeom>
            <a:noFill/>
          </p:spPr>
          <p:txBody>
            <a:bodyPr wrap="square" rtlCol="0">
              <a:spAutoFit/>
            </a:bodyPr>
            <a:lstStyle/>
            <a:p>
              <a:pPr algn="just"/>
              <a:r>
                <a:rPr lang="en-US" sz="2800" i="1" dirty="0" smtClean="0">
                  <a:latin typeface="Times New Roman" panose="02020603050405020304" pitchFamily="18" charset="0"/>
                  <a:cs typeface="Times New Roman" panose="02020603050405020304" pitchFamily="18" charset="0"/>
                </a:rPr>
                <a:t>       </a:t>
              </a:r>
              <a:r>
                <a:rPr lang="vi-VN" sz="3000" dirty="0" smtClean="0">
                  <a:solidFill>
                    <a:srgbClr val="002060"/>
                  </a:solidFill>
                  <a:latin typeface="Times New Roman" panose="02020603050405020304" pitchFamily="18" charset="0"/>
                  <a:cs typeface="Times New Roman" panose="02020603050405020304" pitchFamily="18" charset="0"/>
                </a:rPr>
                <a:t>Ở </a:t>
              </a:r>
              <a:r>
                <a:rPr lang="vi-VN" sz="3000" dirty="0">
                  <a:solidFill>
                    <a:srgbClr val="002060"/>
                  </a:solidFill>
                  <a:latin typeface="Times New Roman" panose="02020603050405020304" pitchFamily="18" charset="0"/>
                  <a:cs typeface="Times New Roman" panose="02020603050405020304" pitchFamily="18" charset="0"/>
                </a:rPr>
                <a:t>trường, khi bị các bạn bắt </a:t>
              </a:r>
              <a:r>
                <a:rPr lang="vi-VN" sz="3000" dirty="0" smtClean="0">
                  <a:solidFill>
                    <a:srgbClr val="002060"/>
                  </a:solidFill>
                  <a:latin typeface="Times New Roman" panose="02020603050405020304" pitchFamily="18" charset="0"/>
                  <a:cs typeface="Times New Roman" panose="02020603050405020304" pitchFamily="18" charset="0"/>
                </a:rPr>
                <a:t>nạt </a:t>
              </a:r>
              <a:r>
                <a:rPr lang="vi-VN" sz="3000" dirty="0">
                  <a:solidFill>
                    <a:srgbClr val="002060"/>
                  </a:solidFill>
                  <a:latin typeface="Times New Roman" panose="02020603050405020304" pitchFamily="18" charset="0"/>
                  <a:cs typeface="Times New Roman" panose="02020603050405020304" pitchFamily="18" charset="0"/>
                </a:rPr>
                <a:t>hay quên đồ dùng học tập em cần tìm kiếm sự hỗ trợ kịp thời. Việc tìm kiếm sự hỗ trợ trong những tình huống này giúp em bảo vệ bản thân, không ảnh hưởng đến việc học tập... Và chính bạn bè, thầy cô giáo sẽ là những người sẽ giúp đỡ các em khi ở trường</a:t>
              </a:r>
              <a:r>
                <a:rPr lang="vi-VN" sz="3000" dirty="0" smtClean="0">
                  <a:solidFill>
                    <a:srgbClr val="002060"/>
                  </a:solidFill>
                  <a:latin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58993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980645" cy="1288726"/>
            <a:chOff x="500062" y="2851475"/>
            <a:chExt cx="2980645"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anose="02020603050405020304" pitchFamily="18" charset="0"/>
                  <a:cs typeface="Times New Roman" panose="02020603050405020304" pitchFamily="18" charset="0"/>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625446" y="106350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anose="02020603050405020304" pitchFamily="18" charset="0"/>
                <a:cs typeface="Times New Roman" panose="02020603050405020304" pitchFamily="18" charset="0"/>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4089271" y="1063505"/>
            <a:ext cx="4751247" cy="523220"/>
          </a:xfrm>
          <a:prstGeom prst="rect">
            <a:avLst/>
          </a:prstGeom>
          <a:noFill/>
        </p:spPr>
        <p:txBody>
          <a:bodyPr wrap="square" rtlCol="0">
            <a:spAutoFit/>
          </a:bodyPr>
          <a:lstStyle/>
          <a:p>
            <a:pPr algn="just"/>
            <a:r>
              <a:rPr lang="en-US" sz="2800" b="1" dirty="0" err="1">
                <a:solidFill>
                  <a:srgbClr val="00B050"/>
                </a:solidFill>
                <a:latin typeface="Times New Roman" panose="02020603050405020304" pitchFamily="18" charset="0"/>
                <a:cs typeface="Times New Roman" panose="02020603050405020304" pitchFamily="18" charset="0"/>
              </a:rPr>
              <a:t>Đưa</a:t>
            </a:r>
            <a:r>
              <a:rPr lang="en-US" sz="2800" b="1" dirty="0">
                <a:solidFill>
                  <a:srgbClr val="00B050"/>
                </a:solidFill>
                <a:latin typeface="Times New Roman" panose="02020603050405020304" pitchFamily="18" charset="0"/>
                <a:cs typeface="Times New Roman" panose="02020603050405020304" pitchFamily="18" charset="0"/>
              </a:rPr>
              <a:t> ra </a:t>
            </a:r>
            <a:r>
              <a:rPr lang="en-US" sz="2800" b="1" dirty="0" err="1">
                <a:solidFill>
                  <a:srgbClr val="00B050"/>
                </a:solidFill>
                <a:latin typeface="Times New Roman" panose="02020603050405020304" pitchFamily="18" charset="0"/>
                <a:cs typeface="Times New Roman" panose="02020603050405020304" pitchFamily="18" charset="0"/>
              </a:rPr>
              <a:t>lời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khuyên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cho</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bạn</a:t>
            </a:r>
            <a:endParaRPr lang="vi-VN" sz="2800" b="1" dirty="0">
              <a:solidFill>
                <a:srgbClr val="00B050"/>
              </a:solidFill>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23BDF097-AB72-448E-8FEB-AB039D2C4316}"/>
              </a:ext>
            </a:extLst>
          </p:cNvPr>
          <p:cNvGrpSpPr/>
          <p:nvPr/>
        </p:nvGrpSpPr>
        <p:grpSpPr>
          <a:xfrm>
            <a:off x="716283" y="1948616"/>
            <a:ext cx="4743264" cy="1481175"/>
            <a:chOff x="702356" y="792112"/>
            <a:chExt cx="4743264" cy="1481175"/>
          </a:xfrm>
        </p:grpSpPr>
        <p:sp>
          <p:nvSpPr>
            <p:cNvPr id="26" name="TextBox 25">
              <a:extLst>
                <a:ext uri="{FF2B5EF4-FFF2-40B4-BE49-F238E27FC236}">
                  <a16:creationId xmlns:a16="http://schemas.microsoft.com/office/drawing/2014/main" id="{A37F16E9-C226-47D5-853A-6623E46FC27C}"/>
                </a:ext>
              </a:extLst>
            </p:cNvPr>
            <p:cNvSpPr txBox="1"/>
            <p:nvPr/>
          </p:nvSpPr>
          <p:spPr>
            <a:xfrm flipH="1">
              <a:off x="996217" y="792112"/>
              <a:ext cx="4449403" cy="1481175"/>
            </a:xfrm>
            <a:prstGeom prst="rect">
              <a:avLst/>
            </a:prstGeom>
            <a:noFill/>
          </p:spPr>
          <p:txBody>
            <a:bodyPr wrap="square" rtlCol="0">
              <a:spAutoFit/>
            </a:bodyPr>
            <a:lstStyle/>
            <a:p>
              <a:pPr algn="just">
                <a:lnSpc>
                  <a:spcPct val="150000"/>
                </a:lnSpc>
              </a:pPr>
              <a:r>
                <a:rPr lang="en-US" sz="3200" i="1" dirty="0" err="1">
                  <a:solidFill>
                    <a:srgbClr val="000000"/>
                  </a:solidFill>
                  <a:latin typeface="Times New Roman" panose="02020603050405020304" pitchFamily="18" charset="0"/>
                  <a:cs typeface="Times New Roman" panose="02020603050405020304" pitchFamily="18" charset="0"/>
                </a:rPr>
                <a:t>Hùng</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bị</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bạn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bàn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dưới</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vẩy</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mực</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vào</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áo</a:t>
              </a:r>
              <a:r>
                <a:rPr lang="en-US" sz="3200" i="1" dirty="0">
                  <a:solidFill>
                    <a:srgbClr val="000000"/>
                  </a:solidFill>
                  <a:latin typeface="Times New Roman" panose="02020603050405020304" pitchFamily="18" charset="0"/>
                  <a:cs typeface="Times New Roman" panose="02020603050405020304" pitchFamily="18" charset="0"/>
                </a:rPr>
                <a:t>.</a:t>
              </a:r>
              <a:endParaRPr lang="vi-VN" sz="3200" i="1" dirty="0">
                <a:solidFill>
                  <a:srgbClr val="000000"/>
                </a:solidFill>
                <a:latin typeface="Times New Roman" panose="02020603050405020304" pitchFamily="18" charset="0"/>
                <a:cs typeface="Times New Roman" panose="02020603050405020304" pitchFamily="18" charset="0"/>
              </a:endParaRPr>
            </a:p>
          </p:txBody>
        </p:sp>
        <p:sp>
          <p:nvSpPr>
            <p:cNvPr id="27" name="Diamond 26">
              <a:extLst>
                <a:ext uri="{FF2B5EF4-FFF2-40B4-BE49-F238E27FC236}">
                  <a16:creationId xmlns:a16="http://schemas.microsoft.com/office/drawing/2014/main" id="{3E182312-79CB-4606-8F1D-2111CFEAF760}"/>
                </a:ext>
              </a:extLst>
            </p:cNvPr>
            <p:cNvSpPr/>
            <p:nvPr/>
          </p:nvSpPr>
          <p:spPr>
            <a:xfrm>
              <a:off x="702356" y="92997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latin typeface="Times New Roman" panose="02020603050405020304" pitchFamily="18" charset="0"/>
                  <a:cs typeface="Times New Roman" panose="02020603050405020304" pitchFamily="18" charset="0"/>
                </a:rPr>
                <a:t>1</a:t>
              </a:r>
            </a:p>
          </p:txBody>
        </p:sp>
      </p:grpSp>
      <p:pic>
        <p:nvPicPr>
          <p:cNvPr id="29" name="Picture 28">
            <a:extLst>
              <a:ext uri="{FF2B5EF4-FFF2-40B4-BE49-F238E27FC236}">
                <a16:creationId xmlns:a16="http://schemas.microsoft.com/office/drawing/2014/main" id="{27F20A30-1794-4893-96AD-0D05FA659EC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824012" y="2013941"/>
            <a:ext cx="5937260" cy="3614979"/>
          </a:xfrm>
          <a:prstGeom prst="rect">
            <a:avLst/>
          </a:prstGeom>
        </p:spPr>
      </p:pic>
      <p:grpSp>
        <p:nvGrpSpPr>
          <p:cNvPr id="32" name="Group 31">
            <a:extLst>
              <a:ext uri="{FF2B5EF4-FFF2-40B4-BE49-F238E27FC236}">
                <a16:creationId xmlns:a16="http://schemas.microsoft.com/office/drawing/2014/main" id="{B2AA0C90-855A-4BFF-B6AD-C48BE14C387E}"/>
              </a:ext>
            </a:extLst>
          </p:cNvPr>
          <p:cNvGrpSpPr/>
          <p:nvPr/>
        </p:nvGrpSpPr>
        <p:grpSpPr>
          <a:xfrm>
            <a:off x="1432446" y="3429000"/>
            <a:ext cx="4209334" cy="1975518"/>
            <a:chOff x="7307943" y="1616768"/>
            <a:chExt cx="4209334" cy="1975518"/>
          </a:xfrm>
        </p:grpSpPr>
        <p:sp>
          <p:nvSpPr>
            <p:cNvPr id="33" name="Speech Bubble: Oval 32">
              <a:extLst>
                <a:ext uri="{FF2B5EF4-FFF2-40B4-BE49-F238E27FC236}">
                  <a16:creationId xmlns:a16="http://schemas.microsoft.com/office/drawing/2014/main" id="{0CD42767-4667-4CBE-BAA5-53787722EF30}"/>
                </a:ext>
              </a:extLst>
            </p:cNvPr>
            <p:cNvSpPr/>
            <p:nvPr/>
          </p:nvSpPr>
          <p:spPr>
            <a:xfrm>
              <a:off x="7307943" y="1616768"/>
              <a:ext cx="4209334" cy="197551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F81E7C9F-770E-4300-91CB-794DD2C1898F}"/>
                </a:ext>
              </a:extLst>
            </p:cNvPr>
            <p:cNvSpPr/>
            <p:nvPr/>
          </p:nvSpPr>
          <p:spPr>
            <a:xfrm>
              <a:off x="7475697" y="1820068"/>
              <a:ext cx="3868792" cy="1384995"/>
            </a:xfrm>
            <a:prstGeom prst="rect">
              <a:avLst/>
            </a:prstGeom>
          </p:spPr>
          <p:txBody>
            <a:bodyPr wrap="square">
              <a:spAutoFit/>
            </a:bodyPr>
            <a:lstStyle/>
            <a:p>
              <a:pPr algn="ctr">
                <a:lnSpc>
                  <a:spcPct val="150000"/>
                </a:lnSpc>
              </a:pPr>
              <a:r>
                <a:rPr lang="en-US" sz="2800" dirty="0" err="1">
                  <a:solidFill>
                    <a:srgbClr val="FF0000"/>
                  </a:solidFill>
                  <a:latin typeface="Times New Roman" panose="02020603050405020304" pitchFamily="18" charset="0"/>
                  <a:cs typeface="Times New Roman" panose="02020603050405020304" pitchFamily="18" charset="0"/>
                </a:rPr>
                <a:t>Hùng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tâm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kiếm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hỗ</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giáo</a:t>
              </a:r>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grpSp>
      <p:pic>
        <p:nvPicPr>
          <p:cNvPr id="35" name="Picture 2" descr="Happy cute boy study with smile Premium Vector">
            <a:extLst>
              <a:ext uri="{FF2B5EF4-FFF2-40B4-BE49-F238E27FC236}">
                <a16:creationId xmlns:a16="http://schemas.microsoft.com/office/drawing/2014/main" id="{91900156-B298-4A56-B1FB-3328558998F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688" y="4527787"/>
            <a:ext cx="2458992" cy="24589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05506" y="373766"/>
            <a:ext cx="2980645" cy="1288726"/>
            <a:chOff x="500062" y="2851475"/>
            <a:chExt cx="2980645"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anose="02020603050405020304" pitchFamily="18" charset="0"/>
                  <a:cs typeface="Times New Roman" panose="02020603050405020304" pitchFamily="18" charset="0"/>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625446" y="733316"/>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anose="02020603050405020304" pitchFamily="18" charset="0"/>
                <a:cs typeface="Times New Roman" panose="02020603050405020304" pitchFamily="18" charset="0"/>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4089271" y="733316"/>
            <a:ext cx="4751247" cy="523220"/>
          </a:xfrm>
          <a:prstGeom prst="rect">
            <a:avLst/>
          </a:prstGeom>
          <a:noFill/>
        </p:spPr>
        <p:txBody>
          <a:bodyPr wrap="square" rtlCol="0">
            <a:spAutoFit/>
          </a:bodyPr>
          <a:lstStyle/>
          <a:p>
            <a:pPr algn="just"/>
            <a:r>
              <a:rPr lang="en-US" sz="2800" b="1" dirty="0" err="1">
                <a:solidFill>
                  <a:srgbClr val="00B050"/>
                </a:solidFill>
                <a:latin typeface="Times New Roman" panose="02020603050405020304" pitchFamily="18" charset="0"/>
                <a:cs typeface="Times New Roman" panose="02020603050405020304" pitchFamily="18" charset="0"/>
              </a:rPr>
              <a:t>Đưa</a:t>
            </a:r>
            <a:r>
              <a:rPr lang="en-US" sz="2800" b="1" dirty="0">
                <a:solidFill>
                  <a:srgbClr val="00B050"/>
                </a:solidFill>
                <a:latin typeface="Times New Roman" panose="02020603050405020304" pitchFamily="18" charset="0"/>
                <a:cs typeface="Times New Roman" panose="02020603050405020304" pitchFamily="18" charset="0"/>
              </a:rPr>
              <a:t> ra </a:t>
            </a:r>
            <a:r>
              <a:rPr lang="en-US" sz="2800" b="1" dirty="0" err="1">
                <a:solidFill>
                  <a:srgbClr val="00B050"/>
                </a:solidFill>
                <a:latin typeface="Times New Roman" panose="02020603050405020304" pitchFamily="18" charset="0"/>
                <a:cs typeface="Times New Roman" panose="02020603050405020304" pitchFamily="18" charset="0"/>
              </a:rPr>
              <a:t>lời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khuyên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cho</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bạn</a:t>
            </a:r>
            <a:endParaRPr lang="vi-VN" sz="2800" b="1" dirty="0">
              <a:solidFill>
                <a:srgbClr val="00B050"/>
              </a:solidFill>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23BDF097-AB72-448E-8FEB-AB039D2C4316}"/>
              </a:ext>
            </a:extLst>
          </p:cNvPr>
          <p:cNvGrpSpPr/>
          <p:nvPr/>
        </p:nvGrpSpPr>
        <p:grpSpPr>
          <a:xfrm>
            <a:off x="6284993" y="1567164"/>
            <a:ext cx="4743264" cy="1481175"/>
            <a:chOff x="702356" y="792112"/>
            <a:chExt cx="4743264" cy="1481175"/>
          </a:xfrm>
        </p:grpSpPr>
        <p:sp>
          <p:nvSpPr>
            <p:cNvPr id="26" name="TextBox 25">
              <a:extLst>
                <a:ext uri="{FF2B5EF4-FFF2-40B4-BE49-F238E27FC236}">
                  <a16:creationId xmlns:a16="http://schemas.microsoft.com/office/drawing/2014/main" id="{A37F16E9-C226-47D5-853A-6623E46FC27C}"/>
                </a:ext>
              </a:extLst>
            </p:cNvPr>
            <p:cNvSpPr txBox="1"/>
            <p:nvPr/>
          </p:nvSpPr>
          <p:spPr>
            <a:xfrm flipH="1">
              <a:off x="996217" y="792112"/>
              <a:ext cx="4449403" cy="1481175"/>
            </a:xfrm>
            <a:prstGeom prst="rect">
              <a:avLst/>
            </a:prstGeom>
            <a:noFill/>
          </p:spPr>
          <p:txBody>
            <a:bodyPr wrap="square" rtlCol="0">
              <a:spAutoFit/>
            </a:bodyPr>
            <a:lstStyle/>
            <a:p>
              <a:pPr algn="just">
                <a:lnSpc>
                  <a:spcPct val="150000"/>
                </a:lnSpc>
              </a:pPr>
              <a:r>
                <a:rPr lang="en-US" sz="3200" i="1" dirty="0" err="1">
                  <a:solidFill>
                    <a:srgbClr val="000000"/>
                  </a:solidFill>
                  <a:latin typeface="Times New Roman" panose="02020603050405020304" pitchFamily="18" charset="0"/>
                  <a:cs typeface="Times New Roman" panose="02020603050405020304" pitchFamily="18" charset="0"/>
                </a:rPr>
                <a:t>Hoa</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bị</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chị</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lớp</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trên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giấu</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cặp</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sách</a:t>
              </a:r>
              <a:r>
                <a:rPr lang="en-US" sz="3200" i="1" dirty="0">
                  <a:solidFill>
                    <a:srgbClr val="000000"/>
                  </a:solidFill>
                  <a:latin typeface="Times New Roman" panose="02020603050405020304" pitchFamily="18" charset="0"/>
                  <a:cs typeface="Times New Roman" panose="02020603050405020304" pitchFamily="18" charset="0"/>
                </a:rPr>
                <a:t>.</a:t>
              </a:r>
              <a:endParaRPr lang="vi-VN" sz="3200" i="1" dirty="0">
                <a:solidFill>
                  <a:srgbClr val="000000"/>
                </a:solidFill>
                <a:latin typeface="Times New Roman" panose="02020603050405020304" pitchFamily="18" charset="0"/>
                <a:cs typeface="Times New Roman" panose="02020603050405020304" pitchFamily="18" charset="0"/>
              </a:endParaRPr>
            </a:p>
          </p:txBody>
        </p:sp>
        <p:sp>
          <p:nvSpPr>
            <p:cNvPr id="27" name="Diamond 26">
              <a:extLst>
                <a:ext uri="{FF2B5EF4-FFF2-40B4-BE49-F238E27FC236}">
                  <a16:creationId xmlns:a16="http://schemas.microsoft.com/office/drawing/2014/main" id="{3E182312-79CB-4606-8F1D-2111CFEAF760}"/>
                </a:ext>
              </a:extLst>
            </p:cNvPr>
            <p:cNvSpPr/>
            <p:nvPr/>
          </p:nvSpPr>
          <p:spPr>
            <a:xfrm>
              <a:off x="702356" y="92997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latin typeface="Times New Roman" panose="02020603050405020304" pitchFamily="18" charset="0"/>
                  <a:cs typeface="Times New Roman" panose="02020603050405020304" pitchFamily="18" charset="0"/>
                </a:rPr>
                <a:t>2</a:t>
              </a:r>
              <a:endParaRPr lang="vi-VN" sz="2800" b="1" dirty="0">
                <a:solidFill>
                  <a:schemeClr val="bg2"/>
                </a:solidFill>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B2AA0C90-855A-4BFF-B6AD-C48BE14C387E}"/>
              </a:ext>
            </a:extLst>
          </p:cNvPr>
          <p:cNvGrpSpPr/>
          <p:nvPr/>
        </p:nvGrpSpPr>
        <p:grpSpPr>
          <a:xfrm>
            <a:off x="6578854" y="3162453"/>
            <a:ext cx="4209334" cy="2340750"/>
            <a:chOff x="7307943" y="1616768"/>
            <a:chExt cx="4209334" cy="1975518"/>
          </a:xfrm>
        </p:grpSpPr>
        <p:sp>
          <p:nvSpPr>
            <p:cNvPr id="33" name="Speech Bubble: Oval 32">
              <a:extLst>
                <a:ext uri="{FF2B5EF4-FFF2-40B4-BE49-F238E27FC236}">
                  <a16:creationId xmlns:a16="http://schemas.microsoft.com/office/drawing/2014/main" id="{0CD42767-4667-4CBE-BAA5-53787722EF30}"/>
                </a:ext>
              </a:extLst>
            </p:cNvPr>
            <p:cNvSpPr/>
            <p:nvPr/>
          </p:nvSpPr>
          <p:spPr>
            <a:xfrm>
              <a:off x="7307943" y="1616768"/>
              <a:ext cx="4209334" cy="1975518"/>
            </a:xfrm>
            <a:prstGeom prst="wedgeEllipseCallout">
              <a:avLst>
                <a:gd name="adj1" fmla="val 26373"/>
                <a:gd name="adj2" fmla="val 58948"/>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F81E7C9F-770E-4300-91CB-794DD2C1898F}"/>
                </a:ext>
              </a:extLst>
            </p:cNvPr>
            <p:cNvSpPr/>
            <p:nvPr/>
          </p:nvSpPr>
          <p:spPr>
            <a:xfrm>
              <a:off x="7576329" y="1798864"/>
              <a:ext cx="3724198" cy="1649002"/>
            </a:xfrm>
            <a:prstGeom prst="rect">
              <a:avLst/>
            </a:prstGeom>
          </p:spPr>
          <p:txBody>
            <a:bodyPr wrap="square">
              <a:spAutoFit/>
            </a:bodyPr>
            <a:lstStyle/>
            <a:p>
              <a:pPr algn="ctr">
                <a:lnSpc>
                  <a:spcPct val="150000"/>
                </a:lnSpc>
              </a:pPr>
              <a:r>
                <a:rPr lang="en-US" sz="2800" dirty="0" err="1">
                  <a:solidFill>
                    <a:srgbClr val="FF0000"/>
                  </a:solidFill>
                  <a:latin typeface="Times New Roman" panose="02020603050405020304" pitchFamily="18" charset="0"/>
                  <a:cs typeface="Times New Roman" panose="02020603050405020304" pitchFamily="18" charset="0"/>
                </a:rPr>
                <a:t>Hoa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thầy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nhờ</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đỡ</a:t>
              </a:r>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4DD0A192-1867-407F-999D-7E6EFC6A56B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547972" y="1955083"/>
            <a:ext cx="5548967" cy="3300501"/>
          </a:xfrm>
          <a:prstGeom prst="rect">
            <a:avLst/>
          </a:prstGeom>
        </p:spPr>
      </p:pic>
      <p:pic>
        <p:nvPicPr>
          <p:cNvPr id="17" name="Picture 2">
            <a:extLst>
              <a:ext uri="{FF2B5EF4-FFF2-40B4-BE49-F238E27FC236}">
                <a16:creationId xmlns:a16="http://schemas.microsoft.com/office/drawing/2014/main" id="{6C129E3C-45A7-4BAC-B5C3-2081850B6A7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9378" y="4248894"/>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2983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down)">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smtClean="0">
                <a:solidFill>
                  <a:srgbClr val="FF0000"/>
                </a:solidFill>
                <a:latin typeface="Times New Roman" panose="02020603050405020304" pitchFamily="18" charset="0"/>
                <a:cs typeface="Times New Roman" panose="02020603050405020304" pitchFamily="18" charset="0"/>
              </a:rPr>
              <a:t>KẾT</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LUẬN</a:t>
            </a:r>
            <a:endParaRPr lang="en-US" sz="48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677544" y="1567540"/>
            <a:ext cx="9099313" cy="4415246"/>
            <a:chOff x="1677544" y="1776548"/>
            <a:chExt cx="9099313" cy="4415246"/>
          </a:xfrm>
        </p:grpSpPr>
        <p:sp>
          <p:nvSpPr>
            <p:cNvPr id="4" name="Frame 3"/>
            <p:cNvSpPr/>
            <p:nvPr/>
          </p:nvSpPr>
          <p:spPr>
            <a:xfrm>
              <a:off x="1677544" y="1776548"/>
              <a:ext cx="9099313" cy="4415246"/>
            </a:xfrm>
            <a:prstGeom prst="fra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5" name="TextBox 4"/>
            <p:cNvSpPr txBox="1"/>
            <p:nvPr/>
          </p:nvSpPr>
          <p:spPr>
            <a:xfrm>
              <a:off x="2273964" y="2332230"/>
              <a:ext cx="7820527" cy="3323987"/>
            </a:xfrm>
            <a:prstGeom prst="rect">
              <a:avLst/>
            </a:prstGeom>
            <a:noFill/>
          </p:spPr>
          <p:txBody>
            <a:bodyPr wrap="square" rtlCol="0">
              <a:spAutoFit/>
            </a:bodyPr>
            <a:lstStyle/>
            <a:p>
              <a:pPr algn="just"/>
              <a:r>
                <a:rPr lang="en-US" sz="2800" i="1" dirty="0" smtClean="0">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Các bạn trong </a:t>
              </a:r>
              <a:r>
                <a:rPr lang="en-US" sz="3000" dirty="0" smtClean="0">
                  <a:solidFill>
                    <a:srgbClr val="002060"/>
                  </a:solidFill>
                  <a:latin typeface="Times New Roman" panose="02020603050405020304" pitchFamily="18" charset="0"/>
                  <a:cs typeface="Times New Roman" panose="02020603050405020304" pitchFamily="18" charset="0"/>
                </a:rPr>
                <a:t>2 </a:t>
              </a:r>
              <a:r>
                <a:rPr lang="vi-VN" sz="3000" dirty="0" smtClean="0">
                  <a:solidFill>
                    <a:srgbClr val="002060"/>
                  </a:solidFill>
                  <a:latin typeface="Times New Roman" panose="02020603050405020304" pitchFamily="18" charset="0"/>
                  <a:cs typeface="Times New Roman" panose="02020603050405020304" pitchFamily="18" charset="0"/>
                </a:rPr>
                <a:t>tình huống</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trên</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cần</a:t>
              </a:r>
              <a:r>
                <a:rPr lang="en-US" sz="3000" dirty="0" smtClean="0">
                  <a:solidFill>
                    <a:srgbClr val="002060"/>
                  </a:solidFill>
                  <a:latin typeface="Times New Roman" panose="02020603050405020304" pitchFamily="18" charset="0"/>
                  <a:cs typeface="Times New Roman" panose="02020603050405020304" pitchFamily="18" charset="0"/>
                </a:rPr>
                <a:t> t</a:t>
              </a:r>
              <a:r>
                <a:rPr lang="vi-VN" sz="3000" dirty="0" smtClean="0">
                  <a:solidFill>
                    <a:srgbClr val="002060"/>
                  </a:solidFill>
                  <a:latin typeface="Times New Roman" panose="02020603050405020304" pitchFamily="18" charset="0"/>
                  <a:cs typeface="Times New Roman" panose="02020603050405020304" pitchFamily="18" charset="0"/>
                </a:rPr>
                <a:t>ìm </a:t>
              </a:r>
              <a:r>
                <a:rPr lang="vi-VN" sz="3000" dirty="0">
                  <a:solidFill>
                    <a:srgbClr val="002060"/>
                  </a:solidFill>
                  <a:latin typeface="Times New Roman" panose="02020603050405020304" pitchFamily="18" charset="0"/>
                  <a:cs typeface="Times New Roman" panose="02020603050405020304" pitchFamily="18" charset="0"/>
                </a:rPr>
                <a:t>kiếm sự hỗ trợ kịp thời: tìm đúng người có thể hỗ trợ, nói rõ sự việc... biết tìm kiếm sự hỗ trợ sẽ giúp </a:t>
              </a:r>
              <a:r>
                <a:rPr lang="vi-VN" sz="3000" dirty="0" smtClean="0">
                  <a:solidFill>
                    <a:srgbClr val="002060"/>
                  </a:solidFill>
                  <a:latin typeface="Times New Roman" panose="02020603050405020304" pitchFamily="18" charset="0"/>
                  <a:cs typeface="Times New Roman" panose="02020603050405020304" pitchFamily="18" charset="0"/>
                </a:rPr>
                <a:t>c</a:t>
              </a:r>
              <a:r>
                <a:rPr lang="en-US" sz="3000" dirty="0" err="1" smtClean="0">
                  <a:solidFill>
                    <a:srgbClr val="002060"/>
                  </a:solidFill>
                  <a:latin typeface="Times New Roman" panose="02020603050405020304" pitchFamily="18" charset="0"/>
                  <a:cs typeface="Times New Roman" panose="02020603050405020304" pitchFamily="18" charset="0"/>
                </a:rPr>
                <a:t>ác</a:t>
              </a:r>
              <a:r>
                <a:rPr lang="vi-VN" sz="3000" dirty="0" smtClean="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giải quyết được những khó khăn trong cuộc sống, nếu các </a:t>
              </a:r>
              <a:r>
                <a:rPr lang="vi-VN" sz="3000" dirty="0" smtClean="0">
                  <a:solidFill>
                    <a:srgbClr val="002060"/>
                  </a:solidFill>
                  <a:latin typeface="Times New Roman" panose="02020603050405020304" pitchFamily="18" charset="0"/>
                  <a:cs typeface="Times New Roman" panose="02020603050405020304" pitchFamily="18" charset="0"/>
                </a:rPr>
                <a:t>bạn</a:t>
              </a:r>
              <a:r>
                <a:rPr lang="en-US" sz="3000" dirty="0" smtClean="0">
                  <a:solidFill>
                    <a:srgbClr val="002060"/>
                  </a:solidFill>
                  <a:latin typeface="Times New Roman" panose="02020603050405020304" pitchFamily="18" charset="0"/>
                  <a:cs typeface="Times New Roman" panose="02020603050405020304" pitchFamily="18" charset="0"/>
                </a:rPr>
                <a:t> </a:t>
              </a:r>
              <a:r>
                <a:rPr lang="vi-VN" sz="3000" dirty="0" smtClean="0">
                  <a:solidFill>
                    <a:srgbClr val="002060"/>
                  </a:solidFill>
                  <a:latin typeface="Times New Roman" panose="02020603050405020304" pitchFamily="18" charset="0"/>
                  <a:cs typeface="Times New Roman" panose="02020603050405020304" pitchFamily="18" charset="0"/>
                </a:rPr>
                <a:t>không </a:t>
              </a:r>
              <a:r>
                <a:rPr lang="vi-VN" sz="3000" dirty="0">
                  <a:solidFill>
                    <a:srgbClr val="002060"/>
                  </a:solidFill>
                  <a:latin typeface="Times New Roman" panose="02020603050405020304" pitchFamily="18" charset="0"/>
                  <a:cs typeface="Times New Roman" panose="02020603050405020304" pitchFamily="18" charset="0"/>
                </a:rPr>
                <a:t>biết cách tìm kiếm sự hỗ trợ sẽ có hậu quả: </a:t>
              </a:r>
              <a:r>
                <a:rPr lang="en-US" sz="3000" dirty="0" err="1" smtClean="0">
                  <a:solidFill>
                    <a:srgbClr val="002060"/>
                  </a:solidFill>
                  <a:latin typeface="Times New Roman" panose="02020603050405020304" pitchFamily="18" charset="0"/>
                  <a:cs typeface="Times New Roman" panose="02020603050405020304" pitchFamily="18" charset="0"/>
                </a:rPr>
                <a:t>đồng</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phục</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bị</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vẩy</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mực</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bẩn</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mất</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sách</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vở</a:t>
              </a:r>
              <a:r>
                <a:rPr lang="vi-VN" sz="3000" dirty="0" smtClean="0">
                  <a:solidFill>
                    <a:srgbClr val="002060"/>
                  </a:solidFill>
                  <a:latin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558855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2.Timkiemsuhotrokhiotruong[20210613130551558].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725</TotalTime>
  <Words>443</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Times New Roman</vt:lpstr>
      <vt:lpstr>UTM Cookies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Windows User</cp:lastModifiedBy>
  <cp:revision>88</cp:revision>
  <dcterms:created xsi:type="dcterms:W3CDTF">2021-06-11T02:39:36Z</dcterms:created>
  <dcterms:modified xsi:type="dcterms:W3CDTF">2022-03-17T13:26:39Z</dcterms:modified>
</cp:coreProperties>
</file>