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2"/>
  </p:sldMasterIdLst>
  <p:notesMasterIdLst>
    <p:notesMasterId r:id="rId25"/>
  </p:notesMasterIdLst>
  <p:sldIdLst>
    <p:sldId id="256" r:id="rId3"/>
    <p:sldId id="345" r:id="rId4"/>
    <p:sldId id="346" r:id="rId5"/>
    <p:sldId id="347" r:id="rId6"/>
    <p:sldId id="349" r:id="rId7"/>
    <p:sldId id="350" r:id="rId8"/>
    <p:sldId id="348" r:id="rId9"/>
    <p:sldId id="356" r:id="rId10"/>
    <p:sldId id="357" r:id="rId11"/>
    <p:sldId id="303" r:id="rId12"/>
    <p:sldId id="354" r:id="rId13"/>
    <p:sldId id="355" r:id="rId14"/>
    <p:sldId id="317" r:id="rId15"/>
    <p:sldId id="325" r:id="rId16"/>
    <p:sldId id="326" r:id="rId17"/>
    <p:sldId id="290" r:id="rId18"/>
    <p:sldId id="299" r:id="rId19"/>
    <p:sldId id="304" r:id="rId20"/>
    <p:sldId id="351" r:id="rId21"/>
    <p:sldId id="352" r:id="rId22"/>
    <p:sldId id="353" r:id="rId23"/>
    <p:sldId id="334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C7E"/>
    <a:srgbClr val="FFF79A"/>
    <a:srgbClr val="FFFAC2"/>
    <a:srgbClr val="D34CD6"/>
    <a:srgbClr val="F7941E"/>
    <a:srgbClr val="EA8EA2"/>
    <a:srgbClr val="EB54E9"/>
    <a:srgbClr val="71CFED"/>
    <a:srgbClr val="ED3D6C"/>
    <a:srgbClr val="FFF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9" autoAdjust="0"/>
    <p:restoredTop sz="94308" autoAdjust="0"/>
  </p:normalViewPr>
  <p:slideViewPr>
    <p:cSldViewPr snapToGrid="0">
      <p:cViewPr varScale="1">
        <p:scale>
          <a:sx n="65" d="100"/>
          <a:sy n="65" d="100"/>
        </p:scale>
        <p:origin x="90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24/03/2022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257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10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11</a:t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100: 4; 200: 3; 500: 5; 1000: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17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7" grpId="2" animBg="1"/>
      <p:bldP spid="47" grpId="3" animBg="1"/>
      <p:bldP spid="47" grpId="4" animBg="1"/>
      <p:bldP spid="47" grpId="5" animBg="1"/>
      <p:bldP spid="48" grpId="1" animBg="1"/>
      <p:bldP spid="48" grpId="2" animBg="1"/>
      <p:bldP spid="48" grpId="3" animBg="1"/>
      <p:bldP spid="48" grpId="4" animBg="1"/>
      <p:bldP spid="48" grpId="5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312814" y="1522374"/>
            <a:ext cx="476405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823338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235" grpId="0"/>
      <p:bldP spid="235" grpId="1"/>
      <p:bldP spid="295" grpId="0" animBg="1"/>
      <p:bldP spid="295" grpId="1" animBg="1"/>
      <p:bldP spid="296" grpId="0" animBg="1"/>
      <p:bldP spid="296" grpId="1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493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739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682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E36C09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30" name="Google Shape;530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34" name="Google Shape;534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5" name="Google Shape;535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8" name="Google Shape;538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9" name="Google Shape;539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1" name="Google Shape;541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3" name="Google Shape;543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6" name="Google Shape;546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9" name="Google Shape;54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0" name="Google Shape;550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3" name="Google Shape;593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p2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9" name="Google Shape;599;p2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0" name="Google Shape;600;p26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Baliho Script" pitchFamily="2" charset="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  <p:grpSp>
        <p:nvGrpSpPr>
          <p:cNvPr id="601" name="Google Shape;601;p26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02" name="Google Shape;602;p2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44" name="Google Shape;644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6" name="Google Shape;646;p2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47" name="Google Shape;647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58" name="Google Shape;658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0" name="Google Shape;660;p2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62" name="Google Shape;662;p2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63" name="Google Shape;663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18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934315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878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15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5615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91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9291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126032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506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1565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72725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33596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02030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15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26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6733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7542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11929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353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9940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5890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54009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650828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010269"/>
      </p:ext>
    </p:extLst>
  </p:cSld>
  <p:clrMapOvr>
    <a:masterClrMapping/>
  </p:clrMapOvr>
  <p:transition spd="slow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76555DC-DB59-438D-B55A-36E26D316A4E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3/24/2022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F211CBEC-4DA8-4B79-99D0-37DDF6BCFAE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136843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2274D81-BE9C-4C9D-8371-8BC208C7A872}" type="datetimeFigureOut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2022/3/24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EED5F6FF-76A1-4CE1-A727-BAA53E4938F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574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343939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microsoft.com/office/2007/relationships/hdphoto" Target="../media/hdphoto13.wdp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7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19.wdp"/><Relationship Id="rId4" Type="http://schemas.openxmlformats.org/officeDocument/2006/relationships/image" Target="../media/image16.png"/><Relationship Id="rId9" Type="http://schemas.microsoft.com/office/2007/relationships/hdphoto" Target="../media/hdphoto2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7.GIF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7.GIF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9.wdp"/><Relationship Id="rId4" Type="http://schemas.openxmlformats.org/officeDocument/2006/relationships/image" Target="../media/image21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104950"/>
              <a:ext cx="19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73402" y="232092"/>
            <a:ext cx="7381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ĐỘ DÀI VÀ ĐƠN VỊ ĐO ĐỘ DÀI</a:t>
            </a:r>
          </a:p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TIỀN VIỆT NAM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99661" y="1501896"/>
            <a:ext cx="6887783" cy="35271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lt"/>
              </a:rPr>
              <a:t>BÀI 56</a:t>
            </a:r>
          </a:p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lt"/>
              </a:rPr>
              <a:t>GIỚI THIỆU</a:t>
            </a:r>
          </a:p>
          <a:p>
            <a:pPr algn="ctr">
              <a:lnSpc>
                <a:spcPct val="120000"/>
              </a:lnSpc>
            </a:pPr>
            <a:r>
              <a:rPr lang="vi-VN" sz="7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lt"/>
              </a:rPr>
              <a:t>TIỀN VIỆT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699247" y="233083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100 đồng (tiền Việt)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11" y="665209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699247" y="3339355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100 đồng (tiền Việt)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87" y="632017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55657" y="3341891"/>
            <a:ext cx="68453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Màu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sắc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: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màu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nâu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xanh</a:t>
            </a:r>
            <a:endParaRPr kumimoji="0" lang="en-US" sz="3600" i="0" u="none" strike="noStrike" kern="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lang="en-US" sz="3600" kern="0" baseline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Hình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ảnh:Quốc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huy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,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chùa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Phổ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Minh</a:t>
            </a:r>
          </a:p>
          <a:p>
            <a:pPr lvl="0">
              <a:buClr>
                <a:srgbClr val="000000"/>
              </a:buClr>
              <a:defRPr/>
            </a:pP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Mệnh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giá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: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Một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trăm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đồng</a:t>
            </a:r>
            <a:endParaRPr lang="en-US" sz="36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699247" y="233083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699247" y="3339355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200 đồng (tiền Việt)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65" y="1012860"/>
            <a:ext cx="4657906" cy="23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200 đồng (tiền Việt)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20" y="1012860"/>
            <a:ext cx="4657904" cy="232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55656" y="3341891"/>
            <a:ext cx="9597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Màu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sắc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: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màu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nâu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đỏ</a:t>
            </a:r>
            <a:endParaRPr kumimoji="0" lang="en-US" sz="3600" i="0" u="none" strike="noStrike" kern="0" cap="none" spc="0" normalizeH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lang="en-US" sz="3600" kern="0" baseline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Hình</a:t>
            </a:r>
            <a:r>
              <a:rPr 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ảnh:Quốc</a:t>
            </a:r>
            <a:r>
              <a:rPr 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huy</a:t>
            </a:r>
            <a:r>
              <a:rPr 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, </a:t>
            </a:r>
            <a:r>
              <a:rPr lang="en-US" sz="3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hình</a:t>
            </a:r>
            <a:r>
              <a:rPr 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Bác</a:t>
            </a:r>
            <a:r>
              <a:rPr 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Hồ</a:t>
            </a:r>
            <a:r>
              <a:rPr 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, </a:t>
            </a:r>
            <a:r>
              <a:rPr lang="en-US" sz="3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cánh</a:t>
            </a:r>
            <a:r>
              <a:rPr 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đồng</a:t>
            </a:r>
            <a:endParaRPr lang="en-US" sz="3600" kern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Mệnh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giá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:</a:t>
            </a:r>
            <a:r>
              <a:rPr lang="en-US" sz="3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Hai</a:t>
            </a:r>
            <a:r>
              <a:rPr 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trăm</a:t>
            </a:r>
            <a:r>
              <a:rPr 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đồng</a:t>
            </a:r>
            <a:endParaRPr lang="en-US" sz="3600" kern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5842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9247" y="233083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40" y="579279"/>
            <a:ext cx="4700083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hám phá Việt Nam qua các địa danh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29" y="607873"/>
            <a:ext cx="4885350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99247" y="3236016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55657" y="3341891"/>
            <a:ext cx="8674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Màu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sắc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: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đỏ</a:t>
            </a:r>
            <a:endParaRPr kumimoji="0" lang="en-US" sz="3600" i="0" u="none" strike="noStrike" kern="0" cap="none" spc="0" normalizeH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lang="en-US" sz="3600" kern="0" baseline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Hình</a:t>
            </a:r>
            <a:r>
              <a:rPr 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ảnh:Quốc</a:t>
            </a:r>
            <a:r>
              <a:rPr 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huy</a:t>
            </a:r>
            <a:r>
              <a:rPr 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, </a:t>
            </a:r>
            <a:r>
              <a:rPr lang="en-US" sz="3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Bác</a:t>
            </a:r>
            <a:r>
              <a:rPr 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Hồ</a:t>
            </a:r>
            <a:r>
              <a:rPr 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, </a:t>
            </a:r>
            <a:r>
              <a:rPr lang="en-US" sz="3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cảng</a:t>
            </a:r>
            <a:r>
              <a:rPr 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Hải</a:t>
            </a:r>
            <a:r>
              <a:rPr 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Phòng</a:t>
            </a:r>
            <a:endParaRPr lang="en-US" sz="3600" kern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Mệnh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giá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:</a:t>
            </a:r>
            <a:r>
              <a:rPr 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Một</a:t>
            </a:r>
            <a:r>
              <a:rPr 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trăm</a:t>
            </a:r>
            <a:r>
              <a:rPr 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đồng</a:t>
            </a:r>
            <a:endParaRPr lang="en-US" sz="3600" kern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2140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9247" y="233083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9247" y="3236016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Một Nghìn Đồng - Home | Faceboo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12" y="831294"/>
            <a:ext cx="4774139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iền 1 nghìn - Tư liệu Tiểu học - Đinh Hữu - Luyện chữ đẹp Thầy Đinh Văn Hữ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098817" y="783203"/>
            <a:ext cx="4778171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5657" y="3341891"/>
            <a:ext cx="68453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Màu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sắc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: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màu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tím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3600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xám</a:t>
            </a:r>
            <a:endParaRPr kumimoji="0" lang="en-US" sz="3600" i="0" u="none" strike="noStrike" kern="0" cap="none" spc="0" normalizeH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lang="en-US" sz="3600" kern="0" baseline="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Hình</a:t>
            </a:r>
            <a:r>
              <a:rPr lang="en-US" sz="3600" kern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ảnh</a:t>
            </a:r>
            <a:r>
              <a:rPr lang="en-US" sz="3600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: Quốc </a:t>
            </a:r>
            <a:r>
              <a:rPr lang="en-US" sz="3600" kern="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huy</a:t>
            </a:r>
            <a:r>
              <a:rPr lang="en-US" sz="3600" kern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, </a:t>
            </a:r>
            <a:r>
              <a:rPr lang="en-US" sz="3600" kern="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Bác</a:t>
            </a:r>
            <a:r>
              <a:rPr lang="en-US" sz="3600" kern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Hồ</a:t>
            </a:r>
            <a:r>
              <a:rPr lang="en-US" sz="3600" kern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, </a:t>
            </a:r>
            <a:r>
              <a:rPr lang="en-US" sz="3600" kern="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voi</a:t>
            </a:r>
            <a:endParaRPr lang="en-US" sz="3600" kern="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Mệnh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3600" i="0" u="none" strike="noStrike" kern="0" cap="none" spc="0" normalizeH="0" noProof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giá</a:t>
            </a:r>
            <a:r>
              <a:rPr kumimoji="0" lang="en-US" sz="3600" i="0" u="none" strike="noStrike" kern="0" cap="none" spc="0" normalizeH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: </a:t>
            </a:r>
            <a:r>
              <a:rPr lang="en-US" sz="3600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Một </a:t>
            </a:r>
            <a:r>
              <a:rPr lang="en-US" sz="3600" kern="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nghìn</a:t>
            </a:r>
            <a:r>
              <a:rPr lang="en-US" sz="3600" kern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đồng</a:t>
            </a:r>
            <a:endParaRPr lang="en-US" sz="3600" kern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963781" y="290286"/>
            <a:ext cx="6514048" cy="6154056"/>
            <a:chOff x="2963781" y="290286"/>
            <a:chExt cx="6514048" cy="61540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18" b="45608"/>
            <a:stretch>
              <a:fillRect/>
            </a:stretch>
          </p:blipFill>
          <p:spPr>
            <a:xfrm>
              <a:off x="2963781" y="2075543"/>
              <a:ext cx="6264438" cy="4368799"/>
            </a:xfrm>
            <a:prstGeom prst="rect">
              <a:avLst/>
            </a:prstGeom>
          </p:spPr>
        </p:pic>
        <p:sp>
          <p:nvSpPr>
            <p:cNvPr id="6" name="Oval Callout 5"/>
            <p:cNvSpPr/>
            <p:nvPr/>
          </p:nvSpPr>
          <p:spPr>
            <a:xfrm>
              <a:off x="3831771" y="290286"/>
              <a:ext cx="5646058" cy="1529279"/>
            </a:xfrm>
            <a:prstGeom prst="wedgeEllipseCallout">
              <a:avLst>
                <a:gd name="adj1" fmla="val -23265"/>
                <a:gd name="adj2" fmla="val 87794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352408" y="596014"/>
              <a:ext cx="47480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ysClr val="windowText" lastClr="000000"/>
                  </a:solidFill>
                </a:rPr>
                <a:t>Ngoài ra còn một số tờ tiền loại khác nữa Mai nhé!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5000 đồng (tiền Việt)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6" y="98939"/>
            <a:ext cx="4306602" cy="21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Vietnam polymer 10,000 Dong banknote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86" y="98939"/>
            <a:ext cx="4477047" cy="208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50,000 Dong 200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86" y="2348651"/>
            <a:ext cx="4445955" cy="21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Vietnam polymer 20,000 Dong banknote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6" y="2323305"/>
            <a:ext cx="4437552" cy="21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Từ 1-9, phát hành tiền polymer mệnh giá 100.000 đồng - Báo Nhân D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6" y="4615825"/>
            <a:ext cx="4437552" cy="20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Vietnam polymer 200,000 Dong banknotes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75" y="4632408"/>
            <a:ext cx="4443758" cy="200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0" b="42434"/>
          <a:stretch>
            <a:fillRect/>
          </a:stretch>
        </p:blipFill>
        <p:spPr>
          <a:xfrm>
            <a:off x="1234227" y="1119392"/>
            <a:ext cx="9453089" cy="529592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2749275" y="586301"/>
            <a:ext cx="8208498" cy="570588"/>
            <a:chOff x="1183343" y="1464304"/>
            <a:chExt cx="8208498" cy="570588"/>
          </a:xfrm>
        </p:grpSpPr>
        <p:sp>
          <p:nvSpPr>
            <p:cNvPr id="60" name="TextBox 59"/>
            <p:cNvSpPr txBox="1"/>
            <p:nvPr/>
          </p:nvSpPr>
          <p:spPr>
            <a:xfrm>
              <a:off x="1820069" y="1474175"/>
              <a:ext cx="7571772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Quan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điền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aphicFrame>
        <p:nvGraphicFramePr>
          <p:cNvPr id="89" name="Table 490"/>
          <p:cNvGraphicFramePr>
            <a:graphicFrameLocks noGrp="1"/>
          </p:cNvGraphicFramePr>
          <p:nvPr/>
        </p:nvGraphicFramePr>
        <p:xfrm>
          <a:off x="7039428" y="3846288"/>
          <a:ext cx="3410857" cy="2569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3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Loại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Số tờ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Một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4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Hai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3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Năm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Một nghìn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0" name="TextBox 89"/>
          <p:cNvSpPr txBox="1"/>
          <p:nvPr/>
        </p:nvSpPr>
        <p:spPr>
          <a:xfrm>
            <a:off x="9695425" y="4368390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695425" y="4901481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9703329" y="5427902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703329" y="5960993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861482" y="239813"/>
            <a:ext cx="10256461" cy="1305101"/>
            <a:chOff x="1183343" y="1395558"/>
            <a:chExt cx="10256461" cy="1305101"/>
          </a:xfrm>
        </p:grpSpPr>
        <p:sp>
          <p:nvSpPr>
            <p:cNvPr id="26" name="TextBox 25"/>
            <p:cNvSpPr txBox="1"/>
            <p:nvPr/>
          </p:nvSpPr>
          <p:spPr>
            <a:xfrm>
              <a:off x="1819586" y="1395558"/>
              <a:ext cx="9620218" cy="130510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Bạn Mai mua kẹo hết 1000 đồng. Hỏi bạn Mai chọn một tờ tiền nào sau đây để trả người bán hàng? </a:t>
              </a:r>
              <a:endParaRPr lang="en-US" sz="28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35" y="1635856"/>
            <a:ext cx="8327300" cy="3270235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083225" y="5058740"/>
            <a:ext cx="9961950" cy="1254374"/>
            <a:chOff x="1083225" y="5058740"/>
            <a:chExt cx="9961950" cy="1254374"/>
          </a:xfrm>
        </p:grpSpPr>
        <p:sp>
          <p:nvSpPr>
            <p:cNvPr id="47" name="TextBox 46"/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</a:rPr>
                <a:t>B. 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</a:rPr>
                <a:t>C. </a:t>
              </a:r>
            </a:p>
          </p:txBody>
        </p:sp>
        <p:pic>
          <p:nvPicPr>
            <p:cNvPr id="55" name="Picture 4" descr="100 đồng (tiền Việt) – Wikipedia tiếng Việ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459" y="5074325"/>
              <a:ext cx="2459713" cy="121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752" y="5074325"/>
              <a:ext cx="2411886" cy="123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0" descr="Tiền 1 nghìn - Tư liệu Tiểu học - Đinh Hữu - Luyện chữ đẹp Thầy Đinh Văn Hữu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6000"/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8593218" y="5058740"/>
              <a:ext cx="2451957" cy="120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/>
          <p:cNvSpPr/>
          <p:nvPr/>
        </p:nvSpPr>
        <p:spPr>
          <a:xfrm>
            <a:off x="7861259" y="5656654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2" y="680974"/>
            <a:ext cx="9120250" cy="473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70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358323" y="334295"/>
            <a:ext cx="6466449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96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55" y="845198"/>
            <a:ext cx="3853995" cy="379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99" y="591189"/>
            <a:ext cx="4165476" cy="414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8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3" y="376010"/>
            <a:ext cx="4130490" cy="201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3" y="2610983"/>
            <a:ext cx="4130490" cy="155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29" y="613156"/>
            <a:ext cx="2756519" cy="355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478" y="625033"/>
            <a:ext cx="2992582" cy="352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10" y="4263242"/>
            <a:ext cx="5250996" cy="194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29" y="4241901"/>
            <a:ext cx="4775324" cy="194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5673" y="207818"/>
            <a:ext cx="119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Hàn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18265" y="243824"/>
            <a:ext cx="119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Nhật yên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34836" y="6203703"/>
            <a:ext cx="171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Bảng Anh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260206" y="6182362"/>
            <a:ext cx="171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Ở rô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6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35104" y="5097327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 km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55 km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km + 20 km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 km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 km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km - 20 km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2051012" y="852977"/>
            <a:ext cx="8567739" cy="2957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4419" y="1110152"/>
            <a:ext cx="7984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24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tháng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3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2833" y="1761246"/>
            <a:ext cx="1331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4585" y="2318226"/>
            <a:ext cx="4821457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thiệu</a:t>
            </a:r>
            <a:r>
              <a:rPr lang="en-US" sz="32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tiền</a:t>
            </a:r>
            <a:r>
              <a:rPr lang="en-US" sz="32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Việt</a:t>
            </a:r>
            <a:r>
              <a:rPr lang="en-US" sz="32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769458" y="3335574"/>
            <a:ext cx="2885891" cy="1722976"/>
          </a:xfrm>
          <a:prstGeom prst="cloud">
            <a:avLst/>
          </a:prstGeom>
          <a:solidFill>
            <a:sysClr val="window" lastClr="FFFFFF"/>
          </a:solidFill>
          <a:ln w="38100" cap="flat" cmpd="sng" algn="ctr">
            <a:solidFill>
              <a:srgbClr val="6850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panose="020B0604020202020204"/>
                <a:sym typeface="Arial" panose="020B0604020202020204"/>
              </a:rPr>
              <a:t>Trang 71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308449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4208" y="731520"/>
            <a:ext cx="475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cs typeface="Arial" panose="020B0604020202020204"/>
                <a:sym typeface="Arial" panose="020B0604020202020204"/>
              </a:rPr>
              <a:t>YÊU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cs typeface="Arial" panose="020B0604020202020204"/>
                <a:sym typeface="Arial" panose="020B0604020202020204"/>
              </a:rPr>
              <a:t>CẦU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cs typeface="Arial" panose="020B0604020202020204"/>
                <a:sym typeface="Arial" panose="020B0604020202020204"/>
              </a:rPr>
              <a:t>CẦN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cs typeface="Arial" panose="020B0604020202020204"/>
                <a:sym typeface="Arial" panose="020B0604020202020204"/>
              </a:rPr>
              <a:t>ĐẠT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llRoundGothic" panose="020B07030202020201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0750" y="1730329"/>
            <a:ext cx="91017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Nhận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biết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được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tờ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tiền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Việt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Nam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Nhận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biết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được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ý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nghĩa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tiền tệ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hoạt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động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hằng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ngày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036044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03126" y="877739"/>
            <a:ext cx="7799705" cy="4338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00 đồng (tiền Việt)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5" y="632017"/>
            <a:ext cx="4985616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200 đồng (tiền Việt)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04" y="622521"/>
            <a:ext cx="4657906" cy="23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98" y="3238651"/>
            <a:ext cx="5112327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Tiền 1 nghìn - Tư liệu Tiểu học - Đinh Hữu - Luyện chữ đẹp Thầy Đinh Văn Hữu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6178755" y="3267061"/>
            <a:ext cx="4778171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6953" y="845127"/>
            <a:ext cx="3103418" cy="387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16953" y="3490601"/>
            <a:ext cx="3103418" cy="387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16131" y="692726"/>
            <a:ext cx="3103418" cy="387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40610" y="3407657"/>
            <a:ext cx="3103418" cy="387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019309" y="901803"/>
            <a:ext cx="1399309" cy="218640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48864" y="3494703"/>
            <a:ext cx="1399309" cy="218640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720240" y="3490601"/>
            <a:ext cx="1399309" cy="218640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20379" y="3713907"/>
            <a:ext cx="971661" cy="86989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6028" y="1233054"/>
            <a:ext cx="971661" cy="86989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417651" y="3619114"/>
            <a:ext cx="971661" cy="86989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046059" y="1144000"/>
            <a:ext cx="971661" cy="86989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2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 đồng (tiền Việt)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38" y="679063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200 đồng (tiền Việt)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76" y="714798"/>
            <a:ext cx="4657904" cy="232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hám phá Việt Nam qua các địa danh trên đồng tiền Việt Na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56" y="3586948"/>
            <a:ext cx="5232944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Một Nghìn Đồng - Home | Faceboo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76" y="3643767"/>
            <a:ext cx="4774139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6953" y="845127"/>
            <a:ext cx="3103418" cy="387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18519" y="845127"/>
            <a:ext cx="3103418" cy="387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27819" y="3768988"/>
            <a:ext cx="3103418" cy="387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18519" y="3962951"/>
            <a:ext cx="3103418" cy="387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7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303</Words>
  <Application>Microsoft Office PowerPoint</Application>
  <PresentationFormat>Widescreen</PresentationFormat>
  <Paragraphs>70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宋体</vt:lpstr>
      <vt:lpstr>#9Slide03 AllRoundGothic</vt:lpstr>
      <vt:lpstr>#9Slide07 IcielBaliho Script</vt:lpstr>
      <vt:lpstr>Arial</vt:lpstr>
      <vt:lpstr>Calibri</vt:lpstr>
      <vt:lpstr>Cookie</vt:lpstr>
      <vt:lpstr>等线</vt:lpstr>
      <vt:lpstr>HP001 5 hàng</vt:lpstr>
      <vt:lpstr>Times New Roman</vt:lpstr>
      <vt:lpstr>UTM Cookies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292</cp:revision>
  <dcterms:created xsi:type="dcterms:W3CDTF">2021-06-02T01:34:00Z</dcterms:created>
  <dcterms:modified xsi:type="dcterms:W3CDTF">2022-03-24T13:33:05Z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89CADB706F8944288AF6FD312F65EDEB</vt:lpwstr>
  </property>
</Properties>
</file>