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340" r:id="rId3"/>
    <p:sldId id="338" r:id="rId4"/>
    <p:sldId id="307" r:id="rId5"/>
    <p:sldId id="289" r:id="rId6"/>
    <p:sldId id="284" r:id="rId7"/>
    <p:sldId id="285" r:id="rId8"/>
    <p:sldId id="290" r:id="rId9"/>
    <p:sldId id="298" r:id="rId10"/>
    <p:sldId id="299" r:id="rId11"/>
    <p:sldId id="339" r:id="rId12"/>
    <p:sldId id="301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2FFF0-28F3-4540-BE50-E8D313B2714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1DB4D-7BEA-4BF6-A93A-5357FD2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91484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0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3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96744" y="1572168"/>
            <a:ext cx="47628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932408" y="1522374"/>
            <a:ext cx="51444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  <p:sldLayoutId id="2147483704" r:id="rId11"/>
    <p:sldLayoutId id="2147483706" r:id="rId12"/>
    <p:sldLayoutId id="2147483709" r:id="rId13"/>
    <p:sldLayoutId id="2147483708" r:id="rId14"/>
    <p:sldLayoutId id="2147483707" r:id="rId15"/>
    <p:sldLayoutId id="214748371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118078"/>
            <a:chOff x="1523998" y="0"/>
            <a:chExt cx="2190751" cy="11180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40860"/>
              <a:ext cx="2190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8349" y="368617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000">
                <a:solidFill>
                  <a:schemeClr val="bg1"/>
                </a:solidFill>
                <a:latin typeface="+mj-lt"/>
              </a:rPr>
              <a:t> 1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2620" b="30054"/>
          <a:stretch/>
        </p:blipFill>
        <p:spPr>
          <a:xfrm>
            <a:off x="1186829" y="1212387"/>
            <a:ext cx="9708910" cy="495327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8745184" y="5213029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869616" y="1441342"/>
            <a:ext cx="184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HP001 5 hàng" panose="020B0603050302020204" pitchFamily="34" charset="0"/>
              </a:rPr>
              <a:t>Bài 4: </a:t>
            </a:r>
            <a:endParaRPr lang="en-US" sz="3200" b="1">
              <a:latin typeface="HP001 5 hàng" panose="020B06030503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55363" y="2479729"/>
            <a:ext cx="9314481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55363" y="3735520"/>
            <a:ext cx="9314481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55363" y="5056584"/>
            <a:ext cx="9314481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55363" y="2479729"/>
            <a:ext cx="0" cy="357744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50969" y="2479729"/>
            <a:ext cx="0" cy="357744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92312" y="2479729"/>
            <a:ext cx="0" cy="357744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21790" y="2728128"/>
            <a:ext cx="192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Số gồm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3898" y="3919661"/>
            <a:ext cx="359560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7 trăm, 4 chục và 9 đơn vị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46659" y="4029879"/>
            <a:ext cx="479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Bảy trăm bốn mươi chín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0389" y="2742308"/>
            <a:ext cx="96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Viết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8053" y="2741882"/>
            <a:ext cx="96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Đọc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7332" y="4025391"/>
            <a:ext cx="96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749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" t="-1" r="11426" b="-187"/>
          <a:stretch/>
        </p:blipFill>
        <p:spPr>
          <a:xfrm>
            <a:off x="3071322" y="213934"/>
            <a:ext cx="8052707" cy="614375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39562" y="200544"/>
            <a:ext cx="7956069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39562" y="1319856"/>
            <a:ext cx="7956069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562" y="2402121"/>
            <a:ext cx="7956069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56806" y="200542"/>
            <a:ext cx="0" cy="552481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63202" y="200541"/>
            <a:ext cx="0" cy="552481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47654" y="200540"/>
            <a:ext cx="0" cy="552481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5497" y="418847"/>
            <a:ext cx="192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Số gồm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9115" y="1440396"/>
            <a:ext cx="287408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7 trăm, 4 chục và 9 đơn vị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4899" y="1539640"/>
            <a:ext cx="423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Bảy trăm bốn mươi chín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0749" y="416861"/>
            <a:ext cx="96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Viết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77514" y="406857"/>
            <a:ext cx="96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Đọc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6466" y="1524604"/>
            <a:ext cx="96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749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39562" y="3509865"/>
            <a:ext cx="7956069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56806" y="4644904"/>
            <a:ext cx="7956069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39561" y="5725352"/>
            <a:ext cx="7956069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53209" y="2549175"/>
            <a:ext cx="287408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1 trăm, 1 chục và 4 đơn vị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8993" y="2648419"/>
            <a:ext cx="423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Một trăm mười bốn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3732" y="2632347"/>
            <a:ext cx="96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114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53209" y="3682729"/>
            <a:ext cx="287408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5 trăm, 6 chục và 0 đơn vị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28993" y="3768325"/>
            <a:ext cx="423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Năm trăm sáu mươi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3732" y="3752253"/>
            <a:ext cx="96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560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53209" y="4774079"/>
            <a:ext cx="287408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8 trăm, 0 chục và 3 đơn vị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28993" y="4873323"/>
            <a:ext cx="423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Tám trăm linh ba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3732" y="4857251"/>
            <a:ext cx="96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HP001 5 hàng" panose="020B0603050302020204" pitchFamily="34" charset="0"/>
              </a:rPr>
              <a:t>803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609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1969189" y="1275563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597" y="1532738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Thứ hai ngày 7 tháng 3 năm 2022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010" y="2183832"/>
            <a:ext cx="133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4399" y="2863502"/>
            <a:ext cx="432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smtClean="0">
                <a:solidFill>
                  <a:srgbClr val="002060"/>
                </a:solidFill>
                <a:latin typeface="HP001 5 hàng" panose="020B0603050302020204" pitchFamily="34" charset="0"/>
              </a:rPr>
              <a:t>Số có ba chữ số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(tiết 1)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109651" y="3763988"/>
            <a:ext cx="2885891" cy="1722976"/>
          </a:xfrm>
          <a:prstGeom prst="cloud">
            <a:avLst/>
          </a:prstGeom>
          <a:ln w="38100">
            <a:solidFill>
              <a:srgbClr val="5FA5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Trang 50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2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030" y="2709107"/>
            <a:ext cx="1113292" cy="968164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7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4333" y="2844740"/>
            <a:ext cx="5543172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59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4333" y="4060064"/>
            <a:ext cx="5399194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4495" y="3932925"/>
            <a:ext cx="1025114" cy="968164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7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5935" y="1989215"/>
            <a:ext cx="2461893" cy="707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9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6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80809"/>
              </p:ext>
            </p:extLst>
          </p:nvPr>
        </p:nvGraphicFramePr>
        <p:xfrm>
          <a:off x="670575" y="1031294"/>
          <a:ext cx="10581195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6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2141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90413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61921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219939" y="2564455"/>
            <a:ext cx="681181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4</a:t>
            </a:r>
            <a:endParaRPr lang="en-VN" sz="3600" b="1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757476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769351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769351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6120730" y="2564455"/>
            <a:ext cx="593541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</a:t>
            </a:r>
            <a:endParaRPr lang="en-VN" sz="3600" b="1">
              <a:solidFill>
                <a:srgbClr val="FF0000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6942748" y="2564455"/>
            <a:ext cx="529196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5</a:t>
            </a:r>
            <a:endParaRPr lang="en-VN" sz="3600" b="1">
              <a:solidFill>
                <a:srgbClr val="FF0000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7663831" y="2564455"/>
            <a:ext cx="922372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465</a:t>
            </a:r>
            <a:endParaRPr lang="en-VN" sz="3200" b="1">
              <a:solidFill>
                <a:srgbClr val="FF0000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8742298" y="2564455"/>
            <a:ext cx="232571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50" smtClean="0">
                <a:solidFill>
                  <a:srgbClr val="FF0000"/>
                </a:solidFill>
              </a:rPr>
              <a:t>Bốn trăm sáu mươi lăm</a:t>
            </a:r>
            <a:endParaRPr lang="en-VN" sz="2800" b="1" spc="-150">
              <a:solidFill>
                <a:srgbClr val="FF000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219939" y="4063606"/>
            <a:ext cx="681181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VN" sz="3600" b="1">
              <a:solidFill>
                <a:srgbClr val="FF00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6120730" y="4063606"/>
            <a:ext cx="593541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</a:t>
            </a:r>
            <a:endParaRPr lang="en-VN" sz="3600" b="1">
              <a:solidFill>
                <a:srgbClr val="FF0000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6942748" y="4063606"/>
            <a:ext cx="529196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4</a:t>
            </a:r>
            <a:endParaRPr lang="en-VN" sz="3600" b="1">
              <a:solidFill>
                <a:srgbClr val="FF0000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7663831" y="4063606"/>
            <a:ext cx="922372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304</a:t>
            </a:r>
            <a:endParaRPr lang="en-VN" sz="3200" b="1">
              <a:solidFill>
                <a:srgbClr val="FF0000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8742298" y="4063606"/>
            <a:ext cx="232571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50" smtClean="0">
                <a:solidFill>
                  <a:srgbClr val="FF0000"/>
                </a:solidFill>
              </a:rPr>
              <a:t>Ba trăm linh tư</a:t>
            </a:r>
            <a:endParaRPr lang="en-VN" sz="2800" b="1" spc="-150">
              <a:solidFill>
                <a:srgbClr val="FF0000"/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219939" y="5445069"/>
            <a:ext cx="681181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2</a:t>
            </a:r>
            <a:endParaRPr lang="en-VN" sz="3600" b="1">
              <a:solidFill>
                <a:srgbClr val="FF0000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6120730" y="5445069"/>
            <a:ext cx="593541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VN" sz="3600" b="1">
              <a:solidFill>
                <a:srgbClr val="FF00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6942748" y="5445069"/>
            <a:ext cx="529196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</a:t>
            </a:r>
            <a:endParaRPr lang="en-VN" sz="3600" b="1">
              <a:solidFill>
                <a:srgbClr val="FF0000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7663831" y="5445069"/>
            <a:ext cx="922372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231</a:t>
            </a:r>
            <a:endParaRPr lang="en-VN" sz="3200" b="1">
              <a:solidFill>
                <a:srgbClr val="FF0000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8742298" y="5445069"/>
            <a:ext cx="232571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50" smtClean="0">
                <a:solidFill>
                  <a:srgbClr val="FF0000"/>
                </a:solidFill>
              </a:rPr>
              <a:t>Hai trăm ba mươi mốt</a:t>
            </a:r>
            <a:endParaRPr lang="en-VN" sz="2800" b="1" spc="-1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1" grpId="0" animBg="1"/>
      <p:bldP spid="142" grpId="0" animBg="1"/>
      <p:bldP spid="148" grpId="0" animBg="1"/>
      <p:bldP spid="149" grpId="0" animBg="1"/>
      <p:bldP spid="151" grpId="0" animBg="1"/>
      <p:bldP spid="152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1" grpId="0" animBg="1"/>
      <p:bldP spid="166" grpId="0" animBg="1"/>
      <p:bldP spid="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Số?</a:t>
              </a:r>
              <a:endParaRPr lang="en-US" sz="2800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NKNOELEADERBOARD" val="767060238"/>
  <p:tag name="MMPROD_UIDATA" val="&lt;database version=&quot;10.0&quot;&gt;&lt;object type=&quot;1&quot; unique_id=&quot;10001&quot;&gt;&lt;object type=&quot;2&quot; unique_id=&quot;10064&quot;&gt;&lt;object type=&quot;3&quot; unique_id=&quot;10065&quot;&gt;&lt;property id=&quot;20148&quot; value=&quot;5&quot;/&gt;&lt;property id=&quot;20300&quot; value=&quot;Slide 1&quot;/&gt;&lt;property id=&quot;20307&quot; value=&quot;260&quot;/&gt;&lt;/object&gt;&lt;object type=&quot;3&quot; unique_id=&quot;10066&quot;&gt;&lt;property id=&quot;20148&quot; value=&quot;5&quot;/&gt;&lt;property id=&quot;20300&quot; value=&quot;Slide 6&quot;/&gt;&lt;property id=&quot;20307&quot; value=&quot;282&quot;/&gt;&lt;/object&gt;&lt;object type=&quot;3&quot; unique_id=&quot;10067&quot;&gt;&lt;property id=&quot;20148&quot; value=&quot;5&quot;/&gt;&lt;property id=&quot;20300&quot; value=&quot;Slide 7&quot;/&gt;&lt;property id=&quot;20307&quot; value=&quot;289&quot;/&gt;&lt;/object&gt;&lt;object type=&quot;3&quot; unique_id=&quot;10068&quot;&gt;&lt;property id=&quot;20148&quot; value=&quot;5&quot;/&gt;&lt;property id=&quot;20300&quot; value=&quot;Slide 8&quot;/&gt;&lt;property id=&quot;20307&quot; value=&quot;284&quot;/&gt;&lt;/object&gt;&lt;object type=&quot;3&quot; unique_id=&quot;10069&quot;&gt;&lt;property id=&quot;20148&quot; value=&quot;5&quot;/&gt;&lt;property id=&quot;20300&quot; value=&quot;Slide 9&quot;/&gt;&lt;property id=&quot;20307&quot; value=&quot;285&quot;/&gt;&lt;/object&gt;&lt;object type=&quot;3&quot; unique_id=&quot;10070&quot;&gt;&lt;property id=&quot;20148&quot; value=&quot;5&quot;/&gt;&lt;property id=&quot;20300&quot; value=&quot;Slide 10&quot;/&gt;&lt;property id=&quot;20307&quot; value=&quot;290&quot;/&gt;&lt;/object&gt;&lt;object type=&quot;3&quot; unique_id=&quot;10071&quot;&gt;&lt;property id=&quot;20148&quot; value=&quot;5&quot;/&gt;&lt;property id=&quot;20300&quot; value=&quot;Slide 11&quot;/&gt;&lt;property id=&quot;20307&quot; value=&quot;298&quot;/&gt;&lt;/object&gt;&lt;object type=&quot;3&quot; unique_id=&quot;10072&quot;&gt;&lt;property id=&quot;20148&quot; value=&quot;5&quot;/&gt;&lt;property id=&quot;20300&quot; value=&quot;Slide 12&quot;/&gt;&lt;property id=&quot;20307&quot; value=&quot;299&quot;/&gt;&lt;/object&gt;&lt;object type=&quot;3&quot; unique_id=&quot;10165&quot;&gt;&lt;property id=&quot;20148&quot; value=&quot;5&quot;/&gt;&lt;property id=&quot;20300&quot; value=&quot;Slide 13&quot;/&gt;&lt;property id=&quot;20307&quot; value=&quot;301&quot;/&gt;&lt;/object&gt;&lt;object type=&quot;3&quot; unique_id=&quot;10592&quot;&gt;&lt;property id=&quot;20148&quot; value=&quot;5&quot;/&gt;&lt;property id=&quot;20300&quot; value=&quot;Slide 2&quot;/&gt;&lt;property id=&quot;20307&quot; value=&quot;303&quot;/&gt;&lt;/object&gt;&lt;object type=&quot;3&quot; unique_id=&quot;10593&quot;&gt;&lt;property id=&quot;20148&quot; value=&quot;5&quot;/&gt;&lt;property id=&quot;20300&quot; value=&quot;Slide 3&quot;/&gt;&lt;property id=&quot;20307&quot; value=&quot;304&quot;/&gt;&lt;/object&gt;&lt;object type=&quot;3&quot; unique_id=&quot;10594&quot;&gt;&lt;property id=&quot;20148&quot; value=&quot;5&quot;/&gt;&lt;property id=&quot;20300&quot; value=&quot;Slide 4&quot;/&gt;&lt;property id=&quot;20307&quot; value=&quot;305&quot;/&gt;&lt;/object&gt;&lt;object type=&quot;3&quot; unique_id=&quot;10595&quot;&gt;&lt;property id=&quot;20148&quot; value=&quot;5&quot;/&gt;&lt;property id=&quot;20300&quot; value=&quot;Slide 5&quot;/&gt;&lt;property id=&quot;20307&quot; value=&quot;306&quot;/&gt;&lt;/object&gt;&lt;/object&gt;&lt;object type=&quot;8&quot; unique_id=&quot;101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241</Words>
  <Application>Microsoft Office PowerPoint</Application>
  <PresentationFormat>Widescreen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等线</vt:lpstr>
      <vt:lpstr>HP001 5 hàng</vt:lpstr>
      <vt:lpstr>UTM Cookies</vt:lpstr>
      <vt:lpstr>UTM Zebrawood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230</cp:revision>
  <dcterms:created xsi:type="dcterms:W3CDTF">2021-06-02T01:34:28Z</dcterms:created>
  <dcterms:modified xsi:type="dcterms:W3CDTF">2022-03-07T08:52:51Z</dcterms:modified>
</cp:coreProperties>
</file>