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4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2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2" r:id="rId2"/>
    <p:sldMasterId id="2147483685" r:id="rId3"/>
  </p:sldMasterIdLst>
  <p:notesMasterIdLst>
    <p:notesMasterId r:id="rId33"/>
  </p:notesMasterIdLst>
  <p:sldIdLst>
    <p:sldId id="569" r:id="rId4"/>
    <p:sldId id="263" r:id="rId5"/>
    <p:sldId id="586" r:id="rId6"/>
    <p:sldId id="593" r:id="rId7"/>
    <p:sldId id="570" r:id="rId8"/>
    <p:sldId id="265" r:id="rId9"/>
    <p:sldId id="277" r:id="rId10"/>
    <p:sldId id="574" r:id="rId11"/>
    <p:sldId id="587" r:id="rId12"/>
    <p:sldId id="292" r:id="rId13"/>
    <p:sldId id="588" r:id="rId14"/>
    <p:sldId id="260" r:id="rId15"/>
    <p:sldId id="589" r:id="rId16"/>
    <p:sldId id="575" r:id="rId17"/>
    <p:sldId id="590" r:id="rId18"/>
    <p:sldId id="577" r:id="rId19"/>
    <p:sldId id="580" r:id="rId20"/>
    <p:sldId id="591" r:id="rId21"/>
    <p:sldId id="592" r:id="rId22"/>
    <p:sldId id="296" r:id="rId23"/>
    <p:sldId id="298" r:id="rId24"/>
    <p:sldId id="559" r:id="rId25"/>
    <p:sldId id="584" r:id="rId26"/>
    <p:sldId id="585" r:id="rId27"/>
    <p:sldId id="581" r:id="rId28"/>
    <p:sldId id="571" r:id="rId29"/>
    <p:sldId id="572" r:id="rId30"/>
    <p:sldId id="573" r:id="rId31"/>
    <p:sldId id="476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  <a:srgbClr val="FFB3B3"/>
    <a:srgbClr val="CCECFF"/>
    <a:srgbClr val="00FFFF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66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037D24-1B7C-4484-868B-EF08D1053E00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FAA8A9-21EC-4DA7-AFE0-2CDE06AC70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8275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14354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aafc7fd8e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aafc7fd8e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aafc7fd8e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aafc7fd8e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54319fdea8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" name="Google Shape;777;g54319fdea8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54319fdea8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" name="Google Shape;777;g54319fdea8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reepik.com/" TargetMode="Externa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 rot="-690514">
            <a:off x="2853365" y="2916030"/>
            <a:ext cx="3614775" cy="11654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 rot="-690391">
            <a:off x="3689705" y="2121135"/>
            <a:ext cx="1577607" cy="11654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 rot="-690278">
            <a:off x="3191153" y="3649929"/>
            <a:ext cx="3289593" cy="95195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665" b="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3"/>
          <p:cNvSpPr txBox="1">
            <a:spLocks noGrp="1"/>
          </p:cNvSpPr>
          <p:nvPr>
            <p:ph type="subTitle" idx="1"/>
          </p:nvPr>
        </p:nvSpPr>
        <p:spPr>
          <a:xfrm>
            <a:off x="1932600" y="2151000"/>
            <a:ext cx="23811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5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5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5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5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5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5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5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5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5"/>
            </a:lvl9pPr>
          </a:lstStyle>
          <a:p>
            <a:endParaRPr/>
          </a:p>
        </p:txBody>
      </p:sp>
      <p:sp>
        <p:nvSpPr>
          <p:cNvPr id="42" name="Google Shape;42;p13"/>
          <p:cNvSpPr txBox="1">
            <a:spLocks noGrp="1"/>
          </p:cNvSpPr>
          <p:nvPr>
            <p:ph type="subTitle" idx="2"/>
          </p:nvPr>
        </p:nvSpPr>
        <p:spPr>
          <a:xfrm>
            <a:off x="1932600" y="2651051"/>
            <a:ext cx="23811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13"/>
          <p:cNvSpPr txBox="1">
            <a:spLocks noGrp="1"/>
          </p:cNvSpPr>
          <p:nvPr>
            <p:ph type="subTitle" idx="3"/>
          </p:nvPr>
        </p:nvSpPr>
        <p:spPr>
          <a:xfrm>
            <a:off x="5922920" y="2151000"/>
            <a:ext cx="23811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5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5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5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5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5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5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5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5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5"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subTitle" idx="4"/>
          </p:nvPr>
        </p:nvSpPr>
        <p:spPr>
          <a:xfrm>
            <a:off x="5922920" y="2651051"/>
            <a:ext cx="23811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subTitle" idx="5"/>
          </p:nvPr>
        </p:nvSpPr>
        <p:spPr>
          <a:xfrm>
            <a:off x="1932600" y="4360533"/>
            <a:ext cx="23811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5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5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5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5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5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5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5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5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5"/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subTitle" idx="6"/>
          </p:nvPr>
        </p:nvSpPr>
        <p:spPr>
          <a:xfrm>
            <a:off x="1932600" y="4855451"/>
            <a:ext cx="23811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subTitle" idx="7"/>
          </p:nvPr>
        </p:nvSpPr>
        <p:spPr>
          <a:xfrm>
            <a:off x="5922920" y="4360533"/>
            <a:ext cx="23811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5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5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5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5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5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5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5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5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5"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subTitle" idx="8"/>
          </p:nvPr>
        </p:nvSpPr>
        <p:spPr>
          <a:xfrm>
            <a:off x="5922920" y="4855451"/>
            <a:ext cx="23811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title" hasCustomPrompt="1"/>
          </p:nvPr>
        </p:nvSpPr>
        <p:spPr>
          <a:xfrm>
            <a:off x="1107228" y="2601879"/>
            <a:ext cx="10296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0" name="Google Shape;50;p13"/>
          <p:cNvSpPr txBox="1">
            <a:spLocks noGrp="1"/>
          </p:cNvSpPr>
          <p:nvPr>
            <p:ph type="title" idx="9" hasCustomPrompt="1"/>
          </p:nvPr>
        </p:nvSpPr>
        <p:spPr>
          <a:xfrm>
            <a:off x="1107228" y="4758663"/>
            <a:ext cx="10296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" name="Google Shape;51;p13"/>
          <p:cNvSpPr txBox="1">
            <a:spLocks noGrp="1"/>
          </p:cNvSpPr>
          <p:nvPr>
            <p:ph type="title" idx="13" hasCustomPrompt="1"/>
          </p:nvPr>
        </p:nvSpPr>
        <p:spPr>
          <a:xfrm>
            <a:off x="5073103" y="2601879"/>
            <a:ext cx="10296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14" hasCustomPrompt="1"/>
          </p:nvPr>
        </p:nvSpPr>
        <p:spPr>
          <a:xfrm>
            <a:off x="5073103" y="4758663"/>
            <a:ext cx="10296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15"/>
          </p:nvPr>
        </p:nvSpPr>
        <p:spPr>
          <a:xfrm>
            <a:off x="715900" y="807533"/>
            <a:ext cx="54849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subTitle" idx="1"/>
          </p:nvPr>
        </p:nvSpPr>
        <p:spPr>
          <a:xfrm rot="282725">
            <a:off x="982925" y="2622913"/>
            <a:ext cx="2381048" cy="53903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5"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ubTitle" idx="2"/>
          </p:nvPr>
        </p:nvSpPr>
        <p:spPr>
          <a:xfrm rot="282799">
            <a:off x="1089522" y="3113689"/>
            <a:ext cx="2099299" cy="69595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ubTitle" idx="3"/>
          </p:nvPr>
        </p:nvSpPr>
        <p:spPr>
          <a:xfrm rot="-224091">
            <a:off x="3352136" y="2514475"/>
            <a:ext cx="2381057" cy="5391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5"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4"/>
          </p:nvPr>
        </p:nvSpPr>
        <p:spPr>
          <a:xfrm rot="-224172">
            <a:off x="3529572" y="3007628"/>
            <a:ext cx="2099362" cy="6958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subTitle" idx="5"/>
          </p:nvPr>
        </p:nvSpPr>
        <p:spPr>
          <a:xfrm>
            <a:off x="5737777" y="2418200"/>
            <a:ext cx="23811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5"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subTitle" idx="6"/>
          </p:nvPr>
        </p:nvSpPr>
        <p:spPr>
          <a:xfrm>
            <a:off x="5878627" y="2907467"/>
            <a:ext cx="2099400" cy="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subTitle" idx="7"/>
          </p:nvPr>
        </p:nvSpPr>
        <p:spPr>
          <a:xfrm rot="-189372">
            <a:off x="977532" y="4912767"/>
            <a:ext cx="2381112" cy="5392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5"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subTitle" idx="8"/>
          </p:nvPr>
        </p:nvSpPr>
        <p:spPr>
          <a:xfrm rot="-189236">
            <a:off x="1144700" y="5416133"/>
            <a:ext cx="2099280" cy="6958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subTitle" idx="9"/>
          </p:nvPr>
        </p:nvSpPr>
        <p:spPr>
          <a:xfrm>
            <a:off x="3355529" y="4924833"/>
            <a:ext cx="23811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5"/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subTitle" idx="13"/>
          </p:nvPr>
        </p:nvSpPr>
        <p:spPr>
          <a:xfrm>
            <a:off x="3497529" y="5414667"/>
            <a:ext cx="2099400" cy="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subTitle" idx="14"/>
          </p:nvPr>
        </p:nvSpPr>
        <p:spPr>
          <a:xfrm rot="208906">
            <a:off x="5736602" y="4912667"/>
            <a:ext cx="2380995" cy="5393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5"/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subTitle" idx="15"/>
          </p:nvPr>
        </p:nvSpPr>
        <p:spPr>
          <a:xfrm rot="208911">
            <a:off x="5844100" y="5413294"/>
            <a:ext cx="2099375" cy="6960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67" name="Google Shape;67;p14"/>
          <p:cNvGrpSpPr/>
          <p:nvPr/>
        </p:nvGrpSpPr>
        <p:grpSpPr>
          <a:xfrm>
            <a:off x="6520301" y="6322745"/>
            <a:ext cx="450323" cy="599847"/>
            <a:chOff x="4887569" y="4595026"/>
            <a:chExt cx="381145" cy="381032"/>
          </a:xfrm>
        </p:grpSpPr>
        <p:sp>
          <p:nvSpPr>
            <p:cNvPr id="68" name="Google Shape;68;p14"/>
            <p:cNvSpPr/>
            <p:nvPr/>
          </p:nvSpPr>
          <p:spPr>
            <a:xfrm>
              <a:off x="5162374" y="4614573"/>
              <a:ext cx="94000" cy="103505"/>
            </a:xfrm>
            <a:custGeom>
              <a:avLst/>
              <a:gdLst/>
              <a:ahLst/>
              <a:cxnLst/>
              <a:rect l="l" t="t" r="r" b="b"/>
              <a:pathLst>
                <a:path w="7526" h="8287" extrusionOk="0">
                  <a:moveTo>
                    <a:pt x="1" y="0"/>
                  </a:moveTo>
                  <a:lnTo>
                    <a:pt x="7526" y="8287"/>
                  </a:lnTo>
                  <a:cubicBezTo>
                    <a:pt x="7347" y="7811"/>
                    <a:pt x="7145" y="7358"/>
                    <a:pt x="6918" y="6906"/>
                  </a:cubicBezTo>
                  <a:lnTo>
                    <a:pt x="1322" y="738"/>
                  </a:lnTo>
                  <a:cubicBezTo>
                    <a:pt x="894" y="464"/>
                    <a:pt x="453" y="226"/>
                    <a:pt x="1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69" name="Google Shape;69;p14"/>
            <p:cNvSpPr/>
            <p:nvPr/>
          </p:nvSpPr>
          <p:spPr>
            <a:xfrm>
              <a:off x="5125791" y="4601034"/>
              <a:ext cx="140550" cy="154814"/>
            </a:xfrm>
            <a:custGeom>
              <a:avLst/>
              <a:gdLst/>
              <a:ahLst/>
              <a:cxnLst/>
              <a:rect l="l" t="t" r="r" b="b"/>
              <a:pathLst>
                <a:path w="11253" h="12395" extrusionOk="0">
                  <a:moveTo>
                    <a:pt x="1" y="1"/>
                  </a:moveTo>
                  <a:lnTo>
                    <a:pt x="11252" y="12395"/>
                  </a:lnTo>
                  <a:cubicBezTo>
                    <a:pt x="11205" y="12097"/>
                    <a:pt x="11157" y="11800"/>
                    <a:pt x="11086" y="11502"/>
                  </a:cubicBezTo>
                  <a:lnTo>
                    <a:pt x="870" y="251"/>
                  </a:lnTo>
                  <a:cubicBezTo>
                    <a:pt x="596" y="155"/>
                    <a:pt x="299" y="72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0" name="Google Shape;70;p14"/>
            <p:cNvSpPr/>
            <p:nvPr/>
          </p:nvSpPr>
          <p:spPr>
            <a:xfrm>
              <a:off x="5096802" y="4595976"/>
              <a:ext cx="171912" cy="189323"/>
            </a:xfrm>
            <a:custGeom>
              <a:avLst/>
              <a:gdLst/>
              <a:ahLst/>
              <a:cxnLst/>
              <a:rect l="l" t="t" r="r" b="b"/>
              <a:pathLst>
                <a:path w="13764" h="15158" extrusionOk="0">
                  <a:moveTo>
                    <a:pt x="0" y="1"/>
                  </a:moveTo>
                  <a:lnTo>
                    <a:pt x="13764" y="15157"/>
                  </a:lnTo>
                  <a:cubicBezTo>
                    <a:pt x="13764" y="14907"/>
                    <a:pt x="13752" y="14669"/>
                    <a:pt x="13740" y="14419"/>
                  </a:cubicBezTo>
                  <a:lnTo>
                    <a:pt x="726" y="84"/>
                  </a:lnTo>
                  <a:cubicBezTo>
                    <a:pt x="488" y="48"/>
                    <a:pt x="238" y="25"/>
                    <a:pt x="0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1" name="Google Shape;71;p14"/>
            <p:cNvSpPr/>
            <p:nvPr/>
          </p:nvSpPr>
          <p:spPr>
            <a:xfrm>
              <a:off x="5071659" y="4595026"/>
              <a:ext cx="196318" cy="215253"/>
            </a:xfrm>
            <a:custGeom>
              <a:avLst/>
              <a:gdLst/>
              <a:ahLst/>
              <a:cxnLst/>
              <a:rect l="l" t="t" r="r" b="b"/>
              <a:pathLst>
                <a:path w="15718" h="17234" extrusionOk="0">
                  <a:moveTo>
                    <a:pt x="430" y="0"/>
                  </a:moveTo>
                  <a:cubicBezTo>
                    <a:pt x="287" y="0"/>
                    <a:pt x="144" y="5"/>
                    <a:pt x="1" y="5"/>
                  </a:cubicBezTo>
                  <a:lnTo>
                    <a:pt x="15646" y="17234"/>
                  </a:lnTo>
                  <a:cubicBezTo>
                    <a:pt x="15670" y="17019"/>
                    <a:pt x="15693" y="16805"/>
                    <a:pt x="15717" y="16591"/>
                  </a:cubicBezTo>
                  <a:lnTo>
                    <a:pt x="644" y="5"/>
                  </a:lnTo>
                  <a:cubicBezTo>
                    <a:pt x="572" y="1"/>
                    <a:pt x="501" y="0"/>
                    <a:pt x="430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2" name="Google Shape;72;p14"/>
            <p:cNvSpPr/>
            <p:nvPr/>
          </p:nvSpPr>
          <p:spPr>
            <a:xfrm>
              <a:off x="5049215" y="4596275"/>
              <a:ext cx="215190" cy="236161"/>
            </a:xfrm>
            <a:custGeom>
              <a:avLst/>
              <a:gdLst/>
              <a:ahLst/>
              <a:cxnLst/>
              <a:rect l="l" t="t" r="r" b="b"/>
              <a:pathLst>
                <a:path w="17229" h="18908" extrusionOk="0">
                  <a:moveTo>
                    <a:pt x="584" y="1"/>
                  </a:moveTo>
                  <a:cubicBezTo>
                    <a:pt x="393" y="24"/>
                    <a:pt x="191" y="48"/>
                    <a:pt x="0" y="72"/>
                  </a:cubicBezTo>
                  <a:lnTo>
                    <a:pt x="17098" y="18908"/>
                  </a:lnTo>
                  <a:cubicBezTo>
                    <a:pt x="17145" y="18717"/>
                    <a:pt x="17193" y="18527"/>
                    <a:pt x="17228" y="18336"/>
                  </a:cubicBezTo>
                  <a:lnTo>
                    <a:pt x="584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3" name="Google Shape;73;p14"/>
            <p:cNvSpPr/>
            <p:nvPr/>
          </p:nvSpPr>
          <p:spPr>
            <a:xfrm>
              <a:off x="5028694" y="4599848"/>
              <a:ext cx="230203" cy="252523"/>
            </a:xfrm>
            <a:custGeom>
              <a:avLst/>
              <a:gdLst/>
              <a:ahLst/>
              <a:cxnLst/>
              <a:rect l="l" t="t" r="r" b="b"/>
              <a:pathLst>
                <a:path w="18431" h="20218" extrusionOk="0">
                  <a:moveTo>
                    <a:pt x="536" y="0"/>
                  </a:moveTo>
                  <a:cubicBezTo>
                    <a:pt x="357" y="36"/>
                    <a:pt x="179" y="84"/>
                    <a:pt x="0" y="131"/>
                  </a:cubicBezTo>
                  <a:lnTo>
                    <a:pt x="18240" y="20217"/>
                  </a:lnTo>
                  <a:cubicBezTo>
                    <a:pt x="18312" y="20050"/>
                    <a:pt x="18371" y="19884"/>
                    <a:pt x="18431" y="19717"/>
                  </a:cubicBezTo>
                  <a:lnTo>
                    <a:pt x="536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4" name="Google Shape;74;p14"/>
            <p:cNvSpPr/>
            <p:nvPr/>
          </p:nvSpPr>
          <p:spPr>
            <a:xfrm>
              <a:off x="5009946" y="4605343"/>
              <a:ext cx="241519" cy="265163"/>
            </a:xfrm>
            <a:custGeom>
              <a:avLst/>
              <a:gdLst/>
              <a:ahLst/>
              <a:cxnLst/>
              <a:rect l="l" t="t" r="r" b="b"/>
              <a:pathLst>
                <a:path w="19337" h="21230" extrusionOk="0">
                  <a:moveTo>
                    <a:pt x="489" y="1"/>
                  </a:moveTo>
                  <a:cubicBezTo>
                    <a:pt x="322" y="60"/>
                    <a:pt x="168" y="120"/>
                    <a:pt x="1" y="179"/>
                  </a:cubicBezTo>
                  <a:lnTo>
                    <a:pt x="19110" y="21230"/>
                  </a:lnTo>
                  <a:cubicBezTo>
                    <a:pt x="19194" y="21075"/>
                    <a:pt x="19265" y="20920"/>
                    <a:pt x="19337" y="20765"/>
                  </a:cubicBezTo>
                  <a:lnTo>
                    <a:pt x="489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5" name="Google Shape;75;p14"/>
            <p:cNvSpPr/>
            <p:nvPr/>
          </p:nvSpPr>
          <p:spPr>
            <a:xfrm>
              <a:off x="4992548" y="4612487"/>
              <a:ext cx="250150" cy="274680"/>
            </a:xfrm>
            <a:custGeom>
              <a:avLst/>
              <a:gdLst/>
              <a:ahLst/>
              <a:cxnLst/>
              <a:rect l="l" t="t" r="r" b="b"/>
              <a:pathLst>
                <a:path w="20028" h="21992" extrusionOk="0">
                  <a:moveTo>
                    <a:pt x="453" y="0"/>
                  </a:moveTo>
                  <a:cubicBezTo>
                    <a:pt x="299" y="72"/>
                    <a:pt x="156" y="143"/>
                    <a:pt x="1" y="227"/>
                  </a:cubicBezTo>
                  <a:lnTo>
                    <a:pt x="19765" y="21991"/>
                  </a:lnTo>
                  <a:cubicBezTo>
                    <a:pt x="19849" y="21848"/>
                    <a:pt x="19932" y="21705"/>
                    <a:pt x="20027" y="21563"/>
                  </a:cubicBezTo>
                  <a:lnTo>
                    <a:pt x="45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6" name="Google Shape;76;p14"/>
            <p:cNvSpPr/>
            <p:nvPr/>
          </p:nvSpPr>
          <p:spPr>
            <a:xfrm>
              <a:off x="4976486" y="4621106"/>
              <a:ext cx="255945" cy="281075"/>
            </a:xfrm>
            <a:custGeom>
              <a:avLst/>
              <a:gdLst/>
              <a:ahLst/>
              <a:cxnLst/>
              <a:rect l="l" t="t" r="r" b="b"/>
              <a:pathLst>
                <a:path w="20492" h="22504" extrusionOk="0">
                  <a:moveTo>
                    <a:pt x="418" y="1"/>
                  </a:moveTo>
                  <a:cubicBezTo>
                    <a:pt x="275" y="84"/>
                    <a:pt x="144" y="179"/>
                    <a:pt x="1" y="263"/>
                  </a:cubicBezTo>
                  <a:lnTo>
                    <a:pt x="20194" y="22504"/>
                  </a:lnTo>
                  <a:cubicBezTo>
                    <a:pt x="20301" y="22373"/>
                    <a:pt x="20396" y="22254"/>
                    <a:pt x="20492" y="22111"/>
                  </a:cubicBezTo>
                  <a:lnTo>
                    <a:pt x="41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7" name="Google Shape;77;p14"/>
            <p:cNvSpPr/>
            <p:nvPr/>
          </p:nvSpPr>
          <p:spPr>
            <a:xfrm>
              <a:off x="4961623" y="4631222"/>
              <a:ext cx="259355" cy="284784"/>
            </a:xfrm>
            <a:custGeom>
              <a:avLst/>
              <a:gdLst/>
              <a:ahLst/>
              <a:cxnLst/>
              <a:rect l="l" t="t" r="r" b="b"/>
              <a:pathLst>
                <a:path w="20765" h="22801" extrusionOk="0">
                  <a:moveTo>
                    <a:pt x="393" y="1"/>
                  </a:moveTo>
                  <a:cubicBezTo>
                    <a:pt x="250" y="96"/>
                    <a:pt x="131" y="191"/>
                    <a:pt x="0" y="286"/>
                  </a:cubicBezTo>
                  <a:lnTo>
                    <a:pt x="20443" y="22801"/>
                  </a:lnTo>
                  <a:cubicBezTo>
                    <a:pt x="20551" y="22682"/>
                    <a:pt x="20658" y="22563"/>
                    <a:pt x="20765" y="22444"/>
                  </a:cubicBezTo>
                  <a:lnTo>
                    <a:pt x="393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8" name="Google Shape;78;p14"/>
            <p:cNvSpPr/>
            <p:nvPr/>
          </p:nvSpPr>
          <p:spPr>
            <a:xfrm>
              <a:off x="4947934" y="4642526"/>
              <a:ext cx="260404" cy="285984"/>
            </a:xfrm>
            <a:custGeom>
              <a:avLst/>
              <a:gdLst/>
              <a:ahLst/>
              <a:cxnLst/>
              <a:rect l="l" t="t" r="r" b="b"/>
              <a:pathLst>
                <a:path w="20849" h="22897" extrusionOk="0">
                  <a:moveTo>
                    <a:pt x="358" y="0"/>
                  </a:moveTo>
                  <a:cubicBezTo>
                    <a:pt x="287" y="48"/>
                    <a:pt x="227" y="96"/>
                    <a:pt x="168" y="155"/>
                  </a:cubicBezTo>
                  <a:cubicBezTo>
                    <a:pt x="108" y="215"/>
                    <a:pt x="61" y="262"/>
                    <a:pt x="1" y="322"/>
                  </a:cubicBezTo>
                  <a:lnTo>
                    <a:pt x="20504" y="22896"/>
                  </a:lnTo>
                  <a:cubicBezTo>
                    <a:pt x="20563" y="22848"/>
                    <a:pt x="20623" y="22801"/>
                    <a:pt x="20682" y="22741"/>
                  </a:cubicBezTo>
                  <a:cubicBezTo>
                    <a:pt x="20742" y="22682"/>
                    <a:pt x="20801" y="22634"/>
                    <a:pt x="20849" y="22575"/>
                  </a:cubicBezTo>
                  <a:lnTo>
                    <a:pt x="358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9" name="Google Shape;79;p14"/>
            <p:cNvSpPr/>
            <p:nvPr/>
          </p:nvSpPr>
          <p:spPr>
            <a:xfrm>
              <a:off x="4935294" y="4655016"/>
              <a:ext cx="259367" cy="284784"/>
            </a:xfrm>
            <a:custGeom>
              <a:avLst/>
              <a:gdLst/>
              <a:ahLst/>
              <a:cxnLst/>
              <a:rect l="l" t="t" r="r" b="b"/>
              <a:pathLst>
                <a:path w="20766" h="22801" extrusionOk="0">
                  <a:moveTo>
                    <a:pt x="322" y="1"/>
                  </a:moveTo>
                  <a:cubicBezTo>
                    <a:pt x="215" y="120"/>
                    <a:pt x="108" y="239"/>
                    <a:pt x="1" y="358"/>
                  </a:cubicBezTo>
                  <a:lnTo>
                    <a:pt x="20384" y="22801"/>
                  </a:lnTo>
                  <a:cubicBezTo>
                    <a:pt x="20515" y="22706"/>
                    <a:pt x="20634" y="22610"/>
                    <a:pt x="20765" y="22515"/>
                  </a:cubicBezTo>
                  <a:lnTo>
                    <a:pt x="322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0" name="Google Shape;80;p14"/>
            <p:cNvSpPr/>
            <p:nvPr/>
          </p:nvSpPr>
          <p:spPr>
            <a:xfrm>
              <a:off x="4923853" y="4668842"/>
              <a:ext cx="255933" cy="281075"/>
            </a:xfrm>
            <a:custGeom>
              <a:avLst/>
              <a:gdLst/>
              <a:ahLst/>
              <a:cxnLst/>
              <a:rect l="l" t="t" r="r" b="b"/>
              <a:pathLst>
                <a:path w="20491" h="22504" extrusionOk="0">
                  <a:moveTo>
                    <a:pt x="298" y="1"/>
                  </a:moveTo>
                  <a:cubicBezTo>
                    <a:pt x="191" y="132"/>
                    <a:pt x="95" y="263"/>
                    <a:pt x="0" y="394"/>
                  </a:cubicBezTo>
                  <a:lnTo>
                    <a:pt x="20074" y="22504"/>
                  </a:lnTo>
                  <a:cubicBezTo>
                    <a:pt x="20217" y="22420"/>
                    <a:pt x="20360" y="22337"/>
                    <a:pt x="20491" y="22242"/>
                  </a:cubicBezTo>
                  <a:lnTo>
                    <a:pt x="29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1" name="Google Shape;81;p14"/>
            <p:cNvSpPr/>
            <p:nvPr/>
          </p:nvSpPr>
          <p:spPr>
            <a:xfrm>
              <a:off x="4913586" y="4684018"/>
              <a:ext cx="250137" cy="274530"/>
            </a:xfrm>
            <a:custGeom>
              <a:avLst/>
              <a:gdLst/>
              <a:ahLst/>
              <a:cxnLst/>
              <a:rect l="l" t="t" r="r" b="b"/>
              <a:pathLst>
                <a:path w="20027" h="21980" extrusionOk="0">
                  <a:moveTo>
                    <a:pt x="263" y="0"/>
                  </a:moveTo>
                  <a:cubicBezTo>
                    <a:pt x="179" y="131"/>
                    <a:pt x="96" y="274"/>
                    <a:pt x="1" y="417"/>
                  </a:cubicBezTo>
                  <a:lnTo>
                    <a:pt x="19575" y="21979"/>
                  </a:lnTo>
                  <a:cubicBezTo>
                    <a:pt x="19729" y="21908"/>
                    <a:pt x="19884" y="21836"/>
                    <a:pt x="20027" y="21753"/>
                  </a:cubicBezTo>
                  <a:lnTo>
                    <a:pt x="26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2" name="Google Shape;82;p14"/>
            <p:cNvSpPr/>
            <p:nvPr/>
          </p:nvSpPr>
          <p:spPr>
            <a:xfrm>
              <a:off x="4904818" y="4700517"/>
              <a:ext cx="241507" cy="265163"/>
            </a:xfrm>
            <a:custGeom>
              <a:avLst/>
              <a:gdLst/>
              <a:ahLst/>
              <a:cxnLst/>
              <a:rect l="l" t="t" r="r" b="b"/>
              <a:pathLst>
                <a:path w="19336" h="21230" extrusionOk="0">
                  <a:moveTo>
                    <a:pt x="226" y="1"/>
                  </a:moveTo>
                  <a:cubicBezTo>
                    <a:pt x="143" y="156"/>
                    <a:pt x="72" y="310"/>
                    <a:pt x="0" y="465"/>
                  </a:cubicBezTo>
                  <a:lnTo>
                    <a:pt x="18848" y="21230"/>
                  </a:lnTo>
                  <a:cubicBezTo>
                    <a:pt x="19014" y="21182"/>
                    <a:pt x="19181" y="21111"/>
                    <a:pt x="19336" y="21051"/>
                  </a:cubicBezTo>
                  <a:lnTo>
                    <a:pt x="226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3" name="Google Shape;83;p14"/>
            <p:cNvSpPr/>
            <p:nvPr/>
          </p:nvSpPr>
          <p:spPr>
            <a:xfrm>
              <a:off x="4897524" y="4718665"/>
              <a:ext cx="230066" cy="252523"/>
            </a:xfrm>
            <a:custGeom>
              <a:avLst/>
              <a:gdLst/>
              <a:ahLst/>
              <a:cxnLst/>
              <a:rect l="l" t="t" r="r" b="b"/>
              <a:pathLst>
                <a:path w="18420" h="20218" extrusionOk="0">
                  <a:moveTo>
                    <a:pt x="179" y="0"/>
                  </a:moveTo>
                  <a:cubicBezTo>
                    <a:pt x="108" y="167"/>
                    <a:pt x="48" y="346"/>
                    <a:pt x="1" y="512"/>
                  </a:cubicBezTo>
                  <a:lnTo>
                    <a:pt x="17884" y="20217"/>
                  </a:lnTo>
                  <a:cubicBezTo>
                    <a:pt x="18063" y="20181"/>
                    <a:pt x="18241" y="20134"/>
                    <a:pt x="18420" y="20086"/>
                  </a:cubicBezTo>
                  <a:lnTo>
                    <a:pt x="179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4" name="Google Shape;84;p14"/>
            <p:cNvSpPr/>
            <p:nvPr/>
          </p:nvSpPr>
          <p:spPr>
            <a:xfrm>
              <a:off x="4891878" y="4738587"/>
              <a:ext cx="215340" cy="236161"/>
            </a:xfrm>
            <a:custGeom>
              <a:avLst/>
              <a:gdLst/>
              <a:ahLst/>
              <a:cxnLst/>
              <a:rect l="l" t="t" r="r" b="b"/>
              <a:pathLst>
                <a:path w="17241" h="18908" extrusionOk="0">
                  <a:moveTo>
                    <a:pt x="131" y="1"/>
                  </a:moveTo>
                  <a:cubicBezTo>
                    <a:pt x="84" y="191"/>
                    <a:pt x="36" y="382"/>
                    <a:pt x="0" y="572"/>
                  </a:cubicBezTo>
                  <a:lnTo>
                    <a:pt x="16645" y="18908"/>
                  </a:lnTo>
                  <a:cubicBezTo>
                    <a:pt x="16848" y="18896"/>
                    <a:pt x="17038" y="18872"/>
                    <a:pt x="17241" y="18836"/>
                  </a:cubicBezTo>
                  <a:lnTo>
                    <a:pt x="13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5" name="Google Shape;85;p14"/>
            <p:cNvSpPr/>
            <p:nvPr/>
          </p:nvSpPr>
          <p:spPr>
            <a:xfrm>
              <a:off x="4888456" y="4760744"/>
              <a:ext cx="196155" cy="215315"/>
            </a:xfrm>
            <a:custGeom>
              <a:avLst/>
              <a:gdLst/>
              <a:ahLst/>
              <a:cxnLst/>
              <a:rect l="l" t="t" r="r" b="b"/>
              <a:pathLst>
                <a:path w="15705" h="17239" extrusionOk="0">
                  <a:moveTo>
                    <a:pt x="60" y="1"/>
                  </a:moveTo>
                  <a:cubicBezTo>
                    <a:pt x="36" y="215"/>
                    <a:pt x="12" y="429"/>
                    <a:pt x="0" y="644"/>
                  </a:cubicBezTo>
                  <a:lnTo>
                    <a:pt x="15062" y="17229"/>
                  </a:lnTo>
                  <a:cubicBezTo>
                    <a:pt x="15169" y="17235"/>
                    <a:pt x="15276" y="17238"/>
                    <a:pt x="15383" y="17238"/>
                  </a:cubicBezTo>
                  <a:cubicBezTo>
                    <a:pt x="15491" y="17238"/>
                    <a:pt x="15598" y="17235"/>
                    <a:pt x="15705" y="17229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6" name="Google Shape;86;p14"/>
            <p:cNvSpPr/>
            <p:nvPr/>
          </p:nvSpPr>
          <p:spPr>
            <a:xfrm>
              <a:off x="4887569" y="4785736"/>
              <a:ext cx="171912" cy="189461"/>
            </a:xfrm>
            <a:custGeom>
              <a:avLst/>
              <a:gdLst/>
              <a:ahLst/>
              <a:cxnLst/>
              <a:rect l="l" t="t" r="r" b="b"/>
              <a:pathLst>
                <a:path w="13764" h="15169" extrusionOk="0">
                  <a:moveTo>
                    <a:pt x="0" y="0"/>
                  </a:moveTo>
                  <a:cubicBezTo>
                    <a:pt x="0" y="250"/>
                    <a:pt x="12" y="500"/>
                    <a:pt x="24" y="738"/>
                  </a:cubicBezTo>
                  <a:lnTo>
                    <a:pt x="13037" y="15073"/>
                  </a:lnTo>
                  <a:cubicBezTo>
                    <a:pt x="13276" y="15109"/>
                    <a:pt x="13526" y="15133"/>
                    <a:pt x="13764" y="1516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7" name="Google Shape;87;p14"/>
            <p:cNvSpPr/>
            <p:nvPr/>
          </p:nvSpPr>
          <p:spPr>
            <a:xfrm>
              <a:off x="4889942" y="4815175"/>
              <a:ext cx="140537" cy="154963"/>
            </a:xfrm>
            <a:custGeom>
              <a:avLst/>
              <a:gdLst/>
              <a:ahLst/>
              <a:cxnLst/>
              <a:rect l="l" t="t" r="r" b="b"/>
              <a:pathLst>
                <a:path w="11252" h="12407" extrusionOk="0">
                  <a:moveTo>
                    <a:pt x="1" y="1"/>
                  </a:moveTo>
                  <a:cubicBezTo>
                    <a:pt x="48" y="310"/>
                    <a:pt x="108" y="608"/>
                    <a:pt x="167" y="905"/>
                  </a:cubicBezTo>
                  <a:lnTo>
                    <a:pt x="10371" y="12145"/>
                  </a:lnTo>
                  <a:cubicBezTo>
                    <a:pt x="10669" y="12240"/>
                    <a:pt x="10954" y="12323"/>
                    <a:pt x="11252" y="1240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8" name="Google Shape;88;p14"/>
            <p:cNvSpPr/>
            <p:nvPr/>
          </p:nvSpPr>
          <p:spPr>
            <a:xfrm>
              <a:off x="4899909" y="4852945"/>
              <a:ext cx="93987" cy="103517"/>
            </a:xfrm>
            <a:custGeom>
              <a:avLst/>
              <a:gdLst/>
              <a:ahLst/>
              <a:cxnLst/>
              <a:rect l="l" t="t" r="r" b="b"/>
              <a:pathLst>
                <a:path w="7525" h="8288" extrusionOk="0">
                  <a:moveTo>
                    <a:pt x="0" y="1"/>
                  </a:moveTo>
                  <a:lnTo>
                    <a:pt x="0" y="1"/>
                  </a:lnTo>
                  <a:cubicBezTo>
                    <a:pt x="179" y="477"/>
                    <a:pt x="381" y="929"/>
                    <a:pt x="607" y="1382"/>
                  </a:cubicBezTo>
                  <a:lnTo>
                    <a:pt x="6203" y="7549"/>
                  </a:lnTo>
                  <a:cubicBezTo>
                    <a:pt x="6632" y="7823"/>
                    <a:pt x="7073" y="8061"/>
                    <a:pt x="7525" y="828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</p:grpSp>
      <p:sp>
        <p:nvSpPr>
          <p:cNvPr id="89" name="Google Shape;89;p14"/>
          <p:cNvSpPr txBox="1">
            <a:spLocks noGrp="1"/>
          </p:cNvSpPr>
          <p:nvPr>
            <p:ph type="title"/>
          </p:nvPr>
        </p:nvSpPr>
        <p:spPr>
          <a:xfrm>
            <a:off x="702300" y="806967"/>
            <a:ext cx="77583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5"/>
          <p:cNvSpPr txBox="1">
            <a:spLocks noGrp="1"/>
          </p:cNvSpPr>
          <p:nvPr>
            <p:ph type="subTitle" idx="1"/>
          </p:nvPr>
        </p:nvSpPr>
        <p:spPr>
          <a:xfrm rot="-201010">
            <a:off x="3425633" y="2130260"/>
            <a:ext cx="2849169" cy="76134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2" name="Google Shape;92;p15"/>
          <p:cNvSpPr txBox="1">
            <a:spLocks noGrp="1"/>
          </p:cNvSpPr>
          <p:nvPr>
            <p:ph type="subTitle" idx="2"/>
          </p:nvPr>
        </p:nvSpPr>
        <p:spPr>
          <a:xfrm>
            <a:off x="3426197" y="3631225"/>
            <a:ext cx="2848500" cy="7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3" name="Google Shape;93;p15"/>
          <p:cNvSpPr txBox="1">
            <a:spLocks noGrp="1"/>
          </p:cNvSpPr>
          <p:nvPr>
            <p:ph type="ctrTitle"/>
          </p:nvPr>
        </p:nvSpPr>
        <p:spPr>
          <a:xfrm rot="-185413">
            <a:off x="3413285" y="1879377"/>
            <a:ext cx="1446904" cy="443849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5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9pPr>
          </a:lstStyle>
          <a:p>
            <a:endParaRPr/>
          </a:p>
        </p:txBody>
      </p:sp>
      <p:sp>
        <p:nvSpPr>
          <p:cNvPr id="94" name="Google Shape;94;p15"/>
          <p:cNvSpPr txBox="1">
            <a:spLocks noGrp="1"/>
          </p:cNvSpPr>
          <p:nvPr>
            <p:ph type="ctrTitle" idx="3"/>
          </p:nvPr>
        </p:nvSpPr>
        <p:spPr>
          <a:xfrm>
            <a:off x="3425750" y="3343015"/>
            <a:ext cx="1446900" cy="444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5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9pPr>
          </a:lstStyle>
          <a:p>
            <a:endParaRPr/>
          </a:p>
        </p:txBody>
      </p:sp>
      <p:sp>
        <p:nvSpPr>
          <p:cNvPr id="95" name="Google Shape;95;p15"/>
          <p:cNvSpPr txBox="1">
            <a:spLocks noGrp="1"/>
          </p:cNvSpPr>
          <p:nvPr>
            <p:ph type="subTitle" idx="4"/>
          </p:nvPr>
        </p:nvSpPr>
        <p:spPr>
          <a:xfrm rot="-273526">
            <a:off x="3366368" y="5036135"/>
            <a:ext cx="2849716" cy="76132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6" name="Google Shape;96;p15"/>
          <p:cNvSpPr txBox="1">
            <a:spLocks noGrp="1"/>
          </p:cNvSpPr>
          <p:nvPr>
            <p:ph type="ctrTitle" idx="5"/>
          </p:nvPr>
        </p:nvSpPr>
        <p:spPr>
          <a:xfrm rot="-251841">
            <a:off x="3341717" y="4825113"/>
            <a:ext cx="1446881" cy="443984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5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9pPr>
          </a:lstStyle>
          <a:p>
            <a:endParaRPr/>
          </a:p>
        </p:txBody>
      </p:sp>
      <p:sp>
        <p:nvSpPr>
          <p:cNvPr id="97" name="Google Shape;97;p15"/>
          <p:cNvSpPr txBox="1">
            <a:spLocks noGrp="1"/>
          </p:cNvSpPr>
          <p:nvPr>
            <p:ph type="title" idx="6"/>
          </p:nvPr>
        </p:nvSpPr>
        <p:spPr>
          <a:xfrm>
            <a:off x="702300" y="806967"/>
            <a:ext cx="77583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6"/>
          <p:cNvSpPr txBox="1">
            <a:spLocks noGrp="1"/>
          </p:cNvSpPr>
          <p:nvPr>
            <p:ph type="ctrTitle"/>
          </p:nvPr>
        </p:nvSpPr>
        <p:spPr>
          <a:xfrm>
            <a:off x="2105887" y="2436767"/>
            <a:ext cx="18219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0" name="Google Shape;100;p16"/>
          <p:cNvSpPr txBox="1">
            <a:spLocks noGrp="1"/>
          </p:cNvSpPr>
          <p:nvPr>
            <p:ph type="subTitle" idx="1"/>
          </p:nvPr>
        </p:nvSpPr>
        <p:spPr>
          <a:xfrm>
            <a:off x="1904287" y="2855184"/>
            <a:ext cx="22251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1" name="Google Shape;101;p16"/>
          <p:cNvSpPr txBox="1">
            <a:spLocks noGrp="1"/>
          </p:cNvSpPr>
          <p:nvPr>
            <p:ph type="ctrTitle" idx="2"/>
          </p:nvPr>
        </p:nvSpPr>
        <p:spPr>
          <a:xfrm>
            <a:off x="5140013" y="2436767"/>
            <a:ext cx="18219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2" name="Google Shape;102;p16"/>
          <p:cNvSpPr txBox="1">
            <a:spLocks noGrp="1"/>
          </p:cNvSpPr>
          <p:nvPr>
            <p:ph type="subTitle" idx="3"/>
          </p:nvPr>
        </p:nvSpPr>
        <p:spPr>
          <a:xfrm>
            <a:off x="4938413" y="2855184"/>
            <a:ext cx="22251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3" name="Google Shape;103;p16"/>
          <p:cNvSpPr txBox="1">
            <a:spLocks noGrp="1"/>
          </p:cNvSpPr>
          <p:nvPr>
            <p:ph type="ctrTitle" idx="4"/>
          </p:nvPr>
        </p:nvSpPr>
        <p:spPr>
          <a:xfrm>
            <a:off x="2105887" y="4504851"/>
            <a:ext cx="18219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4" name="Google Shape;104;p16"/>
          <p:cNvSpPr txBox="1">
            <a:spLocks noGrp="1"/>
          </p:cNvSpPr>
          <p:nvPr>
            <p:ph type="subTitle" idx="5"/>
          </p:nvPr>
        </p:nvSpPr>
        <p:spPr>
          <a:xfrm>
            <a:off x="1904287" y="4931304"/>
            <a:ext cx="22251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5" name="Google Shape;105;p16"/>
          <p:cNvSpPr txBox="1">
            <a:spLocks noGrp="1"/>
          </p:cNvSpPr>
          <p:nvPr>
            <p:ph type="ctrTitle" idx="6"/>
          </p:nvPr>
        </p:nvSpPr>
        <p:spPr>
          <a:xfrm>
            <a:off x="5140013" y="4504851"/>
            <a:ext cx="18219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6" name="Google Shape;106;p16"/>
          <p:cNvSpPr txBox="1">
            <a:spLocks noGrp="1"/>
          </p:cNvSpPr>
          <p:nvPr>
            <p:ph type="subTitle" idx="7"/>
          </p:nvPr>
        </p:nvSpPr>
        <p:spPr>
          <a:xfrm>
            <a:off x="4938413" y="4931304"/>
            <a:ext cx="22251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7" name="Google Shape;107;p16"/>
          <p:cNvSpPr txBox="1">
            <a:spLocks noGrp="1"/>
          </p:cNvSpPr>
          <p:nvPr>
            <p:ph type="title" idx="8"/>
          </p:nvPr>
        </p:nvSpPr>
        <p:spPr>
          <a:xfrm>
            <a:off x="702300" y="806967"/>
            <a:ext cx="77583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>
            <a:endParaRPr/>
          </a:p>
        </p:txBody>
      </p:sp>
      <p:sp>
        <p:nvSpPr>
          <p:cNvPr id="108" name="Google Shape;108;p16"/>
          <p:cNvSpPr txBox="1">
            <a:spLocks noGrp="1"/>
          </p:cNvSpPr>
          <p:nvPr>
            <p:ph type="title" idx="9" hasCustomPrompt="1"/>
          </p:nvPr>
        </p:nvSpPr>
        <p:spPr>
          <a:xfrm>
            <a:off x="2581087" y="1903567"/>
            <a:ext cx="8715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9" name="Google Shape;109;p16"/>
          <p:cNvSpPr txBox="1">
            <a:spLocks noGrp="1"/>
          </p:cNvSpPr>
          <p:nvPr>
            <p:ph type="title" idx="13" hasCustomPrompt="1"/>
          </p:nvPr>
        </p:nvSpPr>
        <p:spPr>
          <a:xfrm>
            <a:off x="2581087" y="3968767"/>
            <a:ext cx="8715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0" name="Google Shape;110;p16"/>
          <p:cNvSpPr txBox="1">
            <a:spLocks noGrp="1"/>
          </p:cNvSpPr>
          <p:nvPr>
            <p:ph type="title" idx="14" hasCustomPrompt="1"/>
          </p:nvPr>
        </p:nvSpPr>
        <p:spPr>
          <a:xfrm>
            <a:off x="5615213" y="1903567"/>
            <a:ext cx="8715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1" name="Google Shape;111;p16"/>
          <p:cNvSpPr txBox="1">
            <a:spLocks noGrp="1"/>
          </p:cNvSpPr>
          <p:nvPr>
            <p:ph type="title" idx="15" hasCustomPrompt="1"/>
          </p:nvPr>
        </p:nvSpPr>
        <p:spPr>
          <a:xfrm>
            <a:off x="5615213" y="3968767"/>
            <a:ext cx="8715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7"/>
          <p:cNvSpPr txBox="1">
            <a:spLocks noGrp="1"/>
          </p:cNvSpPr>
          <p:nvPr>
            <p:ph type="subTitle" idx="1"/>
          </p:nvPr>
        </p:nvSpPr>
        <p:spPr>
          <a:xfrm>
            <a:off x="1920600" y="2692800"/>
            <a:ext cx="5302800" cy="108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17"/>
          <p:cNvSpPr txBox="1">
            <a:spLocks noGrp="1"/>
          </p:cNvSpPr>
          <p:nvPr>
            <p:ph type="subTitle" idx="2"/>
          </p:nvPr>
        </p:nvSpPr>
        <p:spPr>
          <a:xfrm rot="-233943">
            <a:off x="2851194" y="4135473"/>
            <a:ext cx="3242706" cy="38969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1_Title only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8"/>
          <p:cNvSpPr txBox="1">
            <a:spLocks noGrp="1"/>
          </p:cNvSpPr>
          <p:nvPr>
            <p:ph type="title"/>
          </p:nvPr>
        </p:nvSpPr>
        <p:spPr>
          <a:xfrm>
            <a:off x="715900" y="807531"/>
            <a:ext cx="80223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9"/>
          <p:cNvSpPr txBox="1">
            <a:spLocks noGrp="1"/>
          </p:cNvSpPr>
          <p:nvPr>
            <p:ph type="body" idx="1"/>
          </p:nvPr>
        </p:nvSpPr>
        <p:spPr>
          <a:xfrm rot="-367551">
            <a:off x="4787794" y="3353297"/>
            <a:ext cx="2594817" cy="15154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Montserrat"/>
              <a:buChar char="●"/>
              <a:defRPr/>
            </a:lvl1pPr>
            <a:lvl2pPr marL="1219200" lvl="1" indent="-42354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2pPr>
            <a:lvl3pPr marL="1828800" lvl="2" indent="-42354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3pPr>
            <a:lvl4pPr marL="2438400" lvl="3" indent="-42354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4pPr>
            <a:lvl5pPr marL="3048000" lvl="4" indent="-42354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5pPr>
            <a:lvl6pPr marL="3657600" lvl="5" indent="-42354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6pPr>
            <a:lvl7pPr marL="4267200" lvl="6" indent="-42354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7pPr>
            <a:lvl8pPr marL="4876800" lvl="7" indent="-42354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8pPr>
            <a:lvl9pPr marL="5486400" lvl="8" indent="-42354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  <p:sp>
        <p:nvSpPr>
          <p:cNvPr id="119" name="Google Shape;119;p19"/>
          <p:cNvSpPr txBox="1">
            <a:spLocks noGrp="1"/>
          </p:cNvSpPr>
          <p:nvPr>
            <p:ph type="title"/>
          </p:nvPr>
        </p:nvSpPr>
        <p:spPr>
          <a:xfrm rot="-367475">
            <a:off x="4743656" y="2706023"/>
            <a:ext cx="2553173" cy="67748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0"/>
          <p:cNvSpPr txBox="1">
            <a:spLocks noGrp="1"/>
          </p:cNvSpPr>
          <p:nvPr>
            <p:ph type="title"/>
          </p:nvPr>
        </p:nvSpPr>
        <p:spPr>
          <a:xfrm>
            <a:off x="702300" y="806967"/>
            <a:ext cx="42783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>
            <a:endParaRPr/>
          </a:p>
        </p:txBody>
      </p:sp>
      <p:sp>
        <p:nvSpPr>
          <p:cNvPr id="122" name="Google Shape;122;p20"/>
          <p:cNvSpPr txBox="1">
            <a:spLocks noGrp="1"/>
          </p:cNvSpPr>
          <p:nvPr>
            <p:ph type="body" idx="1"/>
          </p:nvPr>
        </p:nvSpPr>
        <p:spPr>
          <a:xfrm>
            <a:off x="4950600" y="1944133"/>
            <a:ext cx="2969100" cy="38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1400"/>
              <a:buFont typeface="Montserrat"/>
              <a:buChar char="●"/>
              <a:defRPr/>
            </a:lvl1pPr>
            <a:lvl2pPr marL="1219200" lvl="1" indent="-423545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2pPr>
            <a:lvl3pPr marL="1828800" lvl="2" indent="-423545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3pPr>
            <a:lvl4pPr marL="2438400" lvl="3" indent="-423545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4pPr>
            <a:lvl5pPr marL="3048000" lvl="4" indent="-423545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5pPr>
            <a:lvl6pPr marL="3657600" lvl="5" indent="-423545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6pPr>
            <a:lvl7pPr marL="4267200" lvl="6" indent="-423545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7pPr>
            <a:lvl8pPr marL="4876800" lvl="7" indent="-423545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8pPr>
            <a:lvl9pPr marL="5486400" lvl="8" indent="-423545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1"/>
          <p:cNvSpPr txBox="1">
            <a:spLocks noGrp="1"/>
          </p:cNvSpPr>
          <p:nvPr>
            <p:ph type="title"/>
          </p:nvPr>
        </p:nvSpPr>
        <p:spPr>
          <a:xfrm flipH="1">
            <a:off x="593687" y="769067"/>
            <a:ext cx="77583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>
            <a:endParaRPr/>
          </a:p>
        </p:txBody>
      </p:sp>
      <p:sp>
        <p:nvSpPr>
          <p:cNvPr id="125" name="Google Shape;125;p21"/>
          <p:cNvSpPr txBox="1">
            <a:spLocks noGrp="1"/>
          </p:cNvSpPr>
          <p:nvPr>
            <p:ph type="body" idx="1"/>
          </p:nvPr>
        </p:nvSpPr>
        <p:spPr>
          <a:xfrm flipH="1">
            <a:off x="3373799" y="2521733"/>
            <a:ext cx="4716300" cy="31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/>
            </a:lvl1pPr>
            <a:lvl2pPr marL="1219200" lvl="1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800" lvl="2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400" lvl="3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8000" lvl="4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600" lvl="5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200" lvl="6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800" lvl="7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400" lvl="8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715900" y="807533"/>
            <a:ext cx="6117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 rot="154">
            <a:off x="1068578" y="1847860"/>
            <a:ext cx="6694200" cy="425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06400" rtl="0">
              <a:spcBef>
                <a:spcPts val="0"/>
              </a:spcBef>
              <a:spcAft>
                <a:spcPts val="0"/>
              </a:spcAft>
              <a:buSzPts val="1200"/>
              <a:buFont typeface="Roboto"/>
              <a:buAutoNum type="arabicPeriod"/>
              <a:defRPr sz="1335"/>
            </a:lvl1pPr>
            <a:lvl2pPr marL="1219200" lvl="1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800" lvl="2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400" lvl="3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8000" lvl="4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600" lvl="5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200" lvl="6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800" lvl="7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400" lvl="8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3"/>
          <p:cNvSpPr txBox="1">
            <a:spLocks noGrp="1"/>
          </p:cNvSpPr>
          <p:nvPr>
            <p:ph type="ctrTitle"/>
          </p:nvPr>
        </p:nvSpPr>
        <p:spPr>
          <a:xfrm rot="-665216">
            <a:off x="686998" y="2742513"/>
            <a:ext cx="3945435" cy="12753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9pPr>
          </a:lstStyle>
          <a:p>
            <a:endParaRPr/>
          </a:p>
        </p:txBody>
      </p:sp>
      <p:sp>
        <p:nvSpPr>
          <p:cNvPr id="135" name="Google Shape;135;p23"/>
          <p:cNvSpPr txBox="1">
            <a:spLocks noGrp="1"/>
          </p:cNvSpPr>
          <p:nvPr>
            <p:ph type="body" idx="1"/>
          </p:nvPr>
        </p:nvSpPr>
        <p:spPr>
          <a:xfrm>
            <a:off x="4770000" y="2564367"/>
            <a:ext cx="3425100" cy="12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200" lvl="1" indent="-423545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6" name="Google Shape;136;p23"/>
          <p:cNvSpPr txBox="1"/>
          <p:nvPr/>
        </p:nvSpPr>
        <p:spPr>
          <a:xfrm>
            <a:off x="4939200" y="4051100"/>
            <a:ext cx="3086700" cy="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en-GB" sz="1465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-GB" sz="1465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/>
              </a:rPr>
              <a:t>Slidesgo</a:t>
            </a:r>
            <a:r>
              <a:rPr lang="en-GB" sz="1465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-GB" sz="1465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/>
              </a:rPr>
              <a:t>Flaticon</a:t>
            </a:r>
            <a:r>
              <a:rPr lang="en-GB" sz="1465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infographics &amp; images by </a:t>
            </a:r>
            <a:r>
              <a:rPr lang="en-GB" sz="1465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/>
              </a:rPr>
              <a:t>Freepik</a:t>
            </a:r>
            <a:r>
              <a:rPr lang="en-GB" sz="1465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 sz="1465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7" name="Google Shape;137;p23"/>
          <p:cNvSpPr txBox="1">
            <a:spLocks noGrp="1"/>
          </p:cNvSpPr>
          <p:nvPr>
            <p:ph type="subTitle" idx="2"/>
          </p:nvPr>
        </p:nvSpPr>
        <p:spPr>
          <a:xfrm>
            <a:off x="5010150" y="4802733"/>
            <a:ext cx="2944800" cy="5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5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26154" y="4252913"/>
            <a:ext cx="685800" cy="9144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89C1C773-6C50-47CB-B854-40F0C6CE833B}" type="datetimeFigureOut">
              <a:rPr lang="en-US" sz="9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>
                <a:defRPr/>
              </a:pPr>
              <a:t>3/7/2022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685800">
              <a:defRPr/>
            </a:pPr>
            <a:endParaRPr lang="en-US" sz="9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defTabSz="685800">
              <a:defRPr/>
            </a:pPr>
            <a:fld id="{423C3A12-48ED-4AB8-9E17-214843E3FA8A}" type="slidenum">
              <a:rPr lang="en-US" sz="900" smtClean="0">
                <a:solidFill>
                  <a:srgbClr val="4BACC6">
                    <a:lumMod val="75000"/>
                  </a:srgbClr>
                </a:solidFill>
                <a:latin typeface="Calibri"/>
              </a:rPr>
              <a:pPr algn="r" defTabSz="685800">
                <a:defRPr/>
              </a:pPr>
              <a:t>‹#›</a:t>
            </a:fld>
            <a:endParaRPr lang="en-US" sz="900">
              <a:solidFill>
                <a:srgbClr val="4BACC6">
                  <a:lumMod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74869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subTitle" idx="1"/>
          </p:nvPr>
        </p:nvSpPr>
        <p:spPr>
          <a:xfrm>
            <a:off x="1277485" y="3639400"/>
            <a:ext cx="3054000" cy="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5"/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ubTitle" idx="2"/>
          </p:nvPr>
        </p:nvSpPr>
        <p:spPr>
          <a:xfrm>
            <a:off x="1638725" y="4138833"/>
            <a:ext cx="2313600" cy="9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subTitle" idx="3"/>
          </p:nvPr>
        </p:nvSpPr>
        <p:spPr>
          <a:xfrm>
            <a:off x="4794598" y="3639400"/>
            <a:ext cx="3054000" cy="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5"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4"/>
          </p:nvPr>
        </p:nvSpPr>
        <p:spPr>
          <a:xfrm>
            <a:off x="5152712" y="4138833"/>
            <a:ext cx="2313600" cy="9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5" b="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5" b="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5" b="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5" b="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5" b="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5" b="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5" b="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5" b="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5" b="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715900" y="807531"/>
            <a:ext cx="80223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61879" y="108235"/>
            <a:ext cx="3073209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4562" y="6502009"/>
            <a:ext cx="9144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1598482" y="131270"/>
            <a:ext cx="7164408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26154" y="4252913"/>
            <a:ext cx="685800" cy="9144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>
            <a:spLocks noGrp="1"/>
          </p:cNvSpPr>
          <p:nvPr>
            <p:ph type="title"/>
          </p:nvPr>
        </p:nvSpPr>
        <p:spPr>
          <a:xfrm>
            <a:off x="715900" y="807531"/>
            <a:ext cx="80223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7"/>
          <p:cNvSpPr txBox="1">
            <a:spLocks noGrp="1"/>
          </p:cNvSpPr>
          <p:nvPr>
            <p:ph type="title"/>
          </p:nvPr>
        </p:nvSpPr>
        <p:spPr>
          <a:xfrm>
            <a:off x="702300" y="806967"/>
            <a:ext cx="77583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body" idx="1"/>
          </p:nvPr>
        </p:nvSpPr>
        <p:spPr>
          <a:xfrm rot="-325168">
            <a:off x="1397345" y="2665367"/>
            <a:ext cx="2772995" cy="16188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>
                <a:solidFill>
                  <a:schemeClr val="lt1"/>
                </a:solidFill>
              </a:defRPr>
            </a:lvl1pPr>
            <a:lvl2pPr marL="1219200" lvl="1" indent="-42354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2pPr>
            <a:lvl3pPr marL="1828800" lvl="2" indent="-42354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3pPr>
            <a:lvl4pPr marL="2438400" lvl="3" indent="-42354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/>
            </a:lvl4pPr>
            <a:lvl5pPr marL="3048000" lvl="4" indent="-42354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5pPr>
            <a:lvl6pPr marL="3657600" lvl="5" indent="-42354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6pPr>
            <a:lvl7pPr marL="4267200" lvl="6" indent="-42354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/>
            </a:lvl7pPr>
            <a:lvl8pPr marL="4876800" lvl="7" indent="-42354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8pPr>
            <a:lvl9pPr marL="5486400" lvl="8" indent="-42354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8"/>
          <p:cNvSpPr txBox="1">
            <a:spLocks noGrp="1"/>
          </p:cNvSpPr>
          <p:nvPr>
            <p:ph type="title"/>
          </p:nvPr>
        </p:nvSpPr>
        <p:spPr>
          <a:xfrm>
            <a:off x="2136150" y="2293367"/>
            <a:ext cx="4871700" cy="25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16935" b="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9"/>
          <p:cNvSpPr txBox="1">
            <a:spLocks noGrp="1"/>
          </p:cNvSpPr>
          <p:nvPr>
            <p:ph type="title"/>
          </p:nvPr>
        </p:nvSpPr>
        <p:spPr>
          <a:xfrm flipH="1">
            <a:off x="593687" y="769067"/>
            <a:ext cx="77583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>
            <a:endParaRPr/>
          </a:p>
        </p:txBody>
      </p:sp>
      <p:sp>
        <p:nvSpPr>
          <p:cNvPr id="33" name="Google Shape;33;p9"/>
          <p:cNvSpPr txBox="1">
            <a:spLocks noGrp="1"/>
          </p:cNvSpPr>
          <p:nvPr>
            <p:ph type="body" idx="1"/>
          </p:nvPr>
        </p:nvSpPr>
        <p:spPr>
          <a:xfrm flipH="1">
            <a:off x="3373799" y="2521733"/>
            <a:ext cx="4716300" cy="31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/>
            </a:lvl1pPr>
            <a:lvl2pPr marL="1219200" lvl="1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800" lvl="2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400" lvl="3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8000" lvl="4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600" lvl="5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200" lvl="6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800" lvl="7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400" lvl="8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6108433" y="910267"/>
            <a:ext cx="2332200" cy="20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1"/>
          <p:cNvSpPr txBox="1">
            <a:spLocks noGrp="1"/>
          </p:cNvSpPr>
          <p:nvPr>
            <p:ph type="title" hasCustomPrompt="1"/>
          </p:nvPr>
        </p:nvSpPr>
        <p:spPr>
          <a:xfrm>
            <a:off x="1902850" y="2651967"/>
            <a:ext cx="5457000" cy="11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5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8" name="Google Shape;38;p11"/>
          <p:cNvSpPr txBox="1">
            <a:spLocks noGrp="1"/>
          </p:cNvSpPr>
          <p:nvPr>
            <p:ph type="body" idx="1"/>
          </p:nvPr>
        </p:nvSpPr>
        <p:spPr>
          <a:xfrm>
            <a:off x="1586550" y="4106533"/>
            <a:ext cx="5970900" cy="5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665"/>
            </a:lvl1pPr>
            <a:lvl2pPr marL="1219200" lvl="1" indent="-423545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4"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3125" y="800767"/>
            <a:ext cx="6858000" cy="7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05250" y="3662900"/>
            <a:ext cx="7332000" cy="23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7" r:id="rId18"/>
    <p:sldLayoutId id="2147483668" r:id="rId19"/>
    <p:sldLayoutId id="2147483669" r:id="rId20"/>
    <p:sldLayoutId id="2147483671" r:id="rId21"/>
    <p:sldLayoutId id="2147483697" r:id="rId22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1241" y="-14085"/>
            <a:ext cx="917779" cy="104199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4.xml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media2.m4a"/><Relationship Id="rId7" Type="http://schemas.openxmlformats.org/officeDocument/2006/relationships/image" Target="../media/image23.png"/><Relationship Id="rId2" Type="http://schemas.microsoft.com/office/2007/relationships/media" Target="../media/media2.m4a"/><Relationship Id="rId1" Type="http://schemas.openxmlformats.org/officeDocument/2006/relationships/tags" Target="../tags/tag6.xml"/><Relationship Id="rId6" Type="http://schemas.openxmlformats.org/officeDocument/2006/relationships/image" Target="../media/image22.jp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5.xml"/><Relationship Id="rId9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7.xml"/><Relationship Id="rId5" Type="http://schemas.openxmlformats.org/officeDocument/2006/relationships/image" Target="../media/image23.png"/><Relationship Id="rId4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8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9.xml"/><Relationship Id="rId5" Type="http://schemas.openxmlformats.org/officeDocument/2006/relationships/image" Target="../media/image23.png"/><Relationship Id="rId4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1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5" Type="http://schemas.microsoft.com/office/2007/relationships/hdphoto" Target="../media/hdphoto6.wdp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12" Type="http://schemas.microsoft.com/office/2007/relationships/hdphoto" Target="../media/hdphoto1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0.xml"/><Relationship Id="rId6" Type="http://schemas.microsoft.com/office/2007/relationships/hdphoto" Target="../media/hdphoto8.wdp"/><Relationship Id="rId11" Type="http://schemas.openxmlformats.org/officeDocument/2006/relationships/image" Target="../media/image32.png"/><Relationship Id="rId5" Type="http://schemas.openxmlformats.org/officeDocument/2006/relationships/image" Target="../media/image29.png"/><Relationship Id="rId10" Type="http://schemas.microsoft.com/office/2007/relationships/hdphoto" Target="../media/hdphoto10.wdp"/><Relationship Id="rId4" Type="http://schemas.microsoft.com/office/2007/relationships/hdphoto" Target="../media/hdphoto7.wdp"/><Relationship Id="rId9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.xml"/><Relationship Id="rId4" Type="http://schemas.microsoft.com/office/2007/relationships/hdphoto" Target="../media/hdphoto3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12.xml"/><Relationship Id="rId6" Type="http://schemas.openxmlformats.org/officeDocument/2006/relationships/image" Target="../media/image23.png"/><Relationship Id="rId5" Type="http://schemas.openxmlformats.org/officeDocument/2006/relationships/image" Target="../media/image34.jpg"/><Relationship Id="rId4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0.xml"/><Relationship Id="rId6" Type="http://schemas.microsoft.com/office/2007/relationships/hdphoto" Target="../media/hdphoto10.wdp"/><Relationship Id="rId5" Type="http://schemas.openxmlformats.org/officeDocument/2006/relationships/image" Target="../media/image31.png"/><Relationship Id="rId10" Type="http://schemas.microsoft.com/office/2007/relationships/hdphoto" Target="../media/hdphoto12.wdp"/><Relationship Id="rId4" Type="http://schemas.microsoft.com/office/2007/relationships/hdphoto" Target="../media/hdphoto7.wdp"/><Relationship Id="rId9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3.xml"/><Relationship Id="rId4" Type="http://schemas.openxmlformats.org/officeDocument/2006/relationships/image" Target="../media/image2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4.xml"/><Relationship Id="rId6" Type="http://schemas.openxmlformats.org/officeDocument/2006/relationships/image" Target="../media/image23.png"/><Relationship Id="rId5" Type="http://schemas.openxmlformats.org/officeDocument/2006/relationships/image" Target="../media/image21.jpg"/><Relationship Id="rId4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.xml"/><Relationship Id="rId1" Type="http://schemas.openxmlformats.org/officeDocument/2006/relationships/tags" Target="../tags/tag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D1A59C5F-5E2A-465C-A839-19558C4E4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642" y="496183"/>
            <a:ext cx="1715388" cy="1715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19587" y="2211571"/>
            <a:ext cx="2434304" cy="422679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5300" dirty="0">
                <a:solidFill>
                  <a:srgbClr val="FB5B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 TINH XANH CỦA EM</a:t>
            </a:r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72" r="3102" b="788"/>
          <a:stretch/>
        </p:blipFill>
        <p:spPr>
          <a:xfrm>
            <a:off x="2696499" y="629264"/>
            <a:ext cx="5801115" cy="5680715"/>
          </a:xfrm>
          <a:prstGeom prst="ellipse">
            <a:avLst/>
          </a:prstGeom>
          <a:effectLst>
            <a:glow rad="101600">
              <a:srgbClr val="92D050">
                <a:alpha val="6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467018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5" name="Google Shape;345;p31"/>
          <p:cNvGrpSpPr/>
          <p:nvPr/>
        </p:nvGrpSpPr>
        <p:grpSpPr>
          <a:xfrm rot="271998">
            <a:off x="1471050" y="2723198"/>
            <a:ext cx="6191850" cy="3254180"/>
            <a:chOff x="3301878" y="2654755"/>
            <a:chExt cx="819004" cy="605284"/>
          </a:xfrm>
        </p:grpSpPr>
        <p:sp>
          <p:nvSpPr>
            <p:cNvPr id="346" name="Google Shape;346;p31"/>
            <p:cNvSpPr/>
            <p:nvPr/>
          </p:nvSpPr>
          <p:spPr>
            <a:xfrm>
              <a:off x="3307935" y="2790603"/>
              <a:ext cx="800405" cy="469436"/>
            </a:xfrm>
            <a:custGeom>
              <a:avLst/>
              <a:gdLst/>
              <a:ahLst/>
              <a:cxnLst/>
              <a:rect l="l" t="t" r="r" b="b"/>
              <a:pathLst>
                <a:path w="61712" h="36194" extrusionOk="0">
                  <a:moveTo>
                    <a:pt x="56975" y="1"/>
                  </a:moveTo>
                  <a:lnTo>
                    <a:pt x="1" y="5705"/>
                  </a:lnTo>
                  <a:lnTo>
                    <a:pt x="4737" y="36194"/>
                  </a:lnTo>
                  <a:lnTo>
                    <a:pt x="61711" y="30489"/>
                  </a:lnTo>
                  <a:lnTo>
                    <a:pt x="56975" y="1"/>
                  </a:lnTo>
                  <a:close/>
                </a:path>
              </a:pathLst>
            </a:custGeom>
            <a:solidFill>
              <a:srgbClr val="D9D9D9">
                <a:alpha val="562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7" name="Google Shape;347;p31"/>
            <p:cNvSpPr/>
            <p:nvPr/>
          </p:nvSpPr>
          <p:spPr>
            <a:xfrm>
              <a:off x="3301878" y="2654755"/>
              <a:ext cx="819004" cy="605284"/>
            </a:xfrm>
            <a:custGeom>
              <a:avLst/>
              <a:gdLst/>
              <a:ahLst/>
              <a:cxnLst/>
              <a:rect l="l" t="t" r="r" b="b"/>
              <a:pathLst>
                <a:path w="63146" h="46668" extrusionOk="0">
                  <a:moveTo>
                    <a:pt x="57909" y="1"/>
                  </a:moveTo>
                  <a:cubicBezTo>
                    <a:pt x="50070" y="8540"/>
                    <a:pt x="1" y="12543"/>
                    <a:pt x="1" y="12543"/>
                  </a:cubicBezTo>
                  <a:lnTo>
                    <a:pt x="5204" y="46668"/>
                  </a:lnTo>
                  <a:cubicBezTo>
                    <a:pt x="5204" y="46668"/>
                    <a:pt x="54840" y="43132"/>
                    <a:pt x="63146" y="34125"/>
                  </a:cubicBezTo>
                  <a:lnTo>
                    <a:pt x="5790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8" name="Google Shape;348;p31"/>
            <p:cNvSpPr/>
            <p:nvPr/>
          </p:nvSpPr>
          <p:spPr>
            <a:xfrm>
              <a:off x="3301878" y="2804027"/>
              <a:ext cx="200763" cy="456012"/>
            </a:xfrm>
            <a:custGeom>
              <a:avLst/>
              <a:gdLst/>
              <a:ahLst/>
              <a:cxnLst/>
              <a:rect l="l" t="t" r="r" b="b"/>
              <a:pathLst>
                <a:path w="15479" h="35159" extrusionOk="0">
                  <a:moveTo>
                    <a:pt x="10275" y="0"/>
                  </a:moveTo>
                  <a:lnTo>
                    <a:pt x="1" y="1034"/>
                  </a:lnTo>
                  <a:lnTo>
                    <a:pt x="5204" y="35159"/>
                  </a:lnTo>
                  <a:lnTo>
                    <a:pt x="15478" y="34124"/>
                  </a:lnTo>
                  <a:lnTo>
                    <a:pt x="10275" y="0"/>
                  </a:lnTo>
                  <a:close/>
                </a:path>
              </a:pathLst>
            </a:custGeom>
            <a:solidFill>
              <a:srgbClr val="EB48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51" name="Google Shape;351;p31"/>
          <p:cNvSpPr txBox="1">
            <a:spLocks noGrp="1"/>
          </p:cNvSpPr>
          <p:nvPr>
            <p:ph type="body" idx="1"/>
          </p:nvPr>
        </p:nvSpPr>
        <p:spPr>
          <a:xfrm rot="-325168">
            <a:off x="3303882" y="3450665"/>
            <a:ext cx="4080777" cy="1886512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 algn="just">
              <a:buNone/>
            </a:pPr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động nối tiếp nhau trong cảnh yên tĩnh.</a:t>
            </a:r>
          </a:p>
        </p:txBody>
      </p:sp>
      <p:grpSp>
        <p:nvGrpSpPr>
          <p:cNvPr id="360" name="Google Shape;360;p31"/>
          <p:cNvGrpSpPr/>
          <p:nvPr/>
        </p:nvGrpSpPr>
        <p:grpSpPr>
          <a:xfrm>
            <a:off x="8836083" y="5619246"/>
            <a:ext cx="440480" cy="653095"/>
            <a:chOff x="4508863" y="1528200"/>
            <a:chExt cx="318850" cy="472800"/>
          </a:xfrm>
        </p:grpSpPr>
        <p:sp>
          <p:nvSpPr>
            <p:cNvPr id="361" name="Google Shape;361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2" name="Google Shape;362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3" name="Google Shape;363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4" name="Google Shape;364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65" name="Google Shape;365;p31"/>
          <p:cNvGrpSpPr/>
          <p:nvPr/>
        </p:nvGrpSpPr>
        <p:grpSpPr>
          <a:xfrm>
            <a:off x="9464712" y="5686445"/>
            <a:ext cx="440480" cy="653095"/>
            <a:chOff x="4508863" y="1528200"/>
            <a:chExt cx="318850" cy="472800"/>
          </a:xfrm>
        </p:grpSpPr>
        <p:sp>
          <p:nvSpPr>
            <p:cNvPr id="366" name="Google Shape;366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7" name="Google Shape;367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8" name="Google Shape;368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9" name="Google Shape;369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109200" y="6299200"/>
            <a:ext cx="406400" cy="406400"/>
          </a:xfrm>
          <a:prstGeom prst="rect">
            <a:avLst/>
          </a:prstGeom>
        </p:spPr>
      </p:pic>
      <p:pic>
        <p:nvPicPr>
          <p:cNvPr id="23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674" b="97059" l="0" r="100000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692" y="-75354"/>
            <a:ext cx="3435691" cy="3337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1141118" y="1930104"/>
            <a:ext cx="1543711" cy="107721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Google Shape;351;p31"/>
          <p:cNvSpPr txBox="1">
            <a:spLocks/>
          </p:cNvSpPr>
          <p:nvPr/>
        </p:nvSpPr>
        <p:spPr>
          <a:xfrm rot="-325168">
            <a:off x="1586358" y="3110164"/>
            <a:ext cx="4080777" cy="1886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9600" marR="0" lvl="0" indent="-42354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 sz="1865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1219200" marR="0" lvl="1" indent="-42354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 sz="1865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828800" marR="0" lvl="2" indent="-42354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 sz="1865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2438400" marR="0" lvl="3" indent="-42354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 sz="1865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3048000" marR="0" lvl="4" indent="-42354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 sz="1865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3657600" marR="0" lvl="5" indent="-42354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 sz="1865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4267200" marR="0" lvl="6" indent="-42354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 sz="1865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4876800" marR="0" lvl="7" indent="-42354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 sz="1865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5486400" marR="0" lvl="8" indent="-42354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 sz="1865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indent="0" algn="just">
              <a:buFont typeface="Montserrat"/>
              <a:buNone/>
            </a:pPr>
            <a:r>
              <a:rPr lang="en-US" sz="3200" kern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Xao xác:</a:t>
            </a:r>
            <a:endParaRPr lang="en-US" sz="32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51" grpId="0" build="p"/>
      <p:bldP spid="20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/>
        </p:nvSpPr>
        <p:spPr>
          <a:xfrm>
            <a:off x="2789458" y="1111832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80320" y="6299200"/>
            <a:ext cx="406400" cy="406400"/>
          </a:xfrm>
          <a:prstGeom prst="rect">
            <a:avLst/>
          </a:prstGeom>
        </p:spPr>
      </p:pic>
      <p:sp>
        <p:nvSpPr>
          <p:cNvPr id="11" name="Text Box 10"/>
          <p:cNvSpPr txBox="1"/>
          <p:nvPr/>
        </p:nvSpPr>
        <p:spPr>
          <a:xfrm>
            <a:off x="3402524" y="1066213"/>
            <a:ext cx="3534309" cy="44926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dông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trông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974622" y="-1773"/>
            <a:ext cx="1169377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Đ</a:t>
            </a:r>
            <a:r>
              <a:rPr lang="en-US" sz="1800" dirty="0" err="1" smtClean="0"/>
              <a:t>oạn</a:t>
            </a:r>
            <a:r>
              <a:rPr lang="en-US" sz="1800" dirty="0" smtClean="0"/>
              <a:t> 2</a:t>
            </a:r>
            <a:endParaRPr lang="en-US" sz="1800" dirty="0"/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5838505" y="1111832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5381305" y="1530874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4516120" y="1847714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4577939" y="1847714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5512067" y="2266756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6347956" y="2728537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5169678" y="3103004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4627880" y="3423044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4811417" y="3875319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4867297" y="3875319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5185575" y="4330921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4923177" y="4698059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4942616" y="5101757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5034937" y="5125761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5119001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animBg="1"/>
      <p:bldP spid="8" grpId="1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0" name="Google Shape;360;p31"/>
          <p:cNvGrpSpPr/>
          <p:nvPr/>
        </p:nvGrpSpPr>
        <p:grpSpPr>
          <a:xfrm>
            <a:off x="8836083" y="5619246"/>
            <a:ext cx="440480" cy="653095"/>
            <a:chOff x="4508863" y="1528200"/>
            <a:chExt cx="318850" cy="472800"/>
          </a:xfrm>
        </p:grpSpPr>
        <p:sp>
          <p:nvSpPr>
            <p:cNvPr id="361" name="Google Shape;361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2" name="Google Shape;362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3" name="Google Shape;363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4" name="Google Shape;364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365" name="Google Shape;365;p31"/>
          <p:cNvGrpSpPr/>
          <p:nvPr/>
        </p:nvGrpSpPr>
        <p:grpSpPr>
          <a:xfrm>
            <a:off x="9464712" y="5686445"/>
            <a:ext cx="440480" cy="653095"/>
            <a:chOff x="4508863" y="1528200"/>
            <a:chExt cx="318850" cy="472800"/>
          </a:xfrm>
        </p:grpSpPr>
        <p:sp>
          <p:nvSpPr>
            <p:cNvPr id="366" name="Google Shape;366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7" name="Google Shape;367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8" name="Google Shape;368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9" name="Google Shape;369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50" name="Google Shape;378;p32"/>
          <p:cNvGrpSpPr/>
          <p:nvPr/>
        </p:nvGrpSpPr>
        <p:grpSpPr>
          <a:xfrm>
            <a:off x="432236" y="613603"/>
            <a:ext cx="6030450" cy="794827"/>
            <a:chOff x="603225" y="2182575"/>
            <a:chExt cx="2577800" cy="424450"/>
          </a:xfrm>
        </p:grpSpPr>
        <p:sp>
          <p:nvSpPr>
            <p:cNvPr id="51" name="Google Shape;379;p32"/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" name="Google Shape;380;p32"/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" name="Google Shape;381;p32"/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4" name="Google Shape;386;p32"/>
          <p:cNvSpPr txBox="1"/>
          <p:nvPr/>
        </p:nvSpPr>
        <p:spPr>
          <a:xfrm>
            <a:off x="848796" y="343603"/>
            <a:ext cx="5721526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NGHĨA TỪ</a:t>
            </a:r>
          </a:p>
        </p:txBody>
      </p:sp>
      <p:sp>
        <p:nvSpPr>
          <p:cNvPr id="8" name="Thought Bubble: Cloud 7"/>
          <p:cNvSpPr/>
          <p:nvPr/>
        </p:nvSpPr>
        <p:spPr>
          <a:xfrm>
            <a:off x="5593987" y="1001700"/>
            <a:ext cx="3315659" cy="1729618"/>
          </a:xfrm>
          <a:prstGeom prst="cloudCallout">
            <a:avLst>
              <a:gd name="adj1" fmla="val -71077"/>
              <a:gd name="adj2" fmla="val 61788"/>
            </a:avLst>
          </a:prstGeom>
          <a:solidFill>
            <a:schemeClr val="accent2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ao công: người làm các công việc vệ sinh, phục vụ…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1028" descr="ANH DA CHINH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59475" y="3036426"/>
            <a:ext cx="4808855" cy="2934335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"/>
    </p:custData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/>
          <p:cNvSpPr/>
          <p:nvPr/>
        </p:nvSpPr>
        <p:spPr>
          <a:xfrm>
            <a:off x="2753459" y="1199219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80320" y="6299200"/>
            <a:ext cx="406400" cy="406400"/>
          </a:xfrm>
          <a:prstGeom prst="rect">
            <a:avLst/>
          </a:prstGeom>
        </p:spPr>
      </p:pic>
      <p:sp>
        <p:nvSpPr>
          <p:cNvPr id="12" name="Text Box 11"/>
          <p:cNvSpPr txBox="1"/>
          <p:nvPr/>
        </p:nvSpPr>
        <p:spPr>
          <a:xfrm>
            <a:off x="3489506" y="1199219"/>
            <a:ext cx="2841419" cy="5262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Nhớ em nghe</a:t>
            </a: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Tiếng chổi tre</a:t>
            </a: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Chị quét</a:t>
            </a: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Những đêm hè</a:t>
            </a: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Đêm đông gió rét</a:t>
            </a: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Tiếng chổi tre</a:t>
            </a: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Sớm tối</a:t>
            </a: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Đi về</a:t>
            </a: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Giữ sạch lề</a:t>
            </a: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Đẹp lối</a:t>
            </a: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Em nghe!</a:t>
            </a: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        (Tố Hữu</a:t>
            </a:r>
            <a:r>
              <a:rPr lang="en-US" sz="2600"/>
              <a:t>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974622" y="-1773"/>
            <a:ext cx="1169377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Đ</a:t>
            </a:r>
            <a:r>
              <a:rPr lang="en-US" sz="1800" dirty="0" err="1" smtClean="0"/>
              <a:t>oạn</a:t>
            </a:r>
            <a:r>
              <a:rPr lang="en-US" sz="1800" dirty="0" smtClean="0"/>
              <a:t> 3</a:t>
            </a:r>
            <a:endParaRPr lang="en-US" sz="1800" dirty="0"/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5603373" y="1269098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5622547" y="1688140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4854335" y="2107182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4929389" y="2107182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5715133" y="2596103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6182459" y="3009958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5579730" y="3395988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4761749" y="3830341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4460240" y="4249383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4555114" y="4249383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4064754" y="8691051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4666874" y="5134458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5034944" y="5553500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5097682" y="5553500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6237518" y="3025022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5236385" y="4670426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9668822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animBg="1"/>
      <p:bldP spid="10" grpId="1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86;p32"/>
          <p:cNvSpPr txBox="1">
            <a:spLocks noGrp="1"/>
          </p:cNvSpPr>
          <p:nvPr>
            <p:ph type="subTitle" idx="1"/>
          </p:nvPr>
        </p:nvSpPr>
        <p:spPr>
          <a:xfrm>
            <a:off x="1110774" y="622544"/>
            <a:ext cx="7064693" cy="61544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/>
            <a:endParaRPr lang="en-US" altLang="en-GB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/>
            <a:endParaRPr lang="en-US" altLang="en-GB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/>
            <a:r>
              <a:rPr lang="en-US" altLang="en-GB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</a:t>
            </a:r>
            <a:r>
              <a:rPr lang="en-US" altLang="en-GB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chổi</a:t>
            </a:r>
            <a:r>
              <a:rPr lang="en-US" altLang="en-GB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endParaRPr lang="en-US" altLang="en-GB" sz="36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/>
            <a:r>
              <a:rPr lang="en-US" sz="2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3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GB" sz="2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sz="23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211682" y="1237984"/>
            <a:ext cx="9163885" cy="5262245"/>
            <a:chOff x="1328" y="2281"/>
            <a:chExt cx="16003" cy="8287"/>
          </a:xfrm>
        </p:grpSpPr>
        <p:sp>
          <p:nvSpPr>
            <p:cNvPr id="2" name="Text Box 1"/>
            <p:cNvSpPr txBox="1"/>
            <p:nvPr/>
          </p:nvSpPr>
          <p:spPr>
            <a:xfrm>
              <a:off x="1328" y="2341"/>
              <a:ext cx="5392" cy="70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hè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ve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ve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ngủ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Tôi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lắng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nghe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2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Trần</a:t>
              </a:r>
              <a:r>
                <a:rPr lang="en-US" sz="2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Phú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chổi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tre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Xao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xác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Hàng</a:t>
              </a:r>
              <a:r>
                <a:rPr lang="en-US" sz="2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me</a:t>
              </a: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chổi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tre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hè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Quét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rác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...</a:t>
              </a:r>
            </a:p>
          </p:txBody>
        </p:sp>
        <p:sp>
          <p:nvSpPr>
            <p:cNvPr id="11" name="Text Box 10"/>
            <p:cNvSpPr txBox="1"/>
            <p:nvPr/>
          </p:nvSpPr>
          <p:spPr>
            <a:xfrm>
              <a:off x="6720" y="2341"/>
              <a:ext cx="6172" cy="7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đông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cơn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dông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Vừa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tắt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Tôi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đứng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trông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lặng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ngắt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Chị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lao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sắt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Chị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lao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đông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Quét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rác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...</a:t>
              </a:r>
            </a:p>
          </p:txBody>
        </p:sp>
        <p:sp>
          <p:nvSpPr>
            <p:cNvPr id="12" name="Text Box 11"/>
            <p:cNvSpPr txBox="1"/>
            <p:nvPr/>
          </p:nvSpPr>
          <p:spPr>
            <a:xfrm>
              <a:off x="12369" y="2281"/>
              <a:ext cx="4962" cy="82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Nhớ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nghe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chổi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tre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Chị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quét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hè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đông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gió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rét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chổi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tre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Sớm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tối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Giữ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sạch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lề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Đẹp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lối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nghe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</a:p>
            <a:p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(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Tố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Hữu</a:t>
              </a:r>
              <a:r>
                <a:rPr lang="en-US" sz="2600" dirty="0"/>
                <a:t>)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7714878" y="0"/>
            <a:ext cx="1236236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800" dirty="0" err="1"/>
              <a:t>Đọc</a:t>
            </a:r>
            <a:r>
              <a:rPr lang="en-US" sz="1800" dirty="0"/>
              <a:t> </a:t>
            </a:r>
            <a:r>
              <a:rPr lang="en-US" dirty="0" err="1" smtClean="0"/>
              <a:t>nhóm</a:t>
            </a:r>
            <a:endParaRPr lang="en-US" sz="1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628917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86;p32"/>
          <p:cNvSpPr txBox="1">
            <a:spLocks noGrp="1"/>
          </p:cNvSpPr>
          <p:nvPr>
            <p:ph type="subTitle" idx="1"/>
          </p:nvPr>
        </p:nvSpPr>
        <p:spPr>
          <a:xfrm>
            <a:off x="1110774" y="622544"/>
            <a:ext cx="7064693" cy="61544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/>
            <a:endParaRPr lang="en-US" altLang="en-GB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/>
            <a:endParaRPr lang="en-US" altLang="en-GB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/>
            <a:r>
              <a:rPr lang="en-US" altLang="en-GB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</a:t>
            </a:r>
            <a:r>
              <a:rPr lang="en-US" altLang="en-GB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chổi</a:t>
            </a:r>
            <a:r>
              <a:rPr lang="en-US" altLang="en-GB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endParaRPr lang="en-US" altLang="en-GB" sz="36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/>
            <a:r>
              <a:rPr lang="en-US" sz="2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3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GB" sz="2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sz="23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-136525" y="1138874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" name="Oval 7"/>
          <p:cNvSpPr/>
          <p:nvPr/>
        </p:nvSpPr>
        <p:spPr>
          <a:xfrm>
            <a:off x="2877381" y="1138208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0" name="Oval 9"/>
          <p:cNvSpPr/>
          <p:nvPr/>
        </p:nvSpPr>
        <p:spPr>
          <a:xfrm>
            <a:off x="6191250" y="1269555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73990" y="1124829"/>
            <a:ext cx="9163885" cy="5262245"/>
            <a:chOff x="1328" y="2281"/>
            <a:chExt cx="16003" cy="8287"/>
          </a:xfrm>
        </p:grpSpPr>
        <p:sp>
          <p:nvSpPr>
            <p:cNvPr id="2" name="Text Box 1"/>
            <p:cNvSpPr txBox="1"/>
            <p:nvPr/>
          </p:nvSpPr>
          <p:spPr>
            <a:xfrm>
              <a:off x="1328" y="2341"/>
              <a:ext cx="5392" cy="70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hè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ve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ve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ngủ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Tôi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lắng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nghe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2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Trần</a:t>
              </a:r>
              <a:r>
                <a:rPr lang="en-US" sz="2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Phú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chổi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tre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Xao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xác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Hàng</a:t>
              </a:r>
              <a:r>
                <a:rPr lang="en-US" sz="2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me</a:t>
              </a: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chổi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tre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hè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Quét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rác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...</a:t>
              </a:r>
            </a:p>
          </p:txBody>
        </p:sp>
        <p:sp>
          <p:nvSpPr>
            <p:cNvPr id="11" name="Text Box 10"/>
            <p:cNvSpPr txBox="1"/>
            <p:nvPr/>
          </p:nvSpPr>
          <p:spPr>
            <a:xfrm>
              <a:off x="6966" y="2341"/>
              <a:ext cx="6172" cy="7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đông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cơn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dông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Vừa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tắt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Tôi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đứng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trông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lặng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ngắt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Chị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lao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sắt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Chị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lao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đông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Quét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rác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...</a:t>
              </a:r>
            </a:p>
          </p:txBody>
        </p:sp>
        <p:sp>
          <p:nvSpPr>
            <p:cNvPr id="12" name="Text Box 11"/>
            <p:cNvSpPr txBox="1"/>
            <p:nvPr/>
          </p:nvSpPr>
          <p:spPr>
            <a:xfrm>
              <a:off x="12369" y="2281"/>
              <a:ext cx="4962" cy="82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Nhớ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nghe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chổi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tre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Chị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quét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hè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đông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gió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rét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chổi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tre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Sớm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tối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Giữ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sạch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lề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Đẹp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lối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nghe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</a:p>
            <a:p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(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Tố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Hữu</a:t>
              </a:r>
              <a:r>
                <a:rPr lang="en-US" sz="2600" dirty="0"/>
                <a:t>)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7653334" y="0"/>
            <a:ext cx="1479892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800" dirty="0" err="1"/>
              <a:t>Đọc</a:t>
            </a:r>
            <a:r>
              <a:rPr lang="en-US" sz="1800" dirty="0"/>
              <a:t> </a:t>
            </a:r>
            <a:r>
              <a:rPr lang="en-US" sz="1800" dirty="0" err="1" smtClean="0"/>
              <a:t>toàn</a:t>
            </a:r>
            <a:r>
              <a:rPr lang="en-US" sz="1800" dirty="0" smtClean="0"/>
              <a:t> </a:t>
            </a:r>
            <a:r>
              <a:rPr lang="en-US" sz="1800" dirty="0" err="1" smtClean="0"/>
              <a:t>bài</a:t>
            </a:r>
            <a:endParaRPr lang="en-US" sz="1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300843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5694694" y="3226569"/>
            <a:ext cx="4175461" cy="3133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2892288" y="2279374"/>
            <a:ext cx="4125201" cy="2173357"/>
          </a:xfrm>
          <a:prstGeom prst="roundRect">
            <a:avLst/>
          </a:prstGeom>
          <a:solidFill>
            <a:srgbClr val="00B0F0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Tiết 2</a:t>
            </a:r>
          </a:p>
        </p:txBody>
      </p:sp>
      <p:sp>
        <p:nvSpPr>
          <p:cNvPr id="3" name="Oval 2"/>
          <p:cNvSpPr/>
          <p:nvPr/>
        </p:nvSpPr>
        <p:spPr>
          <a:xfrm>
            <a:off x="2064103" y="2604052"/>
            <a:ext cx="1212574" cy="1524000"/>
          </a:xfrm>
          <a:prstGeom prst="ellipse">
            <a:avLst/>
          </a:prstGeom>
          <a:solidFill>
            <a:srgbClr val="00B0F0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1" y="0"/>
            <a:ext cx="2064103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391" y="-47207"/>
            <a:ext cx="1746607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4954888" y="219183"/>
            <a:ext cx="3901437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8856324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48433" y="6548064"/>
            <a:ext cx="632702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68090" y="2279374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831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197" l="3175" r="968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3869"/>
          <a:stretch/>
        </p:blipFill>
        <p:spPr bwMode="auto">
          <a:xfrm>
            <a:off x="7260771" y="2854207"/>
            <a:ext cx="1107278" cy="316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0" y="87214"/>
            <a:ext cx="9144000" cy="6664009"/>
            <a:chOff x="0" y="0"/>
            <a:chExt cx="9144000" cy="5132867"/>
          </a:xfrm>
        </p:grpSpPr>
        <p:cxnSp>
          <p:nvCxnSpPr>
            <p:cNvPr id="3" name="Straight Connector 2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3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2744316" y="2127131"/>
            <a:ext cx="4326579" cy="2131189"/>
            <a:chOff x="2744315" y="1595348"/>
            <a:chExt cx="4326579" cy="1598392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5" name="Right Arrow 4"/>
            <p:cNvSpPr/>
            <p:nvPr/>
          </p:nvSpPr>
          <p:spPr>
            <a:xfrm>
              <a:off x="2744315" y="1595348"/>
              <a:ext cx="4326579" cy="1598392"/>
            </a:xfrm>
            <a:prstGeom prst="rightArrow">
              <a:avLst>
                <a:gd name="adj1" fmla="val 58172"/>
                <a:gd name="adj2" fmla="val 50000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988751" y="2040601"/>
              <a:ext cx="3684598" cy="53091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4000" b="1">
                  <a:solidFill>
                    <a:srgbClr val="0418AC"/>
                  </a:solidFill>
                </a:rPr>
                <a:t>Trả lời câu hỏi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812965" y="2375984"/>
            <a:ext cx="1175787" cy="1633483"/>
            <a:chOff x="2210284" y="3447251"/>
            <a:chExt cx="826089" cy="809063"/>
          </a:xfrm>
        </p:grpSpPr>
        <p:sp>
          <p:nvSpPr>
            <p:cNvPr id="10" name="Oval 9"/>
            <p:cNvSpPr/>
            <p:nvPr/>
          </p:nvSpPr>
          <p:spPr>
            <a:xfrm>
              <a:off x="2210284" y="3447251"/>
              <a:ext cx="826089" cy="80906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968" b="89711" l="0" r="100000">
                          <a14:foregroundMark x1="35577" y1="42765" x2="35577" y2="42765"/>
                          <a14:foregroundMark x1="55769" y1="72347" x2="55769" y2="72347"/>
                          <a14:foregroundMark x1="67308" y1="79421" x2="67308" y2="79421"/>
                          <a14:foregroundMark x1="63702" y1="76849" x2="63702" y2="76849"/>
                          <a14:foregroundMark x1="75962" y1="80064" x2="75962" y2="80064"/>
                          <a14:foregroundMark x1="77885" y1="72026" x2="77885" y2="72026"/>
                          <a14:foregroundMark x1="81971" y1="64952" x2="81971" y2="64952"/>
                          <a14:foregroundMark x1="84375" y1="60129" x2="84375" y2="60129"/>
                          <a14:foregroundMark x1="87981" y1="55949" x2="87981" y2="55949"/>
                          <a14:foregroundMark x1="90625" y1="52412" x2="90625" y2="52412"/>
                          <a14:foregroundMark x1="77163" y1="75884" x2="77163" y2="75884"/>
                          <a14:foregroundMark x1="73077" y1="84887" x2="73077" y2="84887"/>
                          <a14:foregroundMark x1="71394" y1="81350" x2="71394" y2="81350"/>
                          <a14:foregroundMark x1="68510" y1="77492" x2="68510" y2="77492"/>
                          <a14:foregroundMark x1="64423" y1="73312" x2="64423" y2="73312"/>
                          <a14:foregroundMark x1="60577" y1="70740" x2="60577" y2="70740"/>
                          <a14:foregroundMark x1="56010" y1="66559" x2="56010" y2="66559"/>
                          <a14:foregroundMark x1="48798" y1="69132" x2="48798" y2="69132"/>
                          <a14:foregroundMark x1="45192" y1="73312" x2="45192" y2="73312"/>
                          <a14:foregroundMark x1="42067" y1="74277" x2="42067" y2="74277"/>
                          <a14:foregroundMark x1="45192" y1="70740" x2="45192" y2="70740"/>
                          <a14:foregroundMark x1="48317" y1="71704" x2="48317" y2="71704"/>
                          <a14:foregroundMark x1="34135" y1="71704" x2="34135" y2="71704"/>
                          <a14:foregroundMark x1="30288" y1="68810" x2="30288" y2="68810"/>
                          <a14:foregroundMark x1="24760" y1="65273" x2="24760" y2="65273"/>
                          <a14:foregroundMark x1="20433" y1="65273" x2="20433" y2="65273"/>
                          <a14:foregroundMark x1="16106" y1="64952" x2="16106" y2="64952"/>
                          <a14:foregroundMark x1="10096" y1="62379" x2="10096" y2="62379"/>
                          <a14:foregroundMark x1="8894" y1="61736" x2="8894" y2="61736"/>
                          <a14:foregroundMark x1="16827" y1="61415" x2="16827" y2="61415"/>
                          <a14:foregroundMark x1="12260" y1="60129" x2="12260" y2="601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0284" y="3596128"/>
              <a:ext cx="826089" cy="6175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8" b="96222" l="9375" r="95486">
                          <a14:foregroundMark x1="52083" y1="79345" x2="52083" y2="79345"/>
                          <a14:foregroundMark x1="81597" y1="16877" x2="81597" y2="1687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3204" y="3530924"/>
              <a:ext cx="360247" cy="496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922" r="98618">
                        <a14:foregroundMark x1="50230" y1="79585" x2="50230" y2="79585"/>
                        <a14:foregroundMark x1="48387" y1="78547" x2="48387" y2="78547"/>
                        <a14:foregroundMark x1="47005" y1="76471" x2="47005" y2="76471"/>
                        <a14:foregroundMark x1="47926" y1="73702" x2="47926" y2="73702"/>
                        <a14:foregroundMark x1="52535" y1="80277" x2="52535" y2="80277"/>
                        <a14:foregroundMark x1="54839" y1="78201" x2="54839" y2="78201"/>
                        <a14:foregroundMark x1="56221" y1="77163" x2="56221" y2="77163"/>
                        <a14:foregroundMark x1="19355" y1="68512" x2="19355" y2="68512"/>
                        <a14:foregroundMark x1="17972" y1="70588" x2="17972" y2="70588"/>
                        <a14:foregroundMark x1="17972" y1="71280" x2="17972" y2="71280"/>
                        <a14:foregroundMark x1="18433" y1="73010" x2="18433" y2="73010"/>
                        <a14:foregroundMark x1="20737" y1="72318" x2="20737" y2="72318"/>
                        <a14:foregroundMark x1="23502" y1="71280" x2="23502" y2="71280"/>
                        <a14:foregroundMark x1="11060" y1="66436" x2="11060" y2="66436"/>
                        <a14:foregroundMark x1="16590" y1="67820" x2="16590" y2="67820"/>
                        <a14:foregroundMark x1="16129" y1="65398" x2="16129" y2="65398"/>
                        <a14:foregroundMark x1="15207" y1="73010" x2="15207" y2="73010"/>
                        <a14:foregroundMark x1="13364" y1="69896" x2="13364" y2="69896"/>
                        <a14:foregroundMark x1="73272" y1="75433" x2="73272" y2="75433"/>
                        <a14:foregroundMark x1="71429" y1="73010" x2="71429" y2="73010"/>
                        <a14:foregroundMark x1="69124" y1="70934" x2="69124" y2="70934"/>
                        <a14:foregroundMark x1="69124" y1="69896" x2="69124" y2="69896"/>
                        <a14:foregroundMark x1="70507" y1="74740" x2="70507" y2="74740"/>
                        <a14:foregroundMark x1="70046" y1="77163" x2="70046" y2="771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097" y="4007799"/>
            <a:ext cx="1583773" cy="2812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614" b="97884" l="1733" r="975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7388" y="3793317"/>
            <a:ext cx="2456612" cy="3064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218999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Hexagon 14"/>
          <p:cNvSpPr/>
          <p:nvPr/>
        </p:nvSpPr>
        <p:spPr>
          <a:xfrm>
            <a:off x="256540" y="1594727"/>
            <a:ext cx="8742045" cy="1099820"/>
          </a:xfrm>
          <a:prstGeom prst="hexagon">
            <a:avLst/>
          </a:prstGeom>
          <a:solidFill>
            <a:srgbClr val="F7ACB9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perspectiveAbove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23366" y="1809692"/>
            <a:ext cx="9066549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Chị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lao công làm việc vào những thời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gian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66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-34790" y="1648349"/>
            <a:ext cx="1235133" cy="1206833"/>
            <a:chOff x="1187619" y="2049661"/>
            <a:chExt cx="1235133" cy="1206833"/>
          </a:xfrm>
        </p:grpSpPr>
        <p:sp>
          <p:nvSpPr>
            <p:cNvPr id="18" name="Google Shape;808;p36"/>
            <p:cNvSpPr/>
            <p:nvPr/>
          </p:nvSpPr>
          <p:spPr>
            <a:xfrm>
              <a:off x="1187619" y="2049661"/>
              <a:ext cx="1235133" cy="1206833"/>
            </a:xfrm>
            <a:custGeom>
              <a:avLst/>
              <a:gdLst/>
              <a:ahLst/>
              <a:cxnLst/>
              <a:rect l="l" t="t" r="r" b="b"/>
              <a:pathLst>
                <a:path w="37054" h="36205" extrusionOk="0">
                  <a:moveTo>
                    <a:pt x="20171" y="2897"/>
                  </a:moveTo>
                  <a:cubicBezTo>
                    <a:pt x="13692" y="2897"/>
                    <a:pt x="4629" y="3248"/>
                    <a:pt x="1730" y="9043"/>
                  </a:cubicBezTo>
                  <a:cubicBezTo>
                    <a:pt x="-53" y="12607"/>
                    <a:pt x="-138" y="17159"/>
                    <a:pt x="1007" y="20976"/>
                  </a:cubicBezTo>
                  <a:cubicBezTo>
                    <a:pt x="4030" y="31052"/>
                    <a:pt x="25605" y="39758"/>
                    <a:pt x="31018" y="30738"/>
                  </a:cubicBezTo>
                  <a:cubicBezTo>
                    <a:pt x="35128" y="23889"/>
                    <a:pt x="35698" y="10984"/>
                    <a:pt x="28849" y="6874"/>
                  </a:cubicBezTo>
                  <a:cubicBezTo>
                    <a:pt x="23310" y="3550"/>
                    <a:pt x="15464" y="1093"/>
                    <a:pt x="9685" y="3981"/>
                  </a:cubicBezTo>
                  <a:cubicBezTo>
                    <a:pt x="4809" y="6417"/>
                    <a:pt x="1259" y="11997"/>
                    <a:pt x="284" y="17360"/>
                  </a:cubicBezTo>
                  <a:cubicBezTo>
                    <a:pt x="-548" y="21937"/>
                    <a:pt x="728" y="27711"/>
                    <a:pt x="4261" y="30738"/>
                  </a:cubicBezTo>
                  <a:cubicBezTo>
                    <a:pt x="11500" y="36942"/>
                    <a:pt x="25587" y="38389"/>
                    <a:pt x="32826" y="32185"/>
                  </a:cubicBezTo>
                  <a:cubicBezTo>
                    <a:pt x="38778" y="27085"/>
                    <a:pt x="37895" y="15205"/>
                    <a:pt x="33549" y="8682"/>
                  </a:cubicBezTo>
                  <a:cubicBezTo>
                    <a:pt x="28537" y="1160"/>
                    <a:pt x="16090" y="-1774"/>
                    <a:pt x="7516" y="1089"/>
                  </a:cubicBezTo>
                </a:path>
              </a:pathLst>
            </a:cu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9" name="TextBox 18"/>
            <p:cNvSpPr txBox="1"/>
            <p:nvPr/>
          </p:nvSpPr>
          <p:spPr>
            <a:xfrm>
              <a:off x="1488095" y="2214132"/>
              <a:ext cx="70862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0066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1.</a:t>
              </a:r>
            </a:p>
          </p:txBody>
        </p:sp>
      </p:grpSp>
      <p:sp>
        <p:nvSpPr>
          <p:cNvPr id="20" name="Rectangle 19"/>
          <p:cNvSpPr/>
          <p:nvPr/>
        </p:nvSpPr>
        <p:spPr>
          <a:xfrm>
            <a:off x="389765" y="3240299"/>
            <a:ext cx="8413518" cy="83099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đêm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hè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đêm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54091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/>
          <p:cNvCxnSpPr/>
          <p:nvPr/>
        </p:nvCxnSpPr>
        <p:spPr>
          <a:xfrm>
            <a:off x="1726809" y="2200240"/>
            <a:ext cx="1875927" cy="0"/>
          </a:xfrm>
          <a:prstGeom prst="line">
            <a:avLst/>
          </a:prstGeom>
          <a:ln w="381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726809" y="2556440"/>
            <a:ext cx="1244991" cy="22168"/>
          </a:xfrm>
          <a:prstGeom prst="line">
            <a:avLst/>
          </a:prstGeom>
          <a:ln w="381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01040" y="261865"/>
            <a:ext cx="7825740" cy="148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vi-VN" sz="32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altLang="vi-VN" sz="32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Khung</a:t>
            </a:r>
            <a:r>
              <a:rPr lang="en-US" altLang="vi-VN" sz="32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cảnh đêm hè và đêm đông được miêu tả như thế nào?</a:t>
            </a:r>
          </a:p>
        </p:txBody>
      </p:sp>
      <p:sp>
        <p:nvSpPr>
          <p:cNvPr id="18" name="Text Box 1"/>
          <p:cNvSpPr txBox="1"/>
          <p:nvPr/>
        </p:nvSpPr>
        <p:spPr>
          <a:xfrm>
            <a:off x="1615931" y="1787184"/>
            <a:ext cx="3087650" cy="4493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chổi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</a:t>
            </a: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chổi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</p:txBody>
      </p:sp>
      <p:sp>
        <p:nvSpPr>
          <p:cNvPr id="19" name="Text Box 10"/>
          <p:cNvSpPr txBox="1"/>
          <p:nvPr/>
        </p:nvSpPr>
        <p:spPr>
          <a:xfrm>
            <a:off x="4844450" y="1787184"/>
            <a:ext cx="3534306" cy="44926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dông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trông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</p:txBody>
      </p:sp>
      <p:cxnSp>
        <p:nvCxnSpPr>
          <p:cNvPr id="21" name="Straight Connector 20"/>
          <p:cNvCxnSpPr/>
          <p:nvPr/>
        </p:nvCxnSpPr>
        <p:spPr>
          <a:xfrm flipV="1">
            <a:off x="1726809" y="2962240"/>
            <a:ext cx="915807" cy="20920"/>
          </a:xfrm>
          <a:prstGeom prst="line">
            <a:avLst/>
          </a:prstGeom>
          <a:ln w="381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1726809" y="3785616"/>
            <a:ext cx="2826903" cy="17872"/>
          </a:xfrm>
          <a:prstGeom prst="line">
            <a:avLst/>
          </a:prstGeom>
          <a:ln w="381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1726809" y="4160520"/>
            <a:ext cx="1875927" cy="14824"/>
          </a:xfrm>
          <a:prstGeom prst="line">
            <a:avLst/>
          </a:prstGeom>
          <a:ln w="381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1726809" y="4562856"/>
            <a:ext cx="1089543" cy="20920"/>
          </a:xfrm>
          <a:prstGeom prst="line">
            <a:avLst/>
          </a:prstGeom>
          <a:ln w="381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1710734" y="4959877"/>
            <a:ext cx="1249049" cy="8936"/>
          </a:xfrm>
          <a:prstGeom prst="line">
            <a:avLst/>
          </a:prstGeom>
          <a:ln w="381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1726809" y="6144768"/>
            <a:ext cx="1413451" cy="5680"/>
          </a:xfrm>
          <a:prstGeom prst="line">
            <a:avLst/>
          </a:prstGeom>
          <a:ln w="381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5067417" y="2200240"/>
            <a:ext cx="1978269" cy="0"/>
          </a:xfrm>
          <a:prstGeom prst="line">
            <a:avLst/>
          </a:prstGeom>
          <a:ln w="381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4936353" y="2578608"/>
            <a:ext cx="1821063" cy="32280"/>
          </a:xfrm>
          <a:prstGeom prst="line">
            <a:avLst/>
          </a:prstGeom>
          <a:ln w="381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5067416" y="2962240"/>
            <a:ext cx="779468" cy="10460"/>
          </a:xfrm>
          <a:prstGeom prst="line">
            <a:avLst/>
          </a:prstGeom>
          <a:ln w="381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4936353" y="3785616"/>
            <a:ext cx="2854335" cy="0"/>
          </a:xfrm>
          <a:prstGeom prst="line">
            <a:avLst/>
          </a:prstGeom>
          <a:ln w="381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4936353" y="4175344"/>
            <a:ext cx="1675250" cy="0"/>
          </a:xfrm>
          <a:prstGeom prst="line">
            <a:avLst/>
          </a:prstGeom>
          <a:ln w="381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4936353" y="4562856"/>
            <a:ext cx="1025535" cy="14824"/>
          </a:xfrm>
          <a:prstGeom prst="line">
            <a:avLst/>
          </a:prstGeom>
          <a:ln w="381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4936353" y="4959877"/>
            <a:ext cx="1290711" cy="8936"/>
          </a:xfrm>
          <a:prstGeom prst="line">
            <a:avLst/>
          </a:prstGeom>
          <a:ln w="381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V="1">
            <a:off x="4936353" y="6156097"/>
            <a:ext cx="1427167" cy="8728"/>
          </a:xfrm>
          <a:prstGeom prst="line">
            <a:avLst/>
          </a:prstGeom>
          <a:ln w="381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05216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92075" y="92075"/>
            <a:ext cx="85147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Hai bức tranh miêu tả những thời điểm nào trong ngày?</a:t>
            </a:r>
          </a:p>
        </p:txBody>
      </p:sp>
      <p:sp>
        <p:nvSpPr>
          <p:cNvPr id="18" name="Google Shape;928;p37"/>
          <p:cNvSpPr txBox="1"/>
          <p:nvPr/>
        </p:nvSpPr>
        <p:spPr>
          <a:xfrm>
            <a:off x="92075" y="986013"/>
            <a:ext cx="8682355" cy="678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</a:pPr>
            <a:r>
              <a:rPr lang="en-GB" sz="2800" dirty="0"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2. </a:t>
            </a:r>
            <a:r>
              <a:rPr lang="en-US" altLang="en-GB" sz="2800" dirty="0"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Quang cảnh con đường trong hai bức tranh có gì khác nhau</a:t>
            </a:r>
            <a:r>
              <a:rPr lang="en-GB" sz="2800" dirty="0"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?</a:t>
            </a:r>
            <a:endParaRPr sz="2800" dirty="0"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</p:txBody>
      </p:sp>
      <p:grpSp>
        <p:nvGrpSpPr>
          <p:cNvPr id="27" name="Google Shape;378;p32"/>
          <p:cNvGrpSpPr/>
          <p:nvPr/>
        </p:nvGrpSpPr>
        <p:grpSpPr>
          <a:xfrm>
            <a:off x="984410" y="350104"/>
            <a:ext cx="7693187" cy="1266841"/>
            <a:chOff x="603225" y="2182575"/>
            <a:chExt cx="2577800" cy="424450"/>
          </a:xfrm>
        </p:grpSpPr>
        <p:sp>
          <p:nvSpPr>
            <p:cNvPr id="28" name="Google Shape;379;p32"/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" name="Google Shape;380;p32"/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" name="Google Shape;381;p32"/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1" name="Google Shape;386;p32"/>
          <p:cNvSpPr txBox="1">
            <a:spLocks noGrp="1"/>
          </p:cNvSpPr>
          <p:nvPr>
            <p:ph type="subTitle" idx="1"/>
          </p:nvPr>
        </p:nvSpPr>
        <p:spPr>
          <a:xfrm>
            <a:off x="1080770" y="290830"/>
            <a:ext cx="7409180" cy="1082675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CHỔI TRE</a:t>
            </a:r>
          </a:p>
        </p:txBody>
      </p:sp>
      <p:pic>
        <p:nvPicPr>
          <p:cNvPr id="2" name="Picture 1" descr="Screen Clipping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5" r="48813"/>
          <a:stretch>
            <a:fillRect/>
          </a:stretch>
        </p:blipFill>
        <p:spPr>
          <a:xfrm>
            <a:off x="0" y="2978785"/>
            <a:ext cx="4519930" cy="3635375"/>
          </a:xfrm>
          <a:prstGeom prst="roundRect">
            <a:avLst/>
          </a:prstGeom>
        </p:spPr>
      </p:pic>
      <p:pic>
        <p:nvPicPr>
          <p:cNvPr id="22" name="Picture 21" descr="Screen Clipping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766" r="-283"/>
          <a:stretch>
            <a:fillRect/>
          </a:stretch>
        </p:blipFill>
        <p:spPr>
          <a:xfrm>
            <a:off x="4785360" y="2780030"/>
            <a:ext cx="4333240" cy="3834130"/>
          </a:xfrm>
          <a:prstGeom prst="roundRect">
            <a:avLst>
              <a:gd name="adj" fmla="val 12118"/>
            </a:avLst>
          </a:prstGeom>
        </p:spPr>
      </p:pic>
      <p:sp>
        <p:nvSpPr>
          <p:cNvPr id="4" name="Google Shape;928;p37"/>
          <p:cNvSpPr txBox="1"/>
          <p:nvPr/>
        </p:nvSpPr>
        <p:spPr>
          <a:xfrm>
            <a:off x="76835" y="2062480"/>
            <a:ext cx="9041765" cy="678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</a:pPr>
            <a:r>
              <a:rPr lang="en-US" altLang="en-GB" sz="2800" dirty="0"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3</a:t>
            </a:r>
            <a:r>
              <a:rPr lang="en-GB" sz="2800" dirty="0"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. </a:t>
            </a:r>
            <a:r>
              <a:rPr lang="en-US" altLang="en-GB" sz="2800" dirty="0"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Vì sao con đường trong bức tranh thứ hai lại trở nên sạch sẽ như vậy</a:t>
            </a:r>
            <a:r>
              <a:rPr lang="en-GB" sz="2800" dirty="0"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?</a:t>
            </a:r>
            <a:endParaRPr sz="2800" dirty="0"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</p:txBody>
      </p:sp>
    </p:spTree>
    <p:custDataLst>
      <p:tags r:id="rId1"/>
    </p:custData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16" grpId="2"/>
      <p:bldP spid="18" grpId="0"/>
      <p:bldP spid="18" grpId="1"/>
      <p:bldP spid="18" grpId="2"/>
      <p:bldP spid="31" grpId="0" build="p"/>
      <p:bldP spid="31" grpId="1" build="p"/>
      <p:bldP spid="4" grpId="0"/>
      <p:bldP spid="4" grpId="1"/>
      <p:bldP spid="4" grpId="2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6" name="Google Shape;786;p36"/>
          <p:cNvGrpSpPr/>
          <p:nvPr/>
        </p:nvGrpSpPr>
        <p:grpSpPr>
          <a:xfrm rot="-10790939">
            <a:off x="83371" y="358770"/>
            <a:ext cx="9177838" cy="1564701"/>
            <a:chOff x="1881479" y="1597500"/>
            <a:chExt cx="1106346" cy="402847"/>
          </a:xfrm>
        </p:grpSpPr>
        <p:sp>
          <p:nvSpPr>
            <p:cNvPr id="787" name="Google Shape;787;p36"/>
            <p:cNvSpPr/>
            <p:nvPr/>
          </p:nvSpPr>
          <p:spPr>
            <a:xfrm>
              <a:off x="1881479" y="1598638"/>
              <a:ext cx="1103790" cy="401708"/>
            </a:xfrm>
            <a:custGeom>
              <a:avLst/>
              <a:gdLst/>
              <a:ahLst/>
              <a:cxnLst/>
              <a:rect l="l" t="t" r="r" b="b"/>
              <a:pathLst>
                <a:path w="74167" h="26992" extrusionOk="0">
                  <a:moveTo>
                    <a:pt x="72981" y="1"/>
                  </a:moveTo>
                  <a:lnTo>
                    <a:pt x="10974" y="3101"/>
                  </a:lnTo>
                  <a:lnTo>
                    <a:pt x="1" y="15806"/>
                  </a:lnTo>
                  <a:lnTo>
                    <a:pt x="12159" y="26992"/>
                  </a:lnTo>
                  <a:lnTo>
                    <a:pt x="74166" y="23922"/>
                  </a:lnTo>
                  <a:lnTo>
                    <a:pt x="7298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88" name="Google Shape;788;p36"/>
            <p:cNvSpPr/>
            <p:nvPr/>
          </p:nvSpPr>
          <p:spPr>
            <a:xfrm>
              <a:off x="2833025" y="1597500"/>
              <a:ext cx="154800" cy="363825"/>
            </a:xfrm>
            <a:custGeom>
              <a:avLst/>
              <a:gdLst/>
              <a:ahLst/>
              <a:cxnLst/>
              <a:rect l="l" t="t" r="r" b="b"/>
              <a:pathLst>
                <a:path w="6192" h="14553" extrusionOk="0">
                  <a:moveTo>
                    <a:pt x="0" y="271"/>
                  </a:moveTo>
                  <a:lnTo>
                    <a:pt x="5378" y="0"/>
                  </a:lnTo>
                  <a:lnTo>
                    <a:pt x="6192" y="14282"/>
                  </a:lnTo>
                  <a:lnTo>
                    <a:pt x="903" y="14553"/>
                  </a:lnTo>
                  <a:close/>
                </a:path>
              </a:pathLst>
            </a:custGeom>
            <a:solidFill>
              <a:srgbClr val="FCB8B8"/>
            </a:solidFill>
            <a:ln>
              <a:noFill/>
            </a:ln>
          </p:spPr>
        </p:sp>
      </p:grpSp>
      <p:sp>
        <p:nvSpPr>
          <p:cNvPr id="792" name="Google Shape;792;p36"/>
          <p:cNvSpPr txBox="1">
            <a:spLocks noGrp="1"/>
          </p:cNvSpPr>
          <p:nvPr>
            <p:ph type="subTitle" idx="1"/>
          </p:nvPr>
        </p:nvSpPr>
        <p:spPr>
          <a:xfrm>
            <a:off x="1338792" y="592959"/>
            <a:ext cx="7320915" cy="113347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US" altLang="en-GB" sz="32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 thơ thứ hai cho biết công việc của chị lao công vất vả như thế nào</a:t>
            </a:r>
            <a:r>
              <a:rPr lang="en-GB" sz="32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103659" y="536163"/>
            <a:ext cx="1235133" cy="1206833"/>
            <a:chOff x="1187619" y="2049661"/>
            <a:chExt cx="1235133" cy="1206833"/>
          </a:xfrm>
        </p:grpSpPr>
        <p:sp>
          <p:nvSpPr>
            <p:cNvPr id="808" name="Google Shape;808;p36"/>
            <p:cNvSpPr/>
            <p:nvPr/>
          </p:nvSpPr>
          <p:spPr>
            <a:xfrm>
              <a:off x="1187619" y="2049661"/>
              <a:ext cx="1235133" cy="1206833"/>
            </a:xfrm>
            <a:custGeom>
              <a:avLst/>
              <a:gdLst/>
              <a:ahLst/>
              <a:cxnLst/>
              <a:rect l="l" t="t" r="r" b="b"/>
              <a:pathLst>
                <a:path w="37054" h="36205" extrusionOk="0">
                  <a:moveTo>
                    <a:pt x="20171" y="2897"/>
                  </a:moveTo>
                  <a:cubicBezTo>
                    <a:pt x="13692" y="2897"/>
                    <a:pt x="4629" y="3248"/>
                    <a:pt x="1730" y="9043"/>
                  </a:cubicBezTo>
                  <a:cubicBezTo>
                    <a:pt x="-53" y="12607"/>
                    <a:pt x="-138" y="17159"/>
                    <a:pt x="1007" y="20976"/>
                  </a:cubicBezTo>
                  <a:cubicBezTo>
                    <a:pt x="4030" y="31052"/>
                    <a:pt x="25605" y="39758"/>
                    <a:pt x="31018" y="30738"/>
                  </a:cubicBezTo>
                  <a:cubicBezTo>
                    <a:pt x="35128" y="23889"/>
                    <a:pt x="35698" y="10984"/>
                    <a:pt x="28849" y="6874"/>
                  </a:cubicBezTo>
                  <a:cubicBezTo>
                    <a:pt x="23310" y="3550"/>
                    <a:pt x="15464" y="1093"/>
                    <a:pt x="9685" y="3981"/>
                  </a:cubicBezTo>
                  <a:cubicBezTo>
                    <a:pt x="4809" y="6417"/>
                    <a:pt x="1259" y="11997"/>
                    <a:pt x="284" y="17360"/>
                  </a:cubicBezTo>
                  <a:cubicBezTo>
                    <a:pt x="-548" y="21937"/>
                    <a:pt x="728" y="27711"/>
                    <a:pt x="4261" y="30738"/>
                  </a:cubicBezTo>
                  <a:cubicBezTo>
                    <a:pt x="11500" y="36942"/>
                    <a:pt x="25587" y="38389"/>
                    <a:pt x="32826" y="32185"/>
                  </a:cubicBezTo>
                  <a:cubicBezTo>
                    <a:pt x="38778" y="27085"/>
                    <a:pt x="37895" y="15205"/>
                    <a:pt x="33549" y="8682"/>
                  </a:cubicBezTo>
                  <a:cubicBezTo>
                    <a:pt x="28537" y="1160"/>
                    <a:pt x="16090" y="-1774"/>
                    <a:pt x="7516" y="1089"/>
                  </a:cubicBezTo>
                </a:path>
              </a:pathLst>
            </a:cu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" name="TextBox 3"/>
            <p:cNvSpPr txBox="1"/>
            <p:nvPr/>
          </p:nvSpPr>
          <p:spPr>
            <a:xfrm>
              <a:off x="1488095" y="2237578"/>
              <a:ext cx="708622" cy="829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solidFill>
                    <a:srgbClr val="0066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2" name="Rectangle: Rounded Corners 1"/>
          <p:cNvSpPr/>
          <p:nvPr/>
        </p:nvSpPr>
        <p:spPr>
          <a:xfrm>
            <a:off x="3522282" y="2119060"/>
            <a:ext cx="5434149" cy="2218247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khuya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vắng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tanh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: Rounded Corners 1"/>
          <p:cNvSpPr/>
          <p:nvPr/>
        </p:nvSpPr>
        <p:spPr>
          <a:xfrm>
            <a:off x="3522282" y="4465383"/>
            <a:ext cx="5434149" cy="2211479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pPr algn="just"/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H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ãy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smtClean="0">
                <a:latin typeface="Times New Roman" pitchFamily="18" charset="0"/>
                <a:cs typeface="Times New Roman" pitchFamily="18" charset="0"/>
              </a:rPr>
              <a:t>hoàn cảnh đó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 Box 10"/>
          <p:cNvSpPr txBox="1"/>
          <p:nvPr/>
        </p:nvSpPr>
        <p:spPr>
          <a:xfrm>
            <a:off x="404135" y="1914351"/>
            <a:ext cx="3534306" cy="44926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dông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trông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25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oogle Shape;789;p36"/>
          <p:cNvGrpSpPr/>
          <p:nvPr/>
        </p:nvGrpSpPr>
        <p:grpSpPr>
          <a:xfrm rot="-10790834">
            <a:off x="10" y="869564"/>
            <a:ext cx="9144126" cy="1423983"/>
            <a:chOff x="1881479" y="1597500"/>
            <a:chExt cx="1106346" cy="402847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27" name="Google Shape;790;p36"/>
            <p:cNvSpPr/>
            <p:nvPr/>
          </p:nvSpPr>
          <p:spPr>
            <a:xfrm>
              <a:off x="1881479" y="1598638"/>
              <a:ext cx="1103790" cy="401708"/>
            </a:xfrm>
            <a:custGeom>
              <a:avLst/>
              <a:gdLst/>
              <a:ahLst/>
              <a:cxnLst/>
              <a:rect l="l" t="t" r="r" b="b"/>
              <a:pathLst>
                <a:path w="74167" h="26992" extrusionOk="0">
                  <a:moveTo>
                    <a:pt x="72981" y="1"/>
                  </a:moveTo>
                  <a:lnTo>
                    <a:pt x="10974" y="3101"/>
                  </a:lnTo>
                  <a:lnTo>
                    <a:pt x="1" y="15806"/>
                  </a:lnTo>
                  <a:lnTo>
                    <a:pt x="12159" y="26992"/>
                  </a:lnTo>
                  <a:lnTo>
                    <a:pt x="74166" y="23922"/>
                  </a:lnTo>
                  <a:lnTo>
                    <a:pt x="7298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" name="Google Shape;791;p36"/>
            <p:cNvSpPr/>
            <p:nvPr/>
          </p:nvSpPr>
          <p:spPr>
            <a:xfrm>
              <a:off x="2833025" y="1597500"/>
              <a:ext cx="154800" cy="363825"/>
            </a:xfrm>
            <a:custGeom>
              <a:avLst/>
              <a:gdLst/>
              <a:ahLst/>
              <a:cxnLst/>
              <a:rect l="l" t="t" r="r" b="b"/>
              <a:pathLst>
                <a:path w="6192" h="14553" extrusionOk="0">
                  <a:moveTo>
                    <a:pt x="0" y="271"/>
                  </a:moveTo>
                  <a:lnTo>
                    <a:pt x="5378" y="0"/>
                  </a:lnTo>
                  <a:lnTo>
                    <a:pt x="6192" y="14282"/>
                  </a:lnTo>
                  <a:lnTo>
                    <a:pt x="903" y="14553"/>
                  </a:lnTo>
                  <a:close/>
                </a:path>
              </a:pathLst>
            </a:custGeom>
            <a:grpFill/>
            <a:ln>
              <a:noFill/>
            </a:ln>
          </p:spPr>
        </p:sp>
      </p:grpSp>
      <p:grpSp>
        <p:nvGrpSpPr>
          <p:cNvPr id="29" name="Group 28"/>
          <p:cNvGrpSpPr/>
          <p:nvPr/>
        </p:nvGrpSpPr>
        <p:grpSpPr>
          <a:xfrm>
            <a:off x="597903" y="952382"/>
            <a:ext cx="1235133" cy="1206833"/>
            <a:chOff x="1460641" y="3796452"/>
            <a:chExt cx="1235133" cy="1206833"/>
          </a:xfrm>
        </p:grpSpPr>
        <p:sp>
          <p:nvSpPr>
            <p:cNvPr id="30" name="Google Shape;810;p36"/>
            <p:cNvSpPr/>
            <p:nvPr/>
          </p:nvSpPr>
          <p:spPr>
            <a:xfrm>
              <a:off x="1460641" y="3796452"/>
              <a:ext cx="1235133" cy="1206833"/>
            </a:xfrm>
            <a:custGeom>
              <a:avLst/>
              <a:gdLst/>
              <a:ahLst/>
              <a:cxnLst/>
              <a:rect l="l" t="t" r="r" b="b"/>
              <a:pathLst>
                <a:path w="37054" h="36205" extrusionOk="0">
                  <a:moveTo>
                    <a:pt x="20171" y="2897"/>
                  </a:moveTo>
                  <a:cubicBezTo>
                    <a:pt x="13692" y="2897"/>
                    <a:pt x="4629" y="3248"/>
                    <a:pt x="1730" y="9043"/>
                  </a:cubicBezTo>
                  <a:cubicBezTo>
                    <a:pt x="-53" y="12607"/>
                    <a:pt x="-138" y="17159"/>
                    <a:pt x="1007" y="20976"/>
                  </a:cubicBezTo>
                  <a:cubicBezTo>
                    <a:pt x="4030" y="31052"/>
                    <a:pt x="25605" y="39758"/>
                    <a:pt x="31018" y="30738"/>
                  </a:cubicBezTo>
                  <a:cubicBezTo>
                    <a:pt x="35128" y="23889"/>
                    <a:pt x="35698" y="10984"/>
                    <a:pt x="28849" y="6874"/>
                  </a:cubicBezTo>
                  <a:cubicBezTo>
                    <a:pt x="23310" y="3550"/>
                    <a:pt x="15464" y="1093"/>
                    <a:pt x="9685" y="3981"/>
                  </a:cubicBezTo>
                  <a:cubicBezTo>
                    <a:pt x="4809" y="6417"/>
                    <a:pt x="1259" y="11997"/>
                    <a:pt x="284" y="17360"/>
                  </a:cubicBezTo>
                  <a:cubicBezTo>
                    <a:pt x="-548" y="21937"/>
                    <a:pt x="728" y="27711"/>
                    <a:pt x="4261" y="30738"/>
                  </a:cubicBezTo>
                  <a:cubicBezTo>
                    <a:pt x="11500" y="36942"/>
                    <a:pt x="25587" y="38389"/>
                    <a:pt x="32826" y="32185"/>
                  </a:cubicBezTo>
                  <a:cubicBezTo>
                    <a:pt x="38778" y="27085"/>
                    <a:pt x="37895" y="15205"/>
                    <a:pt x="33549" y="8682"/>
                  </a:cubicBezTo>
                  <a:cubicBezTo>
                    <a:pt x="28537" y="1160"/>
                    <a:pt x="16090" y="-1774"/>
                    <a:pt x="7516" y="1089"/>
                  </a:cubicBezTo>
                </a:path>
              </a:pathLst>
            </a:cu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1" name="TextBox 30"/>
            <p:cNvSpPr txBox="1"/>
            <p:nvPr/>
          </p:nvSpPr>
          <p:spPr>
            <a:xfrm>
              <a:off x="1574424" y="4076704"/>
              <a:ext cx="70862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66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32" name="Google Shape;792;p36"/>
          <p:cNvSpPr txBox="1"/>
          <p:nvPr/>
        </p:nvSpPr>
        <p:spPr>
          <a:xfrm>
            <a:off x="764824" y="1181358"/>
            <a:ext cx="7980844" cy="7613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5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5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5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5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5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5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5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5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5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 algn="ctr"/>
            <a:r>
              <a:rPr lang="en-US" sz="3200" b="1" kern="0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câu thơ sau nói lên điều gì?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1250314" y="2356844"/>
            <a:ext cx="7729563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 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“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đêm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hè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Đêm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rét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Tiếng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chổi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tre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Sớm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tối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”</a:t>
            </a:r>
          </a:p>
          <a:p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endParaRPr lang="en-US" sz="32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endParaRPr lang="en-US" sz="32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c.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sự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thay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đổi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thời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tiết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đêm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hè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và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đêm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đông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lang="en-US" sz="32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1145988" y="4885508"/>
            <a:ext cx="548640" cy="483326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: Rounded Corners 36"/>
          <p:cNvSpPr/>
          <p:nvPr/>
        </p:nvSpPr>
        <p:spPr>
          <a:xfrm>
            <a:off x="377973" y="1170450"/>
            <a:ext cx="8368860" cy="13382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zh-CN" sz="32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  <a:p>
            <a:endParaRPr lang="en-US" altLang="zh-CN" sz="32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  <a:p>
            <a:r>
              <a:rPr lang="en-US" altLang="zh-CN" sz="3200" b="1" dirty="0">
                <a:solidFill>
                  <a:srgbClr val="0066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4. </a:t>
            </a:r>
            <a:r>
              <a:rPr lang="en-US" altLang="zh-CN" sz="3200" b="1" dirty="0" err="1">
                <a:solidFill>
                  <a:srgbClr val="0066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Tác</a:t>
            </a:r>
            <a:r>
              <a:rPr lang="en-US" altLang="zh-CN" sz="3200" b="1" dirty="0">
                <a:solidFill>
                  <a:srgbClr val="0066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giả nhắn nhủ em điều gì qua 3 câu thơ cuối?</a:t>
            </a:r>
          </a:p>
          <a:p>
            <a:endParaRPr lang="en-US" altLang="zh-CN" sz="28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  <a:p>
            <a:endParaRPr lang="en-US" altLang="zh-CN" sz="28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325138" y="2299151"/>
            <a:ext cx="2411074" cy="22198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lề</a:t>
            </a:r>
            <a:endParaRPr lang="en-US" sz="3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lối</a:t>
            </a:r>
            <a:endParaRPr lang="en-US" sz="3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sp>
        <p:nvSpPr>
          <p:cNvPr id="4" name="Rectangle 3"/>
          <p:cNvSpPr/>
          <p:nvPr/>
        </p:nvSpPr>
        <p:spPr>
          <a:xfrm>
            <a:off x="633046" y="4534316"/>
            <a:ext cx="783101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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Tác</a:t>
            </a:r>
            <a:r>
              <a:rPr lang="en-US" sz="32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giả</a:t>
            </a:r>
            <a:r>
              <a:rPr lang="en-US" sz="32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muốn</a:t>
            </a:r>
            <a:r>
              <a:rPr lang="en-US" sz="32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nhắn</a:t>
            </a:r>
            <a:r>
              <a:rPr lang="en-US" sz="32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nhủ</a:t>
            </a:r>
            <a:r>
              <a:rPr lang="en-US" sz="32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em</a:t>
            </a:r>
            <a:r>
              <a:rPr lang="en-US" sz="32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giữ</a:t>
            </a:r>
            <a:r>
              <a:rPr lang="en-US" sz="32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gìn</a:t>
            </a:r>
            <a:r>
              <a:rPr lang="en-US" sz="32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đường</a:t>
            </a:r>
            <a:r>
              <a:rPr lang="en-US" sz="32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phố</a:t>
            </a:r>
            <a:r>
              <a:rPr lang="en-US" sz="32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sạch</a:t>
            </a:r>
            <a:r>
              <a:rPr lang="en-US" sz="32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sẽ</a:t>
            </a:r>
            <a:r>
              <a:rPr lang="en-US" sz="32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bldLvl="0" animBg="1"/>
      <p:bldP spid="3" grpId="0"/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: Rounded Corners 36"/>
          <p:cNvSpPr/>
          <p:nvPr/>
        </p:nvSpPr>
        <p:spPr>
          <a:xfrm>
            <a:off x="377973" y="1170450"/>
            <a:ext cx="8368860" cy="13382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zh-CN" sz="32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  <a:p>
            <a:endParaRPr lang="en-US" altLang="zh-CN" sz="32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  <a:p>
            <a:pPr marL="457200" indent="-457200">
              <a:buFont typeface="Wingdings" pitchFamily="2" charset="2"/>
              <a:buChar char="v"/>
            </a:pP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endParaRPr lang="en-US" altLang="zh-CN" sz="28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  <a:p>
            <a:endParaRPr lang="en-US" altLang="zh-CN" sz="28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749574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bldLvl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: Rounded Corners 36"/>
          <p:cNvSpPr/>
          <p:nvPr/>
        </p:nvSpPr>
        <p:spPr>
          <a:xfrm>
            <a:off x="377973" y="865650"/>
            <a:ext cx="8368860" cy="1338287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zh-CN" sz="32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  <a:p>
            <a:endParaRPr lang="en-US" altLang="zh-CN" sz="32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  <a:p>
            <a:pPr marL="457200" indent="-457200">
              <a:buFont typeface="Wingdings" pitchFamily="2" charset="2"/>
              <a:buChar char="v"/>
            </a:pP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 bài thơ con biết được điều gì?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altLang="zh-CN" sz="28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  <a:p>
            <a:endParaRPr lang="en-US" altLang="zh-CN" sz="28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" name="Rectangle: Rounded Corners 36"/>
          <p:cNvSpPr/>
          <p:nvPr/>
        </p:nvSpPr>
        <p:spPr>
          <a:xfrm>
            <a:off x="377973" y="2588930"/>
            <a:ext cx="8357136" cy="343673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zh-CN" sz="32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  <a:p>
            <a:pPr marL="457200" indent="-457200" algn="just">
              <a:buFont typeface="Wingdings" pitchFamily="2" charset="2"/>
              <a:buChar char="Ø"/>
            </a:pPr>
            <a:r>
              <a:rPr lang="en-US" sz="3200" b="1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3200" b="1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iết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miêu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200" b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3200" b="1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3200" b="1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iểu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thầm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lặng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vất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vả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trân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gìn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truờng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xung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200" b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zh-CN" sz="3200" dirty="0">
              <a:solidFill>
                <a:srgbClr val="0066FF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  <a:p>
            <a:endParaRPr lang="en-US" altLang="zh-CN" sz="28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890305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bldLvl="0" animBg="1"/>
      <p:bldP spid="3" grpId="0" bldLvl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86;p32"/>
          <p:cNvSpPr txBox="1">
            <a:spLocks noGrp="1"/>
          </p:cNvSpPr>
          <p:nvPr>
            <p:ph type="subTitle" idx="1"/>
          </p:nvPr>
        </p:nvSpPr>
        <p:spPr>
          <a:xfrm>
            <a:off x="1016990" y="80353"/>
            <a:ext cx="7064693" cy="61544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/>
            <a:endParaRPr lang="en-US" altLang="en-GB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/>
            <a:endParaRPr lang="en-US" altLang="en-GB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/>
            <a:r>
              <a:rPr lang="en-US" altLang="en-GB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chổi tre</a:t>
            </a:r>
            <a:r>
              <a:rPr lang="en-GB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80320" y="6299200"/>
            <a:ext cx="406400" cy="4064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80206" y="582638"/>
            <a:ext cx="9163885" cy="5262245"/>
            <a:chOff x="1328" y="2281"/>
            <a:chExt cx="16003" cy="8287"/>
          </a:xfrm>
        </p:grpSpPr>
        <p:sp>
          <p:nvSpPr>
            <p:cNvPr id="2" name="Text Box 1"/>
            <p:cNvSpPr txBox="1"/>
            <p:nvPr/>
          </p:nvSpPr>
          <p:spPr>
            <a:xfrm>
              <a:off x="1328" y="2341"/>
              <a:ext cx="5720" cy="70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hè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ve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ve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ngủ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Tôi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lắng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nghe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2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Trần</a:t>
              </a:r>
              <a:r>
                <a:rPr lang="en-US" sz="2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Phú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chổi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tre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Xao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xác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Hàng</a:t>
              </a:r>
              <a:r>
                <a:rPr lang="en-US" sz="2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me</a:t>
              </a: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chổi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tre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hè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Quét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rác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...</a:t>
              </a:r>
            </a:p>
          </p:txBody>
        </p:sp>
        <p:sp>
          <p:nvSpPr>
            <p:cNvPr id="11" name="Text Box 10"/>
            <p:cNvSpPr txBox="1"/>
            <p:nvPr/>
          </p:nvSpPr>
          <p:spPr>
            <a:xfrm>
              <a:off x="7048" y="2341"/>
              <a:ext cx="6172" cy="7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đông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cơn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dông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Vừa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tắt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Tôi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đứng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trông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lặng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ngắt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Chị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lao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sắt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Chị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lao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đông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Quét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rác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...</a:t>
              </a:r>
            </a:p>
          </p:txBody>
        </p:sp>
        <p:sp>
          <p:nvSpPr>
            <p:cNvPr id="12" name="Text Box 11"/>
            <p:cNvSpPr txBox="1"/>
            <p:nvPr/>
          </p:nvSpPr>
          <p:spPr>
            <a:xfrm>
              <a:off x="12369" y="2281"/>
              <a:ext cx="4962" cy="82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Nhớ em nghe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 chổi tre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Chị quét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 đêm hè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 đông gió rét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 chổi tre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Sớm tối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Đi về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Giữ sạch lề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Đẹp lối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Em nghe!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(Tố Hữu</a:t>
              </a:r>
              <a:r>
                <a:rPr lang="en-US" sz="2600"/>
                <a:t>)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7454251" y="23446"/>
            <a:ext cx="1544012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Luyện</a:t>
            </a:r>
            <a:r>
              <a:rPr lang="en-US" dirty="0" smtClean="0"/>
              <a:t> </a:t>
            </a:r>
            <a:r>
              <a:rPr lang="en-US" dirty="0" err="1" smtClean="0"/>
              <a:t>đọc</a:t>
            </a:r>
            <a:r>
              <a:rPr lang="en-US" dirty="0" smtClean="0"/>
              <a:t> </a:t>
            </a:r>
            <a:r>
              <a:rPr lang="en-US" dirty="0" err="1" smtClean="0"/>
              <a:t>lại</a:t>
            </a:r>
            <a:endParaRPr lang="en-US" sz="1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0092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197" l="3175" r="968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3869"/>
          <a:stretch/>
        </p:blipFill>
        <p:spPr bwMode="auto">
          <a:xfrm>
            <a:off x="7663814" y="4007799"/>
            <a:ext cx="891385" cy="2545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0" y="87214"/>
            <a:ext cx="9144000" cy="6664009"/>
            <a:chOff x="0" y="0"/>
            <a:chExt cx="9144000" cy="5132867"/>
          </a:xfrm>
        </p:grpSpPr>
        <p:cxnSp>
          <p:nvCxnSpPr>
            <p:cNvPr id="3" name="Straight Connector 2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3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1317172" y="2109970"/>
            <a:ext cx="7369628" cy="2131189"/>
            <a:chOff x="2744315" y="1595348"/>
            <a:chExt cx="6530032" cy="1598392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5" name="Right Arrow 4"/>
            <p:cNvSpPr/>
            <p:nvPr/>
          </p:nvSpPr>
          <p:spPr>
            <a:xfrm>
              <a:off x="2744315" y="1595348"/>
              <a:ext cx="6530032" cy="1598392"/>
            </a:xfrm>
            <a:prstGeom prst="rightArrow">
              <a:avLst>
                <a:gd name="adj1" fmla="val 58172"/>
                <a:gd name="adj2" fmla="val 50000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988751" y="2040601"/>
              <a:ext cx="6168987" cy="5309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>
                  <a:solidFill>
                    <a:srgbClr val="0418AC"/>
                  </a:solidFill>
                </a:rPr>
                <a:t>Luyện tập theo văn bản đọc</a:t>
              </a:r>
            </a:p>
          </p:txBody>
        </p:sp>
      </p:grp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922" r="98618">
                        <a14:foregroundMark x1="50230" y1="79585" x2="50230" y2="79585"/>
                        <a14:foregroundMark x1="48387" y1="78547" x2="48387" y2="78547"/>
                        <a14:foregroundMark x1="47005" y1="76471" x2="47005" y2="76471"/>
                        <a14:foregroundMark x1="47926" y1="73702" x2="47926" y2="73702"/>
                        <a14:foregroundMark x1="52535" y1="80277" x2="52535" y2="80277"/>
                        <a14:foregroundMark x1="54839" y1="78201" x2="54839" y2="78201"/>
                        <a14:foregroundMark x1="56221" y1="77163" x2="56221" y2="77163"/>
                        <a14:foregroundMark x1="19355" y1="68512" x2="19355" y2="68512"/>
                        <a14:foregroundMark x1="17972" y1="70588" x2="17972" y2="70588"/>
                        <a14:foregroundMark x1="17972" y1="71280" x2="17972" y2="71280"/>
                        <a14:foregroundMark x1="18433" y1="73010" x2="18433" y2="73010"/>
                        <a14:foregroundMark x1="20737" y1="72318" x2="20737" y2="72318"/>
                        <a14:foregroundMark x1="23502" y1="71280" x2="23502" y2="71280"/>
                        <a14:foregroundMark x1="11060" y1="66436" x2="11060" y2="66436"/>
                        <a14:foregroundMark x1="16590" y1="67820" x2="16590" y2="67820"/>
                        <a14:foregroundMark x1="16129" y1="65398" x2="16129" y2="65398"/>
                        <a14:foregroundMark x1="15207" y1="73010" x2="15207" y2="73010"/>
                        <a14:foregroundMark x1="13364" y1="69896" x2="13364" y2="69896"/>
                        <a14:foregroundMark x1="73272" y1="75433" x2="73272" y2="75433"/>
                        <a14:foregroundMark x1="71429" y1="73010" x2="71429" y2="73010"/>
                        <a14:foregroundMark x1="69124" y1="70934" x2="69124" y2="70934"/>
                        <a14:foregroundMark x1="69124" y1="69896" x2="69124" y2="69896"/>
                        <a14:foregroundMark x1="70507" y1="74740" x2="70507" y2="74740"/>
                        <a14:foregroundMark x1="70046" y1="77163" x2="70046" y2="771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822" y="4490012"/>
            <a:ext cx="1312215" cy="2330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14" b="97884" l="1733" r="975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6190" y="4490012"/>
            <a:ext cx="1867810" cy="2330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430097" y="2358823"/>
            <a:ext cx="1175787" cy="1633483"/>
            <a:chOff x="1812964" y="1781988"/>
            <a:chExt cx="1175787" cy="1225112"/>
          </a:xfrm>
        </p:grpSpPr>
        <p:sp>
          <p:nvSpPr>
            <p:cNvPr id="10" name="Oval 9"/>
            <p:cNvSpPr/>
            <p:nvPr/>
          </p:nvSpPr>
          <p:spPr>
            <a:xfrm>
              <a:off x="1812964" y="1781988"/>
              <a:ext cx="1175787" cy="122511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098" name="Picture 2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9195" b="89655" l="9091" r="94949"/>
                      </a14:imgEffect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226" t="18573" r="5274" b="18573"/>
            <a:stretch/>
          </p:blipFill>
          <p:spPr bwMode="auto">
            <a:xfrm>
              <a:off x="1926772" y="2040600"/>
              <a:ext cx="903514" cy="7078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77295734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87214"/>
            <a:ext cx="9144000" cy="6664009"/>
            <a:chOff x="0" y="0"/>
            <a:chExt cx="9144000" cy="5132867"/>
          </a:xfrm>
        </p:grpSpPr>
        <p:cxnSp>
          <p:nvCxnSpPr>
            <p:cNvPr id="3" name="Straight Connector 2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3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Rounded Rectangle 8"/>
          <p:cNvSpPr/>
          <p:nvPr/>
        </p:nvSpPr>
        <p:spPr>
          <a:xfrm>
            <a:off x="703384" y="1188300"/>
            <a:ext cx="8159262" cy="1437671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538" b="97642" l="5755" r="947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0629" y="248663"/>
            <a:ext cx="1105841" cy="1499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266988" y="1321634"/>
            <a:ext cx="72100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 1.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miêu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chổi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tre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703384" y="2878401"/>
            <a:ext cx="8159262" cy="162326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Xao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endParaRPr lang="en-US" sz="32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668216" y="4763816"/>
            <a:ext cx="8159262" cy="1437671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060735" y="4944042"/>
            <a:ext cx="77667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v"/>
            </a:pPr>
            <a:r>
              <a:rPr lang="en-US" sz="3600" b="1" i="1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  <a:cs typeface="Times New Roman" pitchFamily="18" charset="0"/>
              </a:rPr>
              <a:t>xao</a:t>
            </a:r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78383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15" grpId="0" animBg="1"/>
      <p:bldP spid="12" grpId="0" animBg="1"/>
      <p:bldP spid="1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87214"/>
            <a:ext cx="9144000" cy="6664009"/>
            <a:chOff x="0" y="0"/>
            <a:chExt cx="9144000" cy="5132867"/>
          </a:xfrm>
        </p:grpSpPr>
        <p:cxnSp>
          <p:nvCxnSpPr>
            <p:cNvPr id="3" name="Straight Connector 2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3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Rounded Rectangle 8"/>
          <p:cNvSpPr/>
          <p:nvPr/>
        </p:nvSpPr>
        <p:spPr>
          <a:xfrm>
            <a:off x="422290" y="1493098"/>
            <a:ext cx="8416909" cy="1437671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538" b="97642" l="5755" r="947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0629" y="248663"/>
            <a:ext cx="1105841" cy="1499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173204" y="1626432"/>
            <a:ext cx="72100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 2.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422291" y="3183199"/>
            <a:ext cx="8416907" cy="209218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Wingdings" pitchFamily="2" charset="2"/>
              <a:buChar char="Ø"/>
            </a:pPr>
            <a:endParaRPr lang="en-US" sz="3200" b="1" dirty="0">
              <a:solidFill>
                <a:srgbClr val="FF0000"/>
              </a:solidFill>
              <a:latin typeface="+mj-lt"/>
            </a:endParaRPr>
          </a:p>
          <a:p>
            <a:pPr marL="457200" indent="-457200" algn="just">
              <a:buFont typeface="Wingdings" pitchFamily="2" charset="2"/>
              <a:buChar char="Ø"/>
            </a:pPr>
            <a:r>
              <a:rPr lang="vi-VN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húng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nhờ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sz="32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165329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1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1113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2751390" y="2197892"/>
            <a:ext cx="5332043" cy="246189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CỦNG CỐ BÀI HỌC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9098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-152400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190797" y="3429000"/>
            <a:ext cx="2263295" cy="3827929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808" y="2312573"/>
            <a:ext cx="7666384" cy="2232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0501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10896"/>
            <a:ext cx="9144000" cy="504004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2" name="图片 46114" descr="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9913" y="2639769"/>
            <a:ext cx="5565383" cy="9533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93" name="图片 3092" descr="PPT素材-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6301" y="4247975"/>
            <a:ext cx="1502524" cy="166121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2578235" y="984704"/>
            <a:ext cx="4761284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685800">
              <a:lnSpc>
                <a:spcPct val="200000"/>
              </a:lnSpc>
              <a:defRPr/>
            </a:pPr>
            <a:r>
              <a:rPr lang="en-US" altLang="zh-CN" sz="27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79646">
                    <a:lumMod val="75000"/>
                  </a:srgbClr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YÊU CẦU CẦN ĐẠT</a:t>
            </a:r>
            <a:endParaRPr lang="zh-CN" altLang="en-US" sz="2700" b="1" dirty="0">
              <a:ln w="9525">
                <a:solidFill>
                  <a:prstClr val="white"/>
                </a:solidFill>
                <a:prstDash val="solid"/>
              </a:ln>
              <a:solidFill>
                <a:srgbClr val="F79646">
                  <a:lumMod val="75000"/>
                </a:srgbClr>
              </a:solidFill>
              <a:effectLst>
                <a:outerShdw blurRad="12700" dist="38100" dir="2700000" algn="tl" rotWithShape="0">
                  <a:srgbClr val="4BACC6">
                    <a:lumMod val="60000"/>
                    <a:lumOff val="40000"/>
                  </a:srgbClr>
                </a:outerShdw>
              </a:effectLst>
              <a:latin typeface="SVN-Gretoon" panose="02040603050506020204" pitchFamily="18" charset="0"/>
              <a:ea typeface="方正粗圆_GBK" pitchFamily="65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403648" y="3417604"/>
            <a:ext cx="35939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altLang="zh-CN" sz="2700" dirty="0">
                <a:solidFill>
                  <a:prstClr val="white"/>
                </a:solidFill>
                <a:latin typeface="Calibri"/>
                <a:ea typeface="宋体" panose="02010600030101010101" pitchFamily="2" charset="-122"/>
              </a:rPr>
              <a:t>3</a:t>
            </a:r>
            <a:endParaRPr lang="zh-CN" altLang="en-US" sz="2700" dirty="0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343796" y="4430367"/>
            <a:ext cx="35939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altLang="zh-CN" sz="2700" dirty="0">
                <a:solidFill>
                  <a:prstClr val="white"/>
                </a:solidFill>
                <a:latin typeface="Calibri"/>
                <a:ea typeface="宋体" panose="02010600030101010101" pitchFamily="2" charset="-122"/>
              </a:rPr>
              <a:t>4</a:t>
            </a:r>
            <a:endParaRPr lang="zh-CN" altLang="en-US" sz="2700" dirty="0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pic>
        <p:nvPicPr>
          <p:cNvPr id="25" name="图片 46112" descr="0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5124" y="1638599"/>
            <a:ext cx="6813752" cy="98704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" name="TextBox 71"/>
          <p:cNvSpPr txBox="1"/>
          <p:nvPr/>
        </p:nvSpPr>
        <p:spPr>
          <a:xfrm>
            <a:off x="3228609" y="1898523"/>
            <a:ext cx="4338175" cy="55399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defTabSz="685800" eaLnBrk="0" hangingPunct="0">
              <a:defRPr/>
            </a:pPr>
            <a:r>
              <a:rPr lang="en-US" altLang="zh-CN" sz="1500" b="1" dirty="0" err="1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Đọc</a:t>
            </a:r>
            <a:r>
              <a:rPr lang="en-US" altLang="zh-CN" sz="1500" b="1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1500" b="1" dirty="0" err="1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đúng</a:t>
            </a:r>
            <a:r>
              <a:rPr lang="en-US" altLang="zh-CN" sz="1500" b="1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1500" b="1" dirty="0" err="1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các</a:t>
            </a:r>
            <a:r>
              <a:rPr lang="en-US" altLang="zh-CN" sz="1500" b="1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1500" b="1" dirty="0" err="1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từ</a:t>
            </a:r>
            <a:r>
              <a:rPr lang="en-US" altLang="zh-CN" sz="1500" b="1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1500" b="1" dirty="0" err="1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khó</a:t>
            </a:r>
            <a:r>
              <a:rPr lang="en-US" altLang="zh-CN" sz="1500" b="1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altLang="zh-CN" sz="1500" b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ngắt nghỉ hơi phù hợp bài thơ.</a:t>
            </a:r>
            <a:endParaRPr lang="zh-CN" altLang="en-US" sz="1500" b="1" dirty="0">
              <a:solidFill>
                <a:srgbClr val="00000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pic>
        <p:nvPicPr>
          <p:cNvPr id="27" name="图片 46116" descr="0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7100" y="3395816"/>
            <a:ext cx="6617516" cy="168276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" name="图片 46124" descr="png-073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34088" y="1884260"/>
            <a:ext cx="822722" cy="75604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" name="图片 46127" descr="png-073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22182" y="2703410"/>
            <a:ext cx="822722" cy="82272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" name="图片 46130" descr="png-0731副本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68986" y="3821990"/>
            <a:ext cx="704850" cy="8334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3" name="TextBox 71"/>
          <p:cNvSpPr txBox="1"/>
          <p:nvPr/>
        </p:nvSpPr>
        <p:spPr>
          <a:xfrm>
            <a:off x="2852679" y="2941647"/>
            <a:ext cx="3108506" cy="3231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defTabSz="685800" eaLnBrk="0" hangingPunct="0">
              <a:defRPr/>
            </a:pPr>
            <a:r>
              <a:rPr lang="en-US" altLang="zh-CN" sz="1500" b="1" dirty="0" err="1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Trả</a:t>
            </a:r>
            <a:r>
              <a:rPr lang="en-US" altLang="zh-CN" sz="1500" b="1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1500" b="1" dirty="0" err="1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lời</a:t>
            </a:r>
            <a:r>
              <a:rPr lang="en-US" altLang="zh-CN" sz="1500" b="1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1500" b="1" dirty="0" err="1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được</a:t>
            </a:r>
            <a:r>
              <a:rPr lang="en-US" altLang="zh-CN" sz="1500" b="1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1500" b="1" dirty="0" err="1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các</a:t>
            </a:r>
            <a:r>
              <a:rPr lang="en-US" altLang="zh-CN" sz="1500" b="1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1500" b="1" dirty="0" err="1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lang="en-US" altLang="zh-CN" sz="1500" b="1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1500" b="1" dirty="0" err="1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hỏi</a:t>
            </a:r>
            <a:r>
              <a:rPr lang="en-US" altLang="zh-CN" sz="1500" b="1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1500" b="1" dirty="0" err="1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lang="en-US" altLang="zh-CN" sz="1500" b="1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1500" b="1" dirty="0" err="1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bài</a:t>
            </a:r>
            <a:r>
              <a:rPr lang="en-US" altLang="zh-CN" sz="1500" b="1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lang="zh-CN" altLang="en-US" sz="1500" b="1" dirty="0">
              <a:solidFill>
                <a:srgbClr val="00000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44" name="TextBox 71"/>
          <p:cNvSpPr txBox="1"/>
          <p:nvPr/>
        </p:nvSpPr>
        <p:spPr>
          <a:xfrm>
            <a:off x="2543109" y="3755181"/>
            <a:ext cx="4694270" cy="7848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defTabSz="685800" eaLnBrk="0" hangingPunct="0">
              <a:defRPr/>
            </a:pPr>
            <a:r>
              <a:rPr lang="en-US" altLang="zh-CN" sz="1500" b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Hiểu nội dung bài, biết ơn chị lao công vất vả lao động giữ đường phố sạch đẹp. Từ đó có ý thức giữ gìn vệ sinh đường phố.</a:t>
            </a:r>
            <a:endParaRPr lang="zh-CN" altLang="en-US" sz="1500" b="1" dirty="0">
              <a:solidFill>
                <a:srgbClr val="00000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7279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43" grpId="0"/>
      <p:bldP spid="4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CD95E369-22E3-47BF-A4B6-6F6C7AEDEE5A}"/>
              </a:ext>
            </a:extLst>
          </p:cNvPr>
          <p:cNvGrpSpPr/>
          <p:nvPr/>
        </p:nvGrpSpPr>
        <p:grpSpPr>
          <a:xfrm>
            <a:off x="1525690" y="1854426"/>
            <a:ext cx="5874569" cy="4424361"/>
            <a:chOff x="1417547" y="1264224"/>
            <a:chExt cx="4405927" cy="3318271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BDC5CE40-1276-45C8-A43B-95F4B8826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90A94BE-1705-46B6-A274-580473BF97B9}"/>
                </a:ext>
              </a:extLst>
            </p:cNvPr>
            <p:cNvSpPr txBox="1"/>
            <p:nvPr/>
          </p:nvSpPr>
          <p:spPr>
            <a:xfrm>
              <a:off x="3064386" y="2987782"/>
              <a:ext cx="2009748" cy="9675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5900" b="1" dirty="0">
                  <a:solidFill>
                    <a:srgbClr val="17479D"/>
                  </a:solidFill>
                  <a:latin typeface="+mj-lt"/>
                </a:rPr>
                <a:t>ĐỌC</a:t>
              </a:r>
              <a:endParaRPr lang="en-US" sz="5900" b="1" dirty="0">
                <a:solidFill>
                  <a:srgbClr val="17479D"/>
                </a:solidFill>
                <a:latin typeface="+mj-lt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0BBE2AD-294A-48DF-B8A0-D8D32093CB5F}"/>
                </a:ext>
              </a:extLst>
            </p:cNvPr>
            <p:cNvSpPr txBox="1"/>
            <p:nvPr/>
          </p:nvSpPr>
          <p:spPr>
            <a:xfrm>
              <a:off x="2447589" y="2552809"/>
              <a:ext cx="3041009" cy="6326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3700" b="1" dirty="0">
                  <a:solidFill>
                    <a:schemeClr val="accent1">
                      <a:lumMod val="50000"/>
                    </a:schemeClr>
                  </a:solidFill>
                  <a:latin typeface="+mj-lt"/>
                </a:rPr>
                <a:t>TIẾT 1 – 2</a:t>
              </a:r>
              <a:endParaRPr lang="en-US" sz="3700" b="1" dirty="0">
                <a:solidFill>
                  <a:schemeClr val="accent1">
                    <a:lumMod val="50000"/>
                  </a:schemeClr>
                </a:solidFill>
                <a:latin typeface="+mj-lt"/>
              </a:endParaRPr>
            </a:p>
          </p:txBody>
        </p:sp>
      </p:grpSp>
      <p:pic>
        <p:nvPicPr>
          <p:cNvPr id="24" name="Picture 4">
            <a:extLst>
              <a:ext uri="{FF2B5EF4-FFF2-40B4-BE49-F238E27FC236}">
                <a16:creationId xmlns:a16="http://schemas.microsoft.com/office/drawing/2014/main" id="{52354FA0-88C8-4F5C-A6E1-0274A536B6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7059" y="4358134"/>
            <a:ext cx="2084124" cy="208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7" name="Group 56">
            <a:extLst>
              <a:ext uri="{FF2B5EF4-FFF2-40B4-BE49-F238E27FC236}">
                <a16:creationId xmlns:a16="http://schemas.microsoft.com/office/drawing/2014/main" id="{317816FD-9AC0-4D9F-95CF-E65FBC4086FF}"/>
              </a:ext>
            </a:extLst>
          </p:cNvPr>
          <p:cNvGrpSpPr/>
          <p:nvPr/>
        </p:nvGrpSpPr>
        <p:grpSpPr>
          <a:xfrm>
            <a:off x="540723" y="831773"/>
            <a:ext cx="2017197" cy="779700"/>
            <a:chOff x="337446" y="617893"/>
            <a:chExt cx="1963302" cy="584775"/>
          </a:xfrm>
        </p:grpSpPr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6A553182-F3C1-4121-8FDA-73CEE8D72B23}"/>
                </a:ext>
              </a:extLst>
            </p:cNvPr>
            <p:cNvSpPr txBox="1"/>
            <p:nvPr/>
          </p:nvSpPr>
          <p:spPr>
            <a:xfrm>
              <a:off x="369343" y="617893"/>
              <a:ext cx="193140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300" dirty="0">
                  <a:solidFill>
                    <a:schemeClr val="bg1">
                      <a:lumMod val="25000"/>
                    </a:schemeClr>
                  </a:solidFill>
                  <a:latin typeface="+mj-lt"/>
                </a:rPr>
                <a:t>BÀI 13 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31A601FE-6892-4EC6-ACDD-75D395FCC956}"/>
                </a:ext>
              </a:extLst>
            </p:cNvPr>
            <p:cNvSpPr txBox="1"/>
            <p:nvPr/>
          </p:nvSpPr>
          <p:spPr>
            <a:xfrm>
              <a:off x="337446" y="617893"/>
              <a:ext cx="196330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300" dirty="0">
                  <a:solidFill>
                    <a:srgbClr val="7EA13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13</a:t>
              </a:r>
            </a:p>
          </p:txBody>
        </p:sp>
      </p:grpSp>
      <p:sp>
        <p:nvSpPr>
          <p:cNvPr id="60" name="TextBox 59"/>
          <p:cNvSpPr txBox="1"/>
          <p:nvPr/>
        </p:nvSpPr>
        <p:spPr>
          <a:xfrm>
            <a:off x="2232597" y="678530"/>
            <a:ext cx="6114977" cy="86177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800" dirty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CHỔI TRE</a:t>
            </a:r>
          </a:p>
        </p:txBody>
      </p:sp>
      <p:sp>
        <p:nvSpPr>
          <p:cNvPr id="61" name="Google Shape;1714;p64"/>
          <p:cNvSpPr/>
          <p:nvPr/>
        </p:nvSpPr>
        <p:spPr>
          <a:xfrm rot="-2019064">
            <a:off x="1819750" y="1530851"/>
            <a:ext cx="233132" cy="245983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>
              <a:latin typeface="+mj-lt"/>
            </a:endParaRPr>
          </a:p>
        </p:txBody>
      </p:sp>
      <p:sp>
        <p:nvSpPr>
          <p:cNvPr id="62" name="Google Shape;1715;p64"/>
          <p:cNvSpPr/>
          <p:nvPr/>
        </p:nvSpPr>
        <p:spPr>
          <a:xfrm rot="-2019064">
            <a:off x="721327" y="1585989"/>
            <a:ext cx="141263" cy="130320"/>
          </a:xfrm>
          <a:custGeom>
            <a:avLst/>
            <a:gdLst/>
            <a:ahLst/>
            <a:cxnLst/>
            <a:rect l="l" t="t" r="r" b="b"/>
            <a:pathLst>
              <a:path w="2737" h="2525" extrusionOk="0">
                <a:moveTo>
                  <a:pt x="514" y="0"/>
                </a:moveTo>
                <a:cubicBezTo>
                  <a:pt x="329" y="0"/>
                  <a:pt x="187" y="258"/>
                  <a:pt x="344" y="415"/>
                </a:cubicBezTo>
                <a:cubicBezTo>
                  <a:pt x="502" y="573"/>
                  <a:pt x="621" y="692"/>
                  <a:pt x="780" y="811"/>
                </a:cubicBezTo>
                <a:lnTo>
                  <a:pt x="304" y="851"/>
                </a:lnTo>
                <a:cubicBezTo>
                  <a:pt x="0" y="889"/>
                  <a:pt x="25" y="1328"/>
                  <a:pt x="307" y="1328"/>
                </a:cubicBezTo>
                <a:cubicBezTo>
                  <a:pt x="319" y="1328"/>
                  <a:pt x="331" y="1328"/>
                  <a:pt x="344" y="1326"/>
                </a:cubicBezTo>
                <a:lnTo>
                  <a:pt x="740" y="1286"/>
                </a:lnTo>
                <a:lnTo>
                  <a:pt x="740" y="1286"/>
                </a:lnTo>
                <a:cubicBezTo>
                  <a:pt x="582" y="1484"/>
                  <a:pt x="423" y="1722"/>
                  <a:pt x="265" y="1960"/>
                </a:cubicBezTo>
                <a:cubicBezTo>
                  <a:pt x="130" y="2121"/>
                  <a:pt x="288" y="2283"/>
                  <a:pt x="453" y="2283"/>
                </a:cubicBezTo>
                <a:cubicBezTo>
                  <a:pt x="531" y="2283"/>
                  <a:pt x="610" y="2247"/>
                  <a:pt x="661" y="2158"/>
                </a:cubicBezTo>
                <a:lnTo>
                  <a:pt x="1017" y="1603"/>
                </a:lnTo>
                <a:cubicBezTo>
                  <a:pt x="1057" y="1841"/>
                  <a:pt x="1097" y="2118"/>
                  <a:pt x="1097" y="2316"/>
                </a:cubicBezTo>
                <a:cubicBezTo>
                  <a:pt x="1116" y="2455"/>
                  <a:pt x="1225" y="2524"/>
                  <a:pt x="1334" y="2524"/>
                </a:cubicBezTo>
                <a:cubicBezTo>
                  <a:pt x="1443" y="2524"/>
                  <a:pt x="1552" y="2455"/>
                  <a:pt x="1572" y="2316"/>
                </a:cubicBezTo>
                <a:cubicBezTo>
                  <a:pt x="1572" y="2039"/>
                  <a:pt x="1493" y="1762"/>
                  <a:pt x="1493" y="1484"/>
                </a:cubicBezTo>
                <a:lnTo>
                  <a:pt x="1493" y="1484"/>
                </a:lnTo>
                <a:lnTo>
                  <a:pt x="1849" y="1762"/>
                </a:lnTo>
                <a:cubicBezTo>
                  <a:pt x="1898" y="1802"/>
                  <a:pt x="1949" y="1820"/>
                  <a:pt x="1996" y="1820"/>
                </a:cubicBezTo>
                <a:cubicBezTo>
                  <a:pt x="2179" y="1820"/>
                  <a:pt x="2315" y="1562"/>
                  <a:pt x="2127" y="1405"/>
                </a:cubicBezTo>
                <a:cubicBezTo>
                  <a:pt x="2008" y="1326"/>
                  <a:pt x="1929" y="1247"/>
                  <a:pt x="1810" y="1128"/>
                </a:cubicBezTo>
                <a:lnTo>
                  <a:pt x="2443" y="1049"/>
                </a:lnTo>
                <a:cubicBezTo>
                  <a:pt x="2736" y="975"/>
                  <a:pt x="2725" y="564"/>
                  <a:pt x="2503" y="564"/>
                </a:cubicBezTo>
                <a:cubicBezTo>
                  <a:pt x="2484" y="564"/>
                  <a:pt x="2465" y="567"/>
                  <a:pt x="2443" y="573"/>
                </a:cubicBezTo>
                <a:lnTo>
                  <a:pt x="1691" y="653"/>
                </a:lnTo>
                <a:lnTo>
                  <a:pt x="1849" y="415"/>
                </a:lnTo>
                <a:cubicBezTo>
                  <a:pt x="1994" y="241"/>
                  <a:pt x="1843" y="47"/>
                  <a:pt x="1674" y="47"/>
                </a:cubicBezTo>
                <a:cubicBezTo>
                  <a:pt x="1611" y="47"/>
                  <a:pt x="1546" y="73"/>
                  <a:pt x="1493" y="138"/>
                </a:cubicBezTo>
                <a:lnTo>
                  <a:pt x="1374" y="336"/>
                </a:lnTo>
                <a:lnTo>
                  <a:pt x="1374" y="296"/>
                </a:lnTo>
                <a:cubicBezTo>
                  <a:pt x="1355" y="143"/>
                  <a:pt x="1234" y="73"/>
                  <a:pt x="1118" y="73"/>
                </a:cubicBezTo>
                <a:cubicBezTo>
                  <a:pt x="995" y="73"/>
                  <a:pt x="878" y="153"/>
                  <a:pt x="899" y="296"/>
                </a:cubicBezTo>
                <a:lnTo>
                  <a:pt x="661" y="58"/>
                </a:lnTo>
                <a:cubicBezTo>
                  <a:pt x="612" y="18"/>
                  <a:pt x="561" y="0"/>
                  <a:pt x="5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>
              <a:latin typeface="+mj-lt"/>
            </a:endParaRPr>
          </a:p>
        </p:txBody>
      </p:sp>
      <p:sp>
        <p:nvSpPr>
          <p:cNvPr id="63" name="Google Shape;1716;p64"/>
          <p:cNvSpPr/>
          <p:nvPr/>
        </p:nvSpPr>
        <p:spPr>
          <a:xfrm rot="-2019064">
            <a:off x="987891" y="1757515"/>
            <a:ext cx="370317" cy="366652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>
              <a:latin typeface="+mj-lt"/>
            </a:endParaRPr>
          </a:p>
        </p:txBody>
      </p:sp>
      <p:grpSp>
        <p:nvGrpSpPr>
          <p:cNvPr id="64" name="Google Shape;1725;p64"/>
          <p:cNvGrpSpPr/>
          <p:nvPr/>
        </p:nvGrpSpPr>
        <p:grpSpPr>
          <a:xfrm rot="-1723955">
            <a:off x="1450560" y="541904"/>
            <a:ext cx="297009" cy="328459"/>
            <a:chOff x="5414907" y="2017485"/>
            <a:chExt cx="220338" cy="243702"/>
          </a:xfrm>
        </p:grpSpPr>
        <p:sp>
          <p:nvSpPr>
            <p:cNvPr id="65" name="Google Shape;1726;p64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+mj-lt"/>
              </a:endParaRPr>
            </a:p>
          </p:txBody>
        </p:sp>
        <p:sp>
          <p:nvSpPr>
            <p:cNvPr id="66" name="Google Shape;1727;p64"/>
            <p:cNvSpPr/>
            <p:nvPr/>
          </p:nvSpPr>
          <p:spPr>
            <a:xfrm>
              <a:off x="5469978" y="2200929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+mj-lt"/>
              </a:endParaRPr>
            </a:p>
          </p:txBody>
        </p:sp>
        <p:sp>
          <p:nvSpPr>
            <p:cNvPr id="67" name="Google Shape;1728;p64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+mj-lt"/>
              </a:endParaRPr>
            </a:p>
          </p:txBody>
        </p:sp>
      </p:grpSp>
      <p:sp>
        <p:nvSpPr>
          <p:cNvPr id="68" name="Google Shape;1714;p64"/>
          <p:cNvSpPr/>
          <p:nvPr/>
        </p:nvSpPr>
        <p:spPr>
          <a:xfrm rot="-2019064">
            <a:off x="891298" y="677583"/>
            <a:ext cx="233132" cy="245983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>
              <a:latin typeface="+mj-lt"/>
            </a:endParaRPr>
          </a:p>
        </p:txBody>
      </p:sp>
      <p:grpSp>
        <p:nvGrpSpPr>
          <p:cNvPr id="69" name="Google Shape;1725;p64"/>
          <p:cNvGrpSpPr/>
          <p:nvPr/>
        </p:nvGrpSpPr>
        <p:grpSpPr>
          <a:xfrm rot="6447076">
            <a:off x="1359785" y="1612147"/>
            <a:ext cx="363539" cy="417083"/>
            <a:chOff x="5365548" y="2017485"/>
            <a:chExt cx="269696" cy="309455"/>
          </a:xfrm>
        </p:grpSpPr>
        <p:sp>
          <p:nvSpPr>
            <p:cNvPr id="70" name="Google Shape;1726;p64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+mj-lt"/>
              </a:endParaRPr>
            </a:p>
          </p:txBody>
        </p:sp>
        <p:sp>
          <p:nvSpPr>
            <p:cNvPr id="71" name="Google Shape;1727;p64"/>
            <p:cNvSpPr/>
            <p:nvPr/>
          </p:nvSpPr>
          <p:spPr>
            <a:xfrm>
              <a:off x="5365548" y="2266682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+mj-lt"/>
              </a:endParaRPr>
            </a:p>
          </p:txBody>
        </p:sp>
        <p:sp>
          <p:nvSpPr>
            <p:cNvPr id="72" name="Google Shape;1728;p64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149628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86;p32"/>
          <p:cNvSpPr txBox="1">
            <a:spLocks noGrp="1"/>
          </p:cNvSpPr>
          <p:nvPr>
            <p:ph type="subTitle" idx="1"/>
          </p:nvPr>
        </p:nvSpPr>
        <p:spPr>
          <a:xfrm>
            <a:off x="1110774" y="701676"/>
            <a:ext cx="7064693" cy="61544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/>
            <a:endParaRPr lang="en-US" altLang="en-GB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/>
            <a:endParaRPr lang="en-US" altLang="en-GB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/>
            <a:r>
              <a:rPr lang="en-US" altLang="en-GB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</a:t>
            </a:r>
            <a:r>
              <a:rPr lang="en-US" altLang="en-GB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chổi</a:t>
            </a:r>
            <a:r>
              <a:rPr lang="en-US" altLang="en-GB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endParaRPr lang="en-US" altLang="en-GB" sz="36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/>
            <a:r>
              <a:rPr lang="en-US" sz="2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5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GB" sz="2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sz="2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68628" y="1256712"/>
            <a:ext cx="9269252" cy="5262245"/>
            <a:chOff x="1144" y="2281"/>
            <a:chExt cx="16187" cy="8287"/>
          </a:xfrm>
        </p:grpSpPr>
        <p:sp>
          <p:nvSpPr>
            <p:cNvPr id="2" name="Text Box 1"/>
            <p:cNvSpPr txBox="1"/>
            <p:nvPr/>
          </p:nvSpPr>
          <p:spPr>
            <a:xfrm>
              <a:off x="1144" y="2341"/>
              <a:ext cx="5392" cy="70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hè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ve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ve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ngủ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Tôi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lắng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nghe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2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Trần</a:t>
              </a:r>
              <a:r>
                <a:rPr lang="en-US" sz="2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Phú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chổi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tre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Xao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xác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Hàng</a:t>
              </a:r>
              <a:r>
                <a:rPr lang="en-US" sz="2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me</a:t>
              </a: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chổi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tre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hè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Quét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rác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...</a:t>
              </a:r>
            </a:p>
          </p:txBody>
        </p:sp>
        <p:sp>
          <p:nvSpPr>
            <p:cNvPr id="11" name="Text Box 10"/>
            <p:cNvSpPr txBox="1"/>
            <p:nvPr/>
          </p:nvSpPr>
          <p:spPr>
            <a:xfrm>
              <a:off x="6720" y="2341"/>
              <a:ext cx="6172" cy="7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đông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cơn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dông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Vừa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tắt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Tôi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đứng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trông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lặng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ngắt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Chị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lao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sắt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Chị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lao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đông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Quét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rác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...</a:t>
              </a:r>
            </a:p>
          </p:txBody>
        </p:sp>
        <p:sp>
          <p:nvSpPr>
            <p:cNvPr id="12" name="Text Box 11"/>
            <p:cNvSpPr txBox="1"/>
            <p:nvPr/>
          </p:nvSpPr>
          <p:spPr>
            <a:xfrm>
              <a:off x="12369" y="2281"/>
              <a:ext cx="4962" cy="82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Nhớ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nghe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chổi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tre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Chị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quét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hè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đông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gió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rét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chổi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tre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Sớm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tối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Giữ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sạch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lề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Đẹp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lối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nghe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</a:p>
            <a:p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(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Tố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Hữu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7701226" y="39258"/>
            <a:ext cx="1442774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Đọc mẫu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8" name="Google Shape;1698;p48"/>
          <p:cNvGrpSpPr/>
          <p:nvPr/>
        </p:nvGrpSpPr>
        <p:grpSpPr>
          <a:xfrm>
            <a:off x="8558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9187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00" name="Google Shape;378;p32"/>
          <p:cNvGrpSpPr/>
          <p:nvPr/>
        </p:nvGrpSpPr>
        <p:grpSpPr>
          <a:xfrm>
            <a:off x="776405" y="829178"/>
            <a:ext cx="7693187" cy="1266841"/>
            <a:chOff x="603225" y="2182575"/>
            <a:chExt cx="2577800" cy="424450"/>
          </a:xfrm>
        </p:grpSpPr>
        <p:sp>
          <p:nvSpPr>
            <p:cNvPr id="101" name="Google Shape;379;p32"/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" name="Google Shape;380;p32"/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" name="Google Shape;381;p32"/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04" name="Google Shape;386;p32"/>
          <p:cNvSpPr txBox="1"/>
          <p:nvPr/>
        </p:nvSpPr>
        <p:spPr>
          <a:xfrm>
            <a:off x="872808" y="851021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 TỪ KHÓ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04B2AE07-AE20-3040-9F7E-25ABBA398403}"/>
              </a:ext>
            </a:extLst>
          </p:cNvPr>
          <p:cNvSpPr/>
          <p:nvPr/>
        </p:nvSpPr>
        <p:spPr>
          <a:xfrm>
            <a:off x="2898715" y="2314776"/>
            <a:ext cx="4572367" cy="954103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>
                <a:latin typeface="UTM Avo" panose="02040603050506020204" pitchFamily="18" charset="0"/>
              </a:rPr>
              <a:t>     </a:t>
            </a:r>
            <a:r>
              <a:rPr lang="en-US" sz="3600" dirty="0" err="1">
                <a:latin typeface="UTM Avo" panose="02040603050506020204" pitchFamily="18" charset="0"/>
              </a:rPr>
              <a:t>Trần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Phú</a:t>
            </a:r>
            <a:endParaRPr lang="vi-VN" sz="3600" dirty="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89984686-D9C8-1541-B1BE-DF75E6CE61B6}"/>
              </a:ext>
            </a:extLst>
          </p:cNvPr>
          <p:cNvSpPr/>
          <p:nvPr/>
        </p:nvSpPr>
        <p:spPr>
          <a:xfrm>
            <a:off x="2898715" y="3099368"/>
            <a:ext cx="4572367" cy="954103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dirty="0">
                <a:latin typeface="UTM Avo" panose="02040603050506020204" pitchFamily="18" charset="0"/>
              </a:rPr>
              <a:t>     </a:t>
            </a:r>
            <a:r>
              <a:rPr lang="en-US" sz="3600" dirty="0" err="1">
                <a:latin typeface="UTM Avo" panose="02040603050506020204" pitchFamily="18" charset="0"/>
              </a:rPr>
              <a:t>chổi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tre</a:t>
            </a:r>
            <a:endParaRPr lang="vi-VN" sz="3600" dirty="0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050DC3C9-D8FE-8343-84BC-BA7E05AFEB0D}"/>
              </a:ext>
            </a:extLst>
          </p:cNvPr>
          <p:cNvSpPr/>
          <p:nvPr/>
        </p:nvSpPr>
        <p:spPr>
          <a:xfrm>
            <a:off x="2898715" y="3883960"/>
            <a:ext cx="4572367" cy="954103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dirty="0">
                <a:latin typeface="UTM Avo" panose="02040603050506020204" pitchFamily="18" charset="0"/>
              </a:rPr>
              <a:t>     </a:t>
            </a:r>
            <a:r>
              <a:rPr lang="en-US" sz="3600" dirty="0" err="1">
                <a:latin typeface="UTM Avo" panose="02040603050506020204" pitchFamily="18" charset="0"/>
              </a:rPr>
              <a:t>xao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xác</a:t>
            </a:r>
            <a:endParaRPr lang="vi-VN" sz="3600" dirty="0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E1DFA7C5-42F0-644F-A449-37BAD5B856D4}"/>
              </a:ext>
            </a:extLst>
          </p:cNvPr>
          <p:cNvSpPr/>
          <p:nvPr/>
        </p:nvSpPr>
        <p:spPr>
          <a:xfrm>
            <a:off x="3124950" y="2733483"/>
            <a:ext cx="178355" cy="311888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vi-VN" sz="3600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F72DEC70-6CE3-A84E-B133-9B8831666FB9}"/>
              </a:ext>
            </a:extLst>
          </p:cNvPr>
          <p:cNvSpPr/>
          <p:nvPr/>
        </p:nvSpPr>
        <p:spPr>
          <a:xfrm>
            <a:off x="3124950" y="3518075"/>
            <a:ext cx="178355" cy="311888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vi-VN" sz="3600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48FA0106-3394-A74C-9895-B3A17E410635}"/>
              </a:ext>
            </a:extLst>
          </p:cNvPr>
          <p:cNvSpPr/>
          <p:nvPr/>
        </p:nvSpPr>
        <p:spPr>
          <a:xfrm>
            <a:off x="3124950" y="4302667"/>
            <a:ext cx="178355" cy="311888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vi-VN" sz="3600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050DC3C9-D8FE-8343-84BC-BA7E05AFEB0D}"/>
              </a:ext>
            </a:extLst>
          </p:cNvPr>
          <p:cNvSpPr/>
          <p:nvPr/>
        </p:nvSpPr>
        <p:spPr>
          <a:xfrm>
            <a:off x="2898715" y="4617130"/>
            <a:ext cx="4572367" cy="954103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dirty="0">
                <a:latin typeface="UTM Avo" panose="02040603050506020204" pitchFamily="18" charset="0"/>
              </a:rPr>
              <a:t>     </a:t>
            </a:r>
            <a:r>
              <a:rPr lang="en-US" sz="3600" dirty="0" err="1">
                <a:latin typeface="UTM Avo" panose="02040603050506020204" pitchFamily="18" charset="0"/>
              </a:rPr>
              <a:t>lặng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ngắt</a:t>
            </a:r>
            <a:endParaRPr lang="vi-VN" sz="3600" dirty="0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F72DEC70-6CE3-A84E-B133-9B8831666FB9}"/>
              </a:ext>
            </a:extLst>
          </p:cNvPr>
          <p:cNvSpPr/>
          <p:nvPr/>
        </p:nvSpPr>
        <p:spPr>
          <a:xfrm>
            <a:off x="3124950" y="5039648"/>
            <a:ext cx="178355" cy="311888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vi-VN" sz="3600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050DC3C9-D8FE-8343-84BC-BA7E05AFEB0D}"/>
              </a:ext>
            </a:extLst>
          </p:cNvPr>
          <p:cNvSpPr/>
          <p:nvPr/>
        </p:nvSpPr>
        <p:spPr>
          <a:xfrm>
            <a:off x="2898715" y="5295980"/>
            <a:ext cx="4572367" cy="954103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dirty="0">
                <a:latin typeface="UTM Avo" panose="02040603050506020204" pitchFamily="18" charset="0"/>
              </a:rPr>
              <a:t>     </a:t>
            </a:r>
            <a:r>
              <a:rPr lang="en-US" sz="3600" dirty="0" err="1">
                <a:latin typeface="UTM Avo" panose="02040603050506020204" pitchFamily="18" charset="0"/>
              </a:rPr>
              <a:t>gió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rét</a:t>
            </a:r>
            <a:endParaRPr lang="vi-VN" sz="3600" dirty="0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F72DEC70-6CE3-A84E-B133-9B8831666FB9}"/>
              </a:ext>
            </a:extLst>
          </p:cNvPr>
          <p:cNvSpPr/>
          <p:nvPr/>
        </p:nvSpPr>
        <p:spPr>
          <a:xfrm>
            <a:off x="3124950" y="5718499"/>
            <a:ext cx="178355" cy="311888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vi-VN" sz="3600"/>
          </a:p>
        </p:txBody>
      </p:sp>
    </p:spTree>
    <p:custDataLst>
      <p:tags r:id="rId1"/>
    </p:custData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1" grpId="0"/>
      <p:bldP spid="52" grpId="0"/>
      <p:bldP spid="53" grpId="0" animBg="1"/>
      <p:bldP spid="54" grpId="0" animBg="1"/>
      <p:bldP spid="55" grpId="0" animBg="1"/>
      <p:bldP spid="56" grpId="0"/>
      <p:bldP spid="57" grpId="0" animBg="1"/>
      <p:bldP spid="58" grpId="0"/>
      <p:bldP spid="5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86;p32"/>
          <p:cNvSpPr txBox="1">
            <a:spLocks noGrp="1"/>
          </p:cNvSpPr>
          <p:nvPr>
            <p:ph type="subTitle" idx="1"/>
          </p:nvPr>
        </p:nvSpPr>
        <p:spPr>
          <a:xfrm>
            <a:off x="1110774" y="631336"/>
            <a:ext cx="7064693" cy="61544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/>
            <a:endParaRPr lang="en-US" altLang="en-GB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/>
            <a:endParaRPr lang="en-US" altLang="en-GB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/>
            <a:r>
              <a:rPr lang="en-US" altLang="en-GB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</a:t>
            </a:r>
            <a:r>
              <a:rPr lang="en-US" altLang="en-GB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chổi</a:t>
            </a:r>
            <a:r>
              <a:rPr lang="en-US" altLang="en-GB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altLang="en-GB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/>
            <a:r>
              <a:rPr lang="en-US" sz="2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GB" sz="2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sz="23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-83769" y="1138876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" name="Oval 7"/>
          <p:cNvSpPr/>
          <p:nvPr/>
        </p:nvSpPr>
        <p:spPr>
          <a:xfrm>
            <a:off x="2789458" y="1111832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0" name="Oval 9"/>
          <p:cNvSpPr/>
          <p:nvPr/>
        </p:nvSpPr>
        <p:spPr>
          <a:xfrm>
            <a:off x="6085743" y="1155257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80320" y="6299200"/>
            <a:ext cx="406400" cy="4064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214660" y="1142413"/>
            <a:ext cx="9123235" cy="5262245"/>
            <a:chOff x="1399" y="2281"/>
            <a:chExt cx="15932" cy="8287"/>
          </a:xfrm>
        </p:grpSpPr>
        <p:sp>
          <p:nvSpPr>
            <p:cNvPr id="2" name="Text Box 1"/>
            <p:cNvSpPr txBox="1"/>
            <p:nvPr/>
          </p:nvSpPr>
          <p:spPr>
            <a:xfrm>
              <a:off x="1399" y="2341"/>
              <a:ext cx="5285" cy="70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hè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ve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ve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ngủ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Tôi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lắng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nghe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2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Trần</a:t>
              </a:r>
              <a:r>
                <a:rPr lang="en-US" sz="2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Phú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chổi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tre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Xao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xác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Hàng</a:t>
              </a:r>
              <a:r>
                <a:rPr lang="en-US" sz="2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me</a:t>
              </a: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chổi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tre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hè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Quét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rác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...</a:t>
              </a:r>
            </a:p>
          </p:txBody>
        </p:sp>
        <p:sp>
          <p:nvSpPr>
            <p:cNvPr id="11" name="Text Box 10"/>
            <p:cNvSpPr txBox="1"/>
            <p:nvPr/>
          </p:nvSpPr>
          <p:spPr>
            <a:xfrm>
              <a:off x="6966" y="2341"/>
              <a:ext cx="6172" cy="7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đông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cơn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dông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Vừa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tắt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Tôi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đứng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trông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lặng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ngắt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Chị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lao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sắt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Chị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lao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đông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Quét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rác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...</a:t>
              </a:r>
            </a:p>
          </p:txBody>
        </p:sp>
        <p:sp>
          <p:nvSpPr>
            <p:cNvPr id="12" name="Text Box 11"/>
            <p:cNvSpPr txBox="1"/>
            <p:nvPr/>
          </p:nvSpPr>
          <p:spPr>
            <a:xfrm>
              <a:off x="12369" y="2281"/>
              <a:ext cx="4962" cy="82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Nhớ em nghe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 chổi tre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Chị quét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 đêm hè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 đông gió rét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 chổi tre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Sớm tối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Đi về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Giữ sạch lề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Đẹp lối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Em nghe!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(Tố Hữu</a:t>
              </a:r>
              <a:r>
                <a:rPr lang="en-US" sz="2600"/>
                <a:t>)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7974622" y="-1773"/>
            <a:ext cx="1169377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err="1" smtClean="0"/>
              <a:t>Đọc</a:t>
            </a:r>
            <a:r>
              <a:rPr lang="en-US" dirty="0" smtClean="0"/>
              <a:t> </a:t>
            </a:r>
            <a:r>
              <a:rPr lang="en-US" sz="1800" dirty="0" err="1" smtClean="0"/>
              <a:t>đoạn</a:t>
            </a:r>
            <a:endParaRPr lang="en-US" sz="1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701090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  <p:bldP spid="6" grpId="1" animBg="1"/>
      <p:bldP spid="8" grpId="0" animBg="1"/>
      <p:bldP spid="8" grpId="1" animBg="1"/>
      <p:bldP spid="10" grpId="0" animBg="1"/>
      <p:bldP spid="10" grpId="1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86;p32"/>
          <p:cNvSpPr txBox="1">
            <a:spLocks noGrp="1"/>
          </p:cNvSpPr>
          <p:nvPr>
            <p:ph type="subTitle" idx="1"/>
          </p:nvPr>
        </p:nvSpPr>
        <p:spPr>
          <a:xfrm>
            <a:off x="1110774" y="983025"/>
            <a:ext cx="7064693" cy="61544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/>
            <a:endParaRPr lang="en-US" altLang="en-GB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/>
            <a:endParaRPr lang="en-US" altLang="en-GB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/>
            <a:r>
              <a:rPr lang="en-US" altLang="en-GB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</a:t>
            </a:r>
            <a:r>
              <a:rPr lang="en-US" altLang="en-GB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chổi</a:t>
            </a:r>
            <a:r>
              <a:rPr lang="en-US" altLang="en-GB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endParaRPr lang="en-US" altLang="en-GB" sz="36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GB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2823043" y="1686395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3432643" y="1690468"/>
            <a:ext cx="3026381" cy="4493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chổi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</a:t>
            </a: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chổi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974622" y="-1773"/>
            <a:ext cx="1169377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Đ</a:t>
            </a:r>
            <a:r>
              <a:rPr lang="en-US" sz="1800" dirty="0" err="1" smtClean="0"/>
              <a:t>oạn</a:t>
            </a:r>
            <a:r>
              <a:rPr lang="en-US" sz="1800" dirty="0" smtClean="0"/>
              <a:t> 1</a:t>
            </a:r>
            <a:endParaRPr lang="en-US" sz="1800" dirty="0"/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5551122" y="1756274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4834073" y="2175316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4572000" y="2575629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4647156" y="2569963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5374709" y="2957213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6380314" y="3376255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5423382" y="3727577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4634804" y="4146619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4758916" y="4565661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4841633" y="4565661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5374709" y="4955652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4627880" y="5279838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4953393" y="5698880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5029260" y="5698880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4034612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3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3|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3|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3|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3|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0.9|0.8|0.8|0.8|0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3|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3|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3|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3|2"/>
</p:tagLst>
</file>

<file path=ppt/theme/theme1.xml><?xml version="1.0" encoding="utf-8"?>
<a:theme xmlns:a="http://schemas.openxmlformats.org/drawingml/2006/main" name="Volicy Bulletin Board Thesi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FDA421"/>
      </a:lt2>
      <a:accent1>
        <a:srgbClr val="C4F150"/>
      </a:accent1>
      <a:accent2>
        <a:srgbClr val="FFE638"/>
      </a:accent2>
      <a:accent3>
        <a:srgbClr val="5EA5F2"/>
      </a:accent3>
      <a:accent4>
        <a:srgbClr val="89E1D0"/>
      </a:accent4>
      <a:accent5>
        <a:srgbClr val="FFD1D1"/>
      </a:accent5>
      <a:accent6>
        <a:srgbClr val="FD4D89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252</TotalTime>
  <Words>1284</Words>
  <Application>Microsoft Office PowerPoint</Application>
  <PresentationFormat>On-screen Show (4:3)</PresentationFormat>
  <Paragraphs>351</Paragraphs>
  <Slides>29</Slides>
  <Notes>7</Notes>
  <HiddenSlides>0</HiddenSlides>
  <MMClips>5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29</vt:i4>
      </vt:variant>
    </vt:vector>
  </HeadingPairs>
  <TitlesOfParts>
    <vt:vector size="52" baseType="lpstr">
      <vt:lpstr>Microsoft YaHei</vt:lpstr>
      <vt:lpstr>宋体</vt:lpstr>
      <vt:lpstr>Arial</vt:lpstr>
      <vt:lpstr>Arial-Rounded</vt:lpstr>
      <vt:lpstr>Calibri</vt:lpstr>
      <vt:lpstr>Calibri Light</vt:lpstr>
      <vt:lpstr>等线</vt:lpstr>
      <vt:lpstr>Just Another Hand</vt:lpstr>
      <vt:lpstr>Livvic</vt:lpstr>
      <vt:lpstr>Montserrat</vt:lpstr>
      <vt:lpstr>Montserrat Medium</vt:lpstr>
      <vt:lpstr>Nunito</vt:lpstr>
      <vt:lpstr>Nunito SemiBold</vt:lpstr>
      <vt:lpstr>Roboto</vt:lpstr>
      <vt:lpstr>Roboto Condensed Light</vt:lpstr>
      <vt:lpstr>SVN-Gretoon</vt:lpstr>
      <vt:lpstr>Times New Roman</vt:lpstr>
      <vt:lpstr>UTM Avo</vt:lpstr>
      <vt:lpstr>Wingdings</vt:lpstr>
      <vt:lpstr>方正粗圆_GBK</vt:lpstr>
      <vt:lpstr>Volicy Bulletin Board Thesis by Slidesgo</vt:lpstr>
      <vt:lpstr>6_Office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Windows User</cp:lastModifiedBy>
  <cp:revision>118</cp:revision>
  <dcterms:created xsi:type="dcterms:W3CDTF">2021-06-19T10:18:00Z</dcterms:created>
  <dcterms:modified xsi:type="dcterms:W3CDTF">2022-03-07T08:54:59Z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1033-11.2.0.10200</vt:lpwstr>
  </property>
</Properties>
</file>