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535" r:id="rId3"/>
    <p:sldId id="496" r:id="rId4"/>
    <p:sldId id="533" r:id="rId5"/>
    <p:sldId id="534" r:id="rId6"/>
    <p:sldId id="497" r:id="rId7"/>
    <p:sldId id="299" r:id="rId8"/>
    <p:sldId id="498" r:id="rId9"/>
    <p:sldId id="499" r:id="rId10"/>
    <p:sldId id="503" r:id="rId11"/>
    <p:sldId id="532" r:id="rId12"/>
    <p:sldId id="504" r:id="rId13"/>
    <p:sldId id="517" r:id="rId14"/>
    <p:sldId id="506" r:id="rId15"/>
    <p:sldId id="508" r:id="rId16"/>
    <p:sldId id="518" r:id="rId17"/>
    <p:sldId id="521" r:id="rId18"/>
    <p:sldId id="522" r:id="rId19"/>
    <p:sldId id="523" r:id="rId20"/>
    <p:sldId id="524" r:id="rId21"/>
    <p:sldId id="514" r:id="rId22"/>
    <p:sldId id="526" r:id="rId23"/>
    <p:sldId id="515" r:id="rId24"/>
    <p:sldId id="5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4987637" y="1679873"/>
            <a:ext cx="6774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nét: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cong kín giống chữ O.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lượn ngang.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6"/>
          <a:stretch/>
        </p:blipFill>
        <p:spPr>
          <a:xfrm>
            <a:off x="969818" y="1290329"/>
            <a:ext cx="3612122" cy="42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9372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</a:t>
            </a:r>
            <a:r>
              <a:rPr lang="en-US" altLang="en-US" sz="3200" i="1" smtClean="0">
                <a:solidFill>
                  <a:schemeClr val="tx1"/>
                </a:solidFill>
                <a:latin typeface="Times New Roman" panose="02020603050405020304" pitchFamily="18" charset="0"/>
              </a:rPr>
              <a:t>Q </a:t>
            </a: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cỡ vừa.</a:t>
            </a:r>
          </a:p>
        </p:txBody>
      </p:sp>
      <p:pic>
        <p:nvPicPr>
          <p:cNvPr id="8" name="Hướng dẫn viết chữ Q hoa (Tập viết Lớp 2 - Tuần 20)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7256235-5304-4CBA-B467-0F4F9916D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4909" y="498764"/>
            <a:ext cx="7976984" cy="48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cỡ vừa ( 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/>
          <a:stretch/>
        </p:blipFill>
        <p:spPr>
          <a:xfrm>
            <a:off x="1360344" y="2175163"/>
            <a:ext cx="10125074" cy="36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61285" y="3819723"/>
            <a:ext cx="847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cỡ nhỏ cao mấy ô li? Rộng mấy ô li?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1285" y="4626170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cỡ nhỏ cao 2,5 ô li,  </a:t>
            </a:r>
            <a:r>
              <a:rPr lang="en-US" sz="3200" i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 hơn </a:t>
            </a:r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ô li.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6"/>
          <a:stretch/>
        </p:blipFill>
        <p:spPr>
          <a:xfrm>
            <a:off x="2966735" y="152400"/>
            <a:ext cx="2611340" cy="31930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23732" r="13154" b="23970"/>
          <a:stretch/>
        </p:blipFill>
        <p:spPr>
          <a:xfrm>
            <a:off x="5969963" y="1748903"/>
            <a:ext cx="1733163" cy="15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465667" y="0"/>
            <a:ext cx="9066428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cỡ nhỏ.</a:t>
            </a:r>
          </a:p>
        </p:txBody>
      </p:sp>
      <p:pic>
        <p:nvPicPr>
          <p:cNvPr id="8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4C266CC2-F873-49E7-AC6C-A3444BA6D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2740429" y="637170"/>
            <a:ext cx="7027025" cy="62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0" y="1274619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cỡ nhỏ (theo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16" y="2943157"/>
            <a:ext cx="10309948" cy="149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2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d. 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4681396"/>
            <a:ext cx="1664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Q,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g, h, l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335524"/>
            <a:ext cx="5885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u, ê, ư, ơ, n, e, m, c, o, ô, a, x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315007"/>
              </p:ext>
            </p:extLst>
          </p:nvPr>
        </p:nvGraphicFramePr>
        <p:xfrm>
          <a:off x="1678637" y="1400105"/>
          <a:ext cx="9224894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741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800775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736709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962423"/>
              </p:ext>
            </p:extLst>
          </p:nvPr>
        </p:nvGraphicFramePr>
        <p:xfrm>
          <a:off x="1678637" y="2405946"/>
          <a:ext cx="9224894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741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800775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736709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31" y="1674361"/>
            <a:ext cx="10309230" cy="13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697"/>
          <a:stretch/>
        </p:blipFill>
        <p:spPr>
          <a:xfrm>
            <a:off x="941385" y="1572315"/>
            <a:ext cx="10309230" cy="153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861" y="3429000"/>
            <a:ext cx="50532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lúa là một trong những cảnh đẹp đặc trưng của làng quê Việt Nam.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5697"/>
          <a:stretch/>
        </p:blipFill>
        <p:spPr>
          <a:xfrm>
            <a:off x="2646219" y="1303130"/>
            <a:ext cx="7329054" cy="1149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5" y="2703138"/>
            <a:ext cx="6134361" cy="40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741246"/>
            <a:ext cx="964474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49157" y="1816498"/>
            <a:ext cx="36936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673" y="173976"/>
            <a:ext cx="446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49158" y="3046635"/>
            <a:ext cx="36936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Chữ hoa Q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162000" y="163261"/>
            <a:ext cx="10218056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Em luyện viết câu ứng dụng vào vở tập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viết ( tập 2)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và hoàn thành trang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2, 3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(theo mẫu) nhé.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2" y="674424"/>
            <a:ext cx="10974456" cy="604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Em hãy luyện viết chữ hoa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cho thật đẹp và đúng mẫu nhé.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en-US" sz="360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Rèn</a:t>
            </a:r>
            <a:r>
              <a:rPr lang="en-US" altLang="en-US" sz="36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tính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cẩn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262" y="271796"/>
            <a:ext cx="5773412" cy="127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123" y="1726650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chữ hoa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 vừa và cỡ nhỏ.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1813" y="2973699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câu ứng dụng: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607" y="3696884"/>
            <a:ext cx="7622722" cy="11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615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5027" y="1969477"/>
            <a:ext cx="5588389" cy="24795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6059344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2667" y="0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Thể dục buổi sáng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659" y="299062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4" y="126295"/>
            <a:ext cx="2429021" cy="1344168"/>
          </a:xfrm>
          <a:prstGeom prst="rect">
            <a:avLst/>
          </a:prstGeom>
        </p:spPr>
      </p:pic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500" y="1528253"/>
            <a:ext cx="10668000" cy="52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28" y="259534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86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88270" y="2994741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8222059" y="2355273"/>
            <a:ext cx="361074" cy="2799886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277" y="3265324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6"/>
          <a:stretch/>
        </p:blipFill>
        <p:spPr>
          <a:xfrm>
            <a:off x="8583133" y="1745673"/>
            <a:ext cx="2926080" cy="34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9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2710" y="340847"/>
            <a:ext cx="7738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4272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59707" y="3173052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8508752" y="1362323"/>
            <a:ext cx="2519467" cy="352720"/>
            <a:chOff x="5440680" y="1322832"/>
            <a:chExt cx="3017520" cy="1950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252" y="990934"/>
            <a:ext cx="1496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4,5 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6"/>
          <a:stretch/>
        </p:blipFill>
        <p:spPr>
          <a:xfrm>
            <a:off x="8467648" y="1763662"/>
            <a:ext cx="2926080" cy="34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90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3090076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6"/>
          <a:stretch/>
        </p:blipFill>
        <p:spPr>
          <a:xfrm>
            <a:off x="8583133" y="1745673"/>
            <a:ext cx="2926080" cy="34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499</Words>
  <Application>Microsoft Office PowerPoint</Application>
  <PresentationFormat>Widescreen</PresentationFormat>
  <Paragraphs>64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SimSun</vt:lpstr>
      <vt:lpstr>Arial</vt:lpstr>
      <vt:lpstr>Arial-Rounded</vt:lpstr>
      <vt:lpstr>Calibri</vt:lpstr>
      <vt:lpstr>等线</vt:lpstr>
      <vt:lpstr>等线 Light</vt:lpstr>
      <vt:lpstr>Gadugi</vt:lpstr>
      <vt:lpstr>HP001</vt:lpstr>
      <vt:lpstr>HP001 5H</vt:lpstr>
      <vt:lpstr>Times New Roman</vt:lpstr>
      <vt:lpstr>UTM Avo</vt:lpstr>
      <vt:lpstr>Wingdings</vt:lpstr>
      <vt:lpstr>字魂17号-萌趣果冻体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135</cp:revision>
  <dcterms:created xsi:type="dcterms:W3CDTF">2021-06-19T03:09:12Z</dcterms:created>
  <dcterms:modified xsi:type="dcterms:W3CDTF">2022-01-15T15:03:27Z</dcterms:modified>
</cp:coreProperties>
</file>