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68" r:id="rId2"/>
    <p:sldMasterId id="2147483780" r:id="rId3"/>
    <p:sldMasterId id="2147483792" r:id="rId4"/>
    <p:sldMasterId id="2147483801" r:id="rId5"/>
    <p:sldMasterId id="2147483810" r:id="rId6"/>
  </p:sldMasterIdLst>
  <p:notesMasterIdLst>
    <p:notesMasterId r:id="rId38"/>
  </p:notesMasterIdLst>
  <p:sldIdLst>
    <p:sldId id="287" r:id="rId7"/>
    <p:sldId id="362" r:id="rId8"/>
    <p:sldId id="279" r:id="rId9"/>
    <p:sldId id="326" r:id="rId10"/>
    <p:sldId id="325" r:id="rId11"/>
    <p:sldId id="259" r:id="rId12"/>
    <p:sldId id="359" r:id="rId13"/>
    <p:sldId id="328" r:id="rId14"/>
    <p:sldId id="348" r:id="rId15"/>
    <p:sldId id="301" r:id="rId16"/>
    <p:sldId id="364" r:id="rId17"/>
    <p:sldId id="305" r:id="rId18"/>
    <p:sldId id="365" r:id="rId19"/>
    <p:sldId id="366" r:id="rId20"/>
    <p:sldId id="295" r:id="rId21"/>
    <p:sldId id="275" r:id="rId22"/>
    <p:sldId id="276" r:id="rId23"/>
    <p:sldId id="277" r:id="rId24"/>
    <p:sldId id="367" r:id="rId25"/>
    <p:sldId id="368" r:id="rId26"/>
    <p:sldId id="369" r:id="rId27"/>
    <p:sldId id="335" r:id="rId28"/>
    <p:sldId id="353" r:id="rId29"/>
    <p:sldId id="271" r:id="rId30"/>
    <p:sldId id="361" r:id="rId31"/>
    <p:sldId id="356" r:id="rId32"/>
    <p:sldId id="371" r:id="rId33"/>
    <p:sldId id="360" r:id="rId34"/>
    <p:sldId id="342" r:id="rId35"/>
    <p:sldId id="370" r:id="rId36"/>
    <p:sldId id="34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62" autoAdjust="0"/>
  </p:normalViewPr>
  <p:slideViewPr>
    <p:cSldViewPr snapToGrid="0">
      <p:cViewPr varScale="1">
        <p:scale>
          <a:sx n="66" d="100"/>
          <a:sy n="66" d="100"/>
        </p:scale>
        <p:origin x="12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23198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7503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37868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647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0188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8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88118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7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45577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14221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32234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5480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7590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9589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5931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408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936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91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3477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1973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3330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486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34985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3262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894522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281402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19569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04254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55527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533607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2009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139965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09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2751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5315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3283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2747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213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821" r:id="rId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82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  <p:sldLayoutId id="2147483823" r:id="rId9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Relationship Id="rId5" Type="http://schemas.openxmlformats.org/officeDocument/2006/relationships/slide" Target="slide10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.xml"/><Relationship Id="rId6" Type="http://schemas.openxmlformats.org/officeDocument/2006/relationships/slide" Target="slide17.xml"/><Relationship Id="rId5" Type="http://schemas.openxmlformats.org/officeDocument/2006/relationships/slide" Target="slide9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3.xml"/><Relationship Id="rId5" Type="http://schemas.openxmlformats.org/officeDocument/2006/relationships/slide" Target="slide16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7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1071368" y="2593371"/>
            <a:ext cx="9606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982924" y="-711362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234753" y="3301304"/>
            <a:ext cx="5635036" cy="355669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50C635B-BFDB-4CF0-8AE8-0C8F942DB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2" y="221169"/>
            <a:ext cx="6304314" cy="4111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D2E71A-BA5B-47B0-ACC0-C609CF548C34}"/>
              </a:ext>
            </a:extLst>
          </p:cNvPr>
          <p:cNvSpPr/>
          <p:nvPr/>
        </p:nvSpPr>
        <p:spPr>
          <a:xfrm>
            <a:off x="2878726" y="1777727"/>
            <a:ext cx="25106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52791" y="0"/>
            <a:ext cx="2539211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75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-142535"/>
            <a:ext cx="7154436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7150" y="270880"/>
            <a:ext cx="12044849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19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       </a:t>
            </a:r>
            <a:r>
              <a:rPr lang="en-US" sz="1900" kern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Ngày</a:t>
            </a:r>
            <a:r>
              <a:rPr lang="en-US" sz="19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đầu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năm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bốn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nàng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tiên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Xuân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,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Hạ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, Thu,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Đông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gặp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nhau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.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Đông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cầm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tay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Xuân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19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bảo</a:t>
            </a:r>
            <a:r>
              <a:rPr lang="en-US" sz="19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-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sung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nhất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Ai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đâm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chồi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-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đơm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Nàng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tinh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nghịch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xen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 -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thiếu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Thu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nhất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Thu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đêm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trăng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rằm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rước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cỗ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…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Giọng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-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chẳng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Thu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vai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thỉ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-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bập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bùng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bếp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lửa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sàn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mọi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chăn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nàng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mải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19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      -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ngọt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Thu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tựu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công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ủ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mầm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cối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đâm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chồi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ích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 err="1" smtClean="0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19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vi-VN" sz="19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100" noProof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67" y="3793450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67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91586" y="442458"/>
            <a:ext cx="6138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2340" y="1750979"/>
            <a:ext cx="3521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8822" y="2389770"/>
            <a:ext cx="333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6798" y="1747737"/>
            <a:ext cx="3521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3280" y="2386528"/>
            <a:ext cx="333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-142535"/>
            <a:ext cx="7154436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379" y="249310"/>
            <a:ext cx="115467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</a:t>
            </a:r>
            <a:r>
              <a:rPr lang="en-US" sz="2000" kern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đầu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bốn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Thu,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gặp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nhau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bảo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sung </a:t>
            </a:r>
            <a:r>
              <a:rPr lang="en-US" sz="2000" dirty="0" err="1" smtClean="0">
                <a:latin typeface="+mj-lt"/>
              </a:rPr>
              <a:t>sướng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Ai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Nhưng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nhờ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vườn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đơm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được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hè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nghịch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Thế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thích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trăng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rằm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rước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đèn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cỗ</a:t>
            </a:r>
            <a:r>
              <a:rPr lang="en-US" sz="2000" dirty="0" smtClean="0">
                <a:latin typeface="+mj-lt"/>
              </a:rPr>
              <a:t>, …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Giọng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chẳng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Thu </a:t>
            </a:r>
            <a:r>
              <a:rPr lang="en-US" sz="2000" dirty="0" err="1" smtClean="0">
                <a:latin typeface="+mj-lt"/>
              </a:rPr>
              <a:t>đặt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tay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thủ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thỉ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bập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bùng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bếp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lửa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sàn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mọi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giấc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chăn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Bốn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mải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chuyện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trò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biết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Đất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đến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từ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lúc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tươi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tốt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thơm</a:t>
            </a:r>
            <a:r>
              <a:rPr lang="en-US" sz="2000" dirty="0" smtClean="0">
                <a:latin typeface="+mj-lt"/>
              </a:rPr>
              <a:t>.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xanh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cao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nhớ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ngày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tựu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trường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Còn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ấp</a:t>
            </a:r>
            <a:r>
              <a:rPr lang="en-US" sz="2000" dirty="0" smtClean="0">
                <a:latin typeface="+mj-lt"/>
              </a:rPr>
              <a:t> ủ </a:t>
            </a:r>
            <a:r>
              <a:rPr lang="en-US" sz="2000" dirty="0" err="1" smtClean="0">
                <a:latin typeface="+mj-lt"/>
              </a:rPr>
              <a:t>mầm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sống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để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cối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Các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ích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đáng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345082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4871526"/>
            <a:ext cx="384000" cy="384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548130"/>
            <a:ext cx="7154436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379" y="1299902"/>
            <a:ext cx="115467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</a:t>
            </a:r>
            <a:r>
              <a:rPr lang="en-US" sz="2000" kern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đầu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bốn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Thu,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gặp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nhau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bảo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sung </a:t>
            </a:r>
            <a:r>
              <a:rPr lang="en-US" sz="2000" dirty="0" err="1" smtClean="0">
                <a:latin typeface="+mj-lt"/>
              </a:rPr>
              <a:t>sướng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Ai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Nhưng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nhờ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vườn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đơm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được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hè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nghịch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Thế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thích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trăng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rằm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rước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đèn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cỗ</a:t>
            </a:r>
            <a:r>
              <a:rPr lang="en-US" sz="2000" dirty="0" smtClean="0">
                <a:latin typeface="+mj-lt"/>
              </a:rPr>
              <a:t>, …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Giọng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chẳng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Thu </a:t>
            </a:r>
            <a:r>
              <a:rPr lang="en-US" sz="2000" dirty="0" err="1" smtClean="0">
                <a:latin typeface="+mj-lt"/>
              </a:rPr>
              <a:t>đặt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tay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thủ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thỉ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bập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bùng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bếp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lửa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sàn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mọi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giấc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chăn</a:t>
            </a:r>
            <a:r>
              <a:rPr lang="en-US" sz="2000" dirty="0">
                <a:latin typeface="+mj-lt"/>
              </a:rPr>
              <a:t>.</a:t>
            </a:r>
            <a:endParaRPr lang="en-US" sz="2000" dirty="0" smtClean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1395673"/>
            <a:ext cx="406360" cy="384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8426" y="1112678"/>
            <a:ext cx="11513574" cy="5405801"/>
            <a:chOff x="557370" y="2191043"/>
            <a:chExt cx="11513574" cy="5405801"/>
          </a:xfrm>
        </p:grpSpPr>
        <p:pic>
          <p:nvPicPr>
            <p:cNvPr id="19" name="Picture 288" descr="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70" y="2191043"/>
              <a:ext cx="11513574" cy="540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492343" y="4035622"/>
              <a:ext cx="1770743" cy="28223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3DC63-DC51-46BB-A1B7-07BC0531C9F8}"/>
              </a:ext>
            </a:extLst>
          </p:cNvPr>
          <p:cNvSpPr txBox="1"/>
          <p:nvPr/>
        </p:nvSpPr>
        <p:spPr>
          <a:xfrm>
            <a:off x="1979192" y="2694043"/>
            <a:ext cx="9069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nhờ có em Hạ, cây trong vườn mới đơm trái ngọt, học sinh mới được nghỉ hè.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947CD-250E-4498-BB6C-E1E1DFCB6698}"/>
              </a:ext>
            </a:extLst>
          </p:cNvPr>
          <p:cNvCxnSpPr/>
          <p:nvPr/>
        </p:nvCxnSpPr>
        <p:spPr>
          <a:xfrm flipH="1">
            <a:off x="6720557" y="28620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FEA02C-F6D7-480F-B9CA-E37CD9E838D1}"/>
              </a:ext>
            </a:extLst>
          </p:cNvPr>
          <p:cNvCxnSpPr/>
          <p:nvPr/>
        </p:nvCxnSpPr>
        <p:spPr>
          <a:xfrm flipH="1">
            <a:off x="10044193" y="28620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AE8FF8-F888-447F-AE31-5E6D28C10353}"/>
              </a:ext>
            </a:extLst>
          </p:cNvPr>
          <p:cNvCxnSpPr/>
          <p:nvPr/>
        </p:nvCxnSpPr>
        <p:spPr>
          <a:xfrm flipH="1">
            <a:off x="5099899" y="34434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32CA21-6342-4D21-A613-032B1DE3190F}"/>
              </a:ext>
            </a:extLst>
          </p:cNvPr>
          <p:cNvCxnSpPr/>
          <p:nvPr/>
        </p:nvCxnSpPr>
        <p:spPr>
          <a:xfrm flipH="1">
            <a:off x="10923213" y="34313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E773DC-56CE-4F01-97C6-169B1D639B59}"/>
              </a:ext>
            </a:extLst>
          </p:cNvPr>
          <p:cNvCxnSpPr/>
          <p:nvPr/>
        </p:nvCxnSpPr>
        <p:spPr>
          <a:xfrm flipH="1">
            <a:off x="10863330" y="34434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664201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6" y="0"/>
            <a:ext cx="6530974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0664"/>
            <a:ext cx="7042151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976886" y="4798219"/>
            <a:ext cx="388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600" b="1">
                <a:cs typeface="Times New Roman" pitchFamily="18" charset="0"/>
              </a:rPr>
              <a:t>đâm chồi nảy lộc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808664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663" y="1"/>
            <a:ext cx="6383336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0832" y="3013074"/>
            <a:ext cx="680243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9912350" y="6381750"/>
            <a:ext cx="482600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867" y="4428287"/>
            <a:ext cx="2752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600" b="1">
                <a:cs typeface="Times New Roman" pitchFamily="18" charset="0"/>
              </a:rPr>
              <a:t>Đơm: nảy ra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 b="5080"/>
          <a:stretch>
            <a:fillRect/>
          </a:stretch>
        </p:blipFill>
        <p:spPr bwMode="auto">
          <a:xfrm>
            <a:off x="0" y="-12700"/>
            <a:ext cx="6311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1" y="0"/>
            <a:ext cx="5880099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70276"/>
            <a:ext cx="6311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074864" y="5454526"/>
            <a:ext cx="2519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600" b="1">
                <a:cs typeface="Times New Roman" pitchFamily="18" charset="0"/>
              </a:rPr>
              <a:t>bập bùng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379" y="2058658"/>
            <a:ext cx="11546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</a:t>
            </a:r>
            <a:r>
              <a:rPr lang="en-US" sz="2000" dirty="0" err="1" smtClean="0">
                <a:latin typeface="+mj-lt"/>
              </a:rPr>
              <a:t>Bốn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mải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chuyện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trò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biết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Đất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đến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từ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lúc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tươi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tốt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thơm</a:t>
            </a:r>
            <a:r>
              <a:rPr lang="en-US" sz="2000" dirty="0" smtClean="0">
                <a:latin typeface="+mj-lt"/>
              </a:rPr>
              <a:t>.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xanh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cao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nhớ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ngày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tựu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trường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Còn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ấp</a:t>
            </a:r>
            <a:r>
              <a:rPr lang="en-US" sz="2000" dirty="0" smtClean="0">
                <a:latin typeface="+mj-lt"/>
              </a:rPr>
              <a:t> ủ </a:t>
            </a:r>
            <a:r>
              <a:rPr lang="en-US" sz="2000" dirty="0" err="1" smtClean="0">
                <a:latin typeface="+mj-lt"/>
              </a:rPr>
              <a:t>mầm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sống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để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cối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Các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ích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đáng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7" y="2154430"/>
            <a:ext cx="384000" cy="384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100" noProof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9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1513866"/>
            <a:ext cx="9648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23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-142535"/>
            <a:ext cx="7154436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379" y="249310"/>
            <a:ext cx="115467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</a:t>
            </a:r>
            <a:r>
              <a:rPr lang="en-US" sz="2000" kern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đầu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bốn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Thu,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gặp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nhau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bảo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sung </a:t>
            </a:r>
            <a:r>
              <a:rPr lang="en-US" sz="2000" dirty="0" err="1" smtClean="0">
                <a:latin typeface="+mj-lt"/>
              </a:rPr>
              <a:t>sướng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Ai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Nhưng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nhờ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vườn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đơm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được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hè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nghịch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Thế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thích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trăng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rằm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rước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đèn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cỗ</a:t>
            </a:r>
            <a:r>
              <a:rPr lang="en-US" sz="2000" dirty="0" smtClean="0">
                <a:latin typeface="+mj-lt"/>
              </a:rPr>
              <a:t>, …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Giọng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chẳng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Thu </a:t>
            </a:r>
            <a:r>
              <a:rPr lang="en-US" sz="2000" dirty="0" err="1" smtClean="0">
                <a:latin typeface="+mj-lt"/>
              </a:rPr>
              <a:t>đặt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tay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thủ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thỉ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bập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bùng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bếp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lửa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sàn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mọi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giấc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chăn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Bốn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mải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chuyện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trò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biết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Đất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đến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từ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lúc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tươi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tốt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thơm</a:t>
            </a:r>
            <a:r>
              <a:rPr lang="en-US" sz="2000" dirty="0" smtClean="0">
                <a:latin typeface="+mj-lt"/>
              </a:rPr>
              <a:t>.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xanh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cao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nhớ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ngày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tựu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trường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Còn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ấp</a:t>
            </a:r>
            <a:r>
              <a:rPr lang="en-US" sz="2000" dirty="0" smtClean="0">
                <a:latin typeface="+mj-lt"/>
              </a:rPr>
              <a:t> ủ </a:t>
            </a:r>
            <a:r>
              <a:rPr lang="en-US" sz="2000" dirty="0" err="1" smtClean="0">
                <a:latin typeface="+mj-lt"/>
              </a:rPr>
              <a:t>mầm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sống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để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cối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Các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ích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đáng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345082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4871526"/>
            <a:ext cx="384000" cy="384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100" noProof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-142535"/>
            <a:ext cx="7154436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379" y="249310"/>
            <a:ext cx="115467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</a:t>
            </a:r>
            <a:r>
              <a:rPr lang="en-US" sz="2000" kern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đầu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bốn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Thu,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gặp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nhau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bảo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sung </a:t>
            </a:r>
            <a:r>
              <a:rPr lang="en-US" sz="2000" dirty="0" err="1" smtClean="0">
                <a:latin typeface="+mj-lt"/>
              </a:rPr>
              <a:t>sướng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Ai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Nhưng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nhờ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vườn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đơm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được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hè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nghịch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Thế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thích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trăng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rằm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rước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đèn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cỗ</a:t>
            </a:r>
            <a:r>
              <a:rPr lang="en-US" sz="2000" dirty="0" smtClean="0">
                <a:latin typeface="+mj-lt"/>
              </a:rPr>
              <a:t>, …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Giọng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chẳng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Thu </a:t>
            </a:r>
            <a:r>
              <a:rPr lang="en-US" sz="2000" dirty="0" err="1" smtClean="0">
                <a:latin typeface="+mj-lt"/>
              </a:rPr>
              <a:t>đặt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tay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thủ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thỉ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bập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bùng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bếp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lửa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sàn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mọi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giấc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chăn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Bốn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mải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chuyện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trò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biết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Đất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đến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từ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lúc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tươi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tốt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thơm</a:t>
            </a:r>
            <a:r>
              <a:rPr lang="en-US" sz="2000" dirty="0" smtClean="0">
                <a:latin typeface="+mj-lt"/>
              </a:rPr>
              <a:t>.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xanh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cao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nhớ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ngày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tựu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trường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Còn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ấp</a:t>
            </a:r>
            <a:r>
              <a:rPr lang="en-US" sz="2000" dirty="0" smtClean="0">
                <a:latin typeface="+mj-lt"/>
              </a:rPr>
              <a:t> ủ </a:t>
            </a:r>
            <a:r>
              <a:rPr lang="en-US" sz="2000" dirty="0" err="1" smtClean="0">
                <a:latin typeface="+mj-lt"/>
              </a:rPr>
              <a:t>mầm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sống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để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cối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Các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ích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đáng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345082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4871526"/>
            <a:ext cx="384000" cy="384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100" noProof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100" noProof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978632" y="36730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835632" y="2922959"/>
            <a:ext cx="114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Xuân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98933" y="2865375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Hạ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73732" y="5130901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Thu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238356" y="5184929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Mùa Đông</a:t>
            </a:r>
          </a:p>
        </p:txBody>
      </p: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632" y="1692308"/>
            <a:ext cx="3916670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632" y="4370297"/>
            <a:ext cx="3916670" cy="24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211" y="4434610"/>
            <a:ext cx="4091244" cy="24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364" y="1676746"/>
            <a:ext cx="4125393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2131663" y="35900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</a:rPr>
              <a:t>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1" grpId="0"/>
      <p:bldP spid="213001" grpId="1"/>
      <p:bldP spid="213002" grpId="0"/>
      <p:bldP spid="213003" grpId="0"/>
      <p:bldP spid="213004" grpId="0"/>
      <p:bldP spid="213005" grpId="0"/>
      <p:bldP spid="2130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271" y="1611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FF0000"/>
                </a:solidFill>
              </a:rPr>
              <a:t>2. Theo </a:t>
            </a:r>
            <a:r>
              <a:rPr lang="en-US" altLang="en-US" sz="4000" b="1" dirty="0" err="1">
                <a:solidFill>
                  <a:srgbClr val="FF0000"/>
                </a:solidFill>
              </a:rPr>
              <a:t>nàng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tiên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mùa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hạ</a:t>
            </a:r>
            <a:r>
              <a:rPr lang="en-US" altLang="en-US" sz="4000" b="1" dirty="0">
                <a:solidFill>
                  <a:srgbClr val="FF0000"/>
                </a:solidFill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</a:rPr>
              <a:t>vì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sao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thiếu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mùa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thu</a:t>
            </a:r>
            <a:r>
              <a:rPr lang="en-US" altLang="en-US" sz="4000" b="1" dirty="0">
                <a:solidFill>
                  <a:srgbClr val="FF0000"/>
                </a:solidFill>
              </a:rPr>
              <a:t>?</a:t>
            </a:r>
            <a:r>
              <a:rPr lang="en-US" altLang="en-US" b="1" dirty="0">
                <a:solidFill>
                  <a:srgbClr val="FF0000"/>
                </a:solidFill>
              </a:rPr>
              <a:t/>
            </a:r>
            <a:br>
              <a:rPr lang="en-US" alt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1026" name="Picture 2" descr="Giữ gìn giá trị cốt lõi của Tết Trung thu">
            <a:extLst>
              <a:ext uri="{FF2B5EF4-FFF2-40B4-BE49-F238E27FC236}">
                <a16:creationId xmlns:a16="http://schemas.microsoft.com/office/drawing/2014/main" id="{6179B9EB-E68B-4147-A4FF-D4A8D85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2557716"/>
            <a:ext cx="5592567" cy="3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ý nghĩa Tết Trung thu cổ truyền qua trưng bày trực tuyến |  baoninhbinh.org.vn">
            <a:extLst>
              <a:ext uri="{FF2B5EF4-FFF2-40B4-BE49-F238E27FC236}">
                <a16:creationId xmlns:a16="http://schemas.microsoft.com/office/drawing/2014/main" id="{44B2606D-2B15-4716-8F03-428882F9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7717"/>
            <a:ext cx="5711627" cy="36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1015" y="1329081"/>
            <a:ext cx="11546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đầy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bốn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Thu,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gặp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nhau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bảo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sung </a:t>
            </a:r>
            <a:r>
              <a:rPr lang="en-US" sz="2000" dirty="0" err="1" smtClean="0">
                <a:latin typeface="+mj-lt"/>
              </a:rPr>
              <a:t>sướng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Ai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Nhưng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nhờ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vườn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đơm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được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hè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nghịch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Thế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thích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trăng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rằm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rước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đèn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cỗ</a:t>
            </a:r>
            <a:r>
              <a:rPr lang="en-US" sz="2000" dirty="0" smtClean="0">
                <a:latin typeface="+mj-lt"/>
              </a:rPr>
              <a:t>, 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353350" y="408862"/>
            <a:ext cx="113340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3200" dirty="0">
                <a:latin typeface="UTM Avo" panose="02040603050506020204" pitchFamily="18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389844" y="4684833"/>
            <a:ext cx="11497280" cy="17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210218" y="1040683"/>
            <a:ext cx="2957799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179874" y="1055838"/>
            <a:ext cx="3079402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276" y="1105168"/>
            <a:ext cx="2871764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040" y="1115452"/>
            <a:ext cx="292838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582330" y="2970655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448675" y="2983792"/>
            <a:ext cx="2585687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6404084" y="2979623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9301437" y="2958719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415456" y="3854405"/>
            <a:ext cx="11334003" cy="62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3200" dirty="0">
                <a:latin typeface="UTM Avo" panose="02040603050506020204" pitchFamily="18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020B-36B6-4218-B5B1-D1ED085B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1997-DE36-46CE-962D-C5E05C95E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49500-1EF6-4780-BD4B-25B33350DC29}"/>
              </a:ext>
            </a:extLst>
          </p:cNvPr>
          <p:cNvSpPr/>
          <p:nvPr/>
        </p:nvSpPr>
        <p:spPr>
          <a:xfrm>
            <a:off x="3719676" y="1934110"/>
            <a:ext cx="5723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Ý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nghĩa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của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câu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chuyện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là </a:t>
            </a:r>
            <a:r>
              <a:rPr lang="en-GB" sz="3600" b="1" u="sng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gi</a:t>
            </a:r>
            <a:r>
              <a:rPr lang="en-GB" sz="36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̀?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192AF-2FBF-47CD-BB62-DFB9B06F99D1}"/>
              </a:ext>
            </a:extLst>
          </p:cNvPr>
          <p:cNvSpPr/>
          <p:nvPr/>
        </p:nvSpPr>
        <p:spPr>
          <a:xfrm>
            <a:off x="2515456" y="3194407"/>
            <a:ext cx="86868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1A2DB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Bốn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mùa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xuân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hạ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thu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đông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mỗi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mùa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mỗi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vẻ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đẹp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riêng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đều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có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ích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cho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cuộc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sống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en-GB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1A2D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3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-142535"/>
            <a:ext cx="7154436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CHUYỆN BỐN MÙA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379" y="249310"/>
            <a:ext cx="115467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algn="just">
              <a:lnSpc>
                <a:spcPct val="150000"/>
              </a:lnSpc>
              <a:defRPr/>
            </a:pPr>
            <a:r>
              <a:rPr lang="vi-VN" sz="2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 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đầy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bốn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Thu,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gặp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nhau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cầm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tay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bảo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sung </a:t>
            </a:r>
            <a:r>
              <a:rPr lang="en-US" sz="2000" dirty="0" err="1" smtClean="0">
                <a:latin typeface="+mj-lt"/>
              </a:rPr>
              <a:t>sướng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Ai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Chị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cũng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Nhưng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nhờ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vườn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đơm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được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hè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nghịch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 smtClean="0">
                <a:latin typeface="+mj-lt"/>
              </a:rPr>
              <a:t>        - </a:t>
            </a:r>
            <a:r>
              <a:rPr lang="en-US" sz="2000" dirty="0" err="1" smtClean="0">
                <a:latin typeface="+mj-lt"/>
              </a:rPr>
              <a:t>Thế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thiếu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thích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nhất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đêm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trăng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rằm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rước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đèn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phá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cỗ</a:t>
            </a:r>
            <a:r>
              <a:rPr lang="en-US" sz="2000" dirty="0" smtClean="0">
                <a:latin typeface="+mj-lt"/>
              </a:rPr>
              <a:t>, …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Giọng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buồn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Chỉ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chẳng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 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Thu </a:t>
            </a:r>
            <a:r>
              <a:rPr lang="en-US" sz="2000" dirty="0" err="1" smtClean="0">
                <a:latin typeface="+mj-lt"/>
              </a:rPr>
              <a:t>đặt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tay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vai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thủ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thỉ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bập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bùng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bếp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lửa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sàn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mọi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người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giấc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ngủ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chăn</a:t>
            </a:r>
            <a:r>
              <a:rPr lang="en-US" sz="2000" dirty="0" smtClean="0">
                <a:latin typeface="+mj-lt"/>
              </a:rPr>
              <a:t>.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</a:t>
            </a:r>
            <a:r>
              <a:rPr lang="en-US" sz="2000" dirty="0" err="1" smtClean="0">
                <a:latin typeface="+mj-lt"/>
              </a:rPr>
              <a:t>Bốn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tiên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mải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chuyện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trò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biết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Đất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đến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từ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lúc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nào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Bà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nói</a:t>
            </a:r>
            <a:r>
              <a:rPr lang="en-US" sz="2000" dirty="0" smtClean="0">
                <a:latin typeface="+mj-lt"/>
              </a:rPr>
              <a:t>:</a:t>
            </a:r>
          </a:p>
          <a:p>
            <a:pPr marL="59265" algn="just">
              <a:lnSpc>
                <a:spcPct val="150000"/>
              </a:lnSpc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 -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tươi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tốt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Hạ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ngọt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hoa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thơm</a:t>
            </a:r>
            <a:r>
              <a:rPr lang="en-US" sz="2000" dirty="0" smtClean="0">
                <a:latin typeface="+mj-lt"/>
              </a:rPr>
              <a:t>. Thu </a:t>
            </a:r>
            <a:r>
              <a:rPr lang="en-US" sz="2000" dirty="0" err="1" smtClean="0">
                <a:latin typeface="+mj-lt"/>
              </a:rPr>
              <a:t>làm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trời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xanh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cao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học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sinh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nhớ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ngày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tựu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trường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Còn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Đông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công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ấp</a:t>
            </a:r>
            <a:r>
              <a:rPr lang="en-US" sz="2000" dirty="0" smtClean="0">
                <a:latin typeface="+mj-lt"/>
              </a:rPr>
              <a:t> ủ </a:t>
            </a:r>
            <a:r>
              <a:rPr lang="en-US" sz="2000" dirty="0" err="1" smtClean="0">
                <a:latin typeface="+mj-lt"/>
              </a:rPr>
              <a:t>mầm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sống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để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xuân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về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cây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cối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đâm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chồi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lộc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err="1" smtClean="0">
                <a:latin typeface="+mj-lt"/>
              </a:rPr>
              <a:t>Các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cháu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ích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đáng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yêu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345082"/>
            <a:ext cx="406360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" y="4871526"/>
            <a:ext cx="384000" cy="384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73218" y="0"/>
            <a:ext cx="2518782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3306" y="182476"/>
            <a:ext cx="10847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6894" y="222536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518782" y="1457143"/>
            <a:ext cx="7154436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 đọc lời thoại nhân vật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2518779" y="2460937"/>
            <a:ext cx="7796301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UTM Avo" panose="02040603050506020204" pitchFamily="18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UTM Avo" panose="02040603050506020204" pitchFamily="18" charset="0"/>
              </a:rPr>
              <a:t>Lời bà Đất: trầm lắng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52791" y="0"/>
            <a:ext cx="2539211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389844" y="1075862"/>
            <a:ext cx="11497280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Bốn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nàng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tiên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415456" y="245434"/>
            <a:ext cx="11334003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r>
              <a:rPr lang="vi-V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2500007" y="1938380"/>
            <a:ext cx="9344962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đều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ích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đều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470823" y="2023351"/>
            <a:ext cx="476657" cy="521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396329" y="3806097"/>
            <a:ext cx="11497280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421941" y="2975669"/>
            <a:ext cx="11334003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vi-V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421941" y="4532426"/>
            <a:ext cx="11429513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(…..)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5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52791" y="0"/>
            <a:ext cx="2539211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81" y="2234146"/>
            <a:ext cx="4318985" cy="4623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609" y="2386650"/>
            <a:ext cx="6470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CHUYỆN BỐN MÙA</a:t>
            </a: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52791" y="0"/>
            <a:ext cx="2539211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9652791" y="0"/>
            <a:ext cx="2539211" cy="34508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1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22961" y="1768532"/>
            <a:ext cx="3275402" cy="14811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CẦN ĐẠT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3321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3321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522210"/>
            <a:ext cx="4223168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688475" y="2539143"/>
            <a:ext cx="4432355" cy="800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631262"/>
            <a:ext cx="3709987" cy="8002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trưng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33800"/>
            <a:ext cx="4084637" cy="4462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23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80DE9-7EF8-40E7-87F0-F67F7439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6" y="0"/>
            <a:ext cx="7224282" cy="66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917DA5EE-7086-4EA7-852A-5471D186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1561672" y="459768"/>
            <a:ext cx="9390580" cy="53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35777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2059</Words>
  <Application>Microsoft Office PowerPoint</Application>
  <PresentationFormat>Widescreen</PresentationFormat>
  <Paragraphs>162</Paragraphs>
  <Slides>31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微软雅黑</vt:lpstr>
      <vt:lpstr>宋体</vt:lpstr>
      <vt:lpstr>Arial</vt:lpstr>
      <vt:lpstr>Arial-Rounded</vt:lpstr>
      <vt:lpstr>Arial-SGK-TV</vt:lpstr>
      <vt:lpstr>Calibri</vt:lpstr>
      <vt:lpstr>等线</vt:lpstr>
      <vt:lpstr>等线 Light</vt:lpstr>
      <vt:lpstr>Times New Roman</vt:lpstr>
      <vt:lpstr>UTM Avo</vt:lpstr>
      <vt:lpstr>Wingdings</vt:lpstr>
      <vt:lpstr>华康少女文字W5(P)</vt:lpstr>
      <vt:lpstr>字魂36号-正文宋楷</vt:lpstr>
      <vt:lpstr>方正粗圆_GBK</vt:lpstr>
      <vt:lpstr>包图主题2</vt:lpstr>
      <vt:lpstr>Office 主题​​</vt:lpstr>
      <vt:lpstr>1_Office 主题​​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Theo nàng tiên mùa hạ, vì sao thiếu nhi thích mùa thu?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41</cp:revision>
  <dcterms:created xsi:type="dcterms:W3CDTF">2021-07-22T13:53:27Z</dcterms:created>
  <dcterms:modified xsi:type="dcterms:W3CDTF">2022-01-16T13:33:38Z</dcterms:modified>
</cp:coreProperties>
</file>