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1" r:id="rId2"/>
  </p:sldMasterIdLst>
  <p:notesMasterIdLst>
    <p:notesMasterId r:id="rId14"/>
  </p:notesMasterIdLst>
  <p:sldIdLst>
    <p:sldId id="297" r:id="rId3"/>
    <p:sldId id="256" r:id="rId4"/>
    <p:sldId id="296" r:id="rId5"/>
    <p:sldId id="295" r:id="rId6"/>
    <p:sldId id="293" r:id="rId7"/>
    <p:sldId id="284" r:id="rId8"/>
    <p:sldId id="285" r:id="rId9"/>
    <p:sldId id="294" r:id="rId10"/>
    <p:sldId id="287" r:id="rId11"/>
    <p:sldId id="288" r:id="rId12"/>
    <p:sldId id="298" r:id="rId1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7235"/>
    <a:srgbClr val="660066"/>
    <a:srgbClr val="FFFBCD"/>
    <a:srgbClr val="FDDEEB"/>
    <a:srgbClr val="FFF789"/>
    <a:srgbClr val="EB54E9"/>
    <a:srgbClr val="D34CD6"/>
    <a:srgbClr val="D8F3FC"/>
    <a:srgbClr val="EF5F5F"/>
    <a:srgbClr val="9CDC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15" autoAdjust="0"/>
    <p:restoredTop sz="94660"/>
  </p:normalViewPr>
  <p:slideViewPr>
    <p:cSldViewPr snapToGrid="0">
      <p:cViewPr varScale="1">
        <p:scale>
          <a:sx n="68" d="100"/>
          <a:sy n="68" d="100"/>
        </p:scale>
        <p:origin x="72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83FB7-87CB-4DF1-A28A-6797922983C5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DF37E3-CA15-4722-ABD5-559F24ED8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148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 smtClean="0"/>
              <a:t>Thầy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cô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gõ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mục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tiêu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theo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bài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giảng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của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mình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vào</a:t>
            </a:r>
            <a:r>
              <a:rPr lang="en-US" altLang="zh-CN" baseline="0" dirty="0" smtClean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5547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3571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4329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69270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672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43916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183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82692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07459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8986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21263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0447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2731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emf"/><Relationship Id="rId10" Type="http://schemas.openxmlformats.org/officeDocument/2006/relationships/image" Target="../media/image12.png"/><Relationship Id="rId4" Type="http://schemas.openxmlformats.org/officeDocument/2006/relationships/image" Target="../media/image6.emf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microsoft.com/office/2007/relationships/hdphoto" Target="../media/hdphoto1.wdp"/><Relationship Id="rId7" Type="http://schemas.openxmlformats.org/officeDocument/2006/relationships/image" Target="../media/image4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6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microsoft.com/office/2007/relationships/hdphoto" Target="../media/hdphoto1.wdp"/><Relationship Id="rId7" Type="http://schemas.openxmlformats.org/officeDocument/2006/relationships/image" Target="../media/image1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0.png"/><Relationship Id="rId11" Type="http://schemas.openxmlformats.org/officeDocument/2006/relationships/image" Target="../media/image160.png"/><Relationship Id="rId5" Type="http://schemas.microsoft.com/office/2007/relationships/hdphoto" Target="../media/hdphoto4.wdp"/><Relationship Id="rId10" Type="http://schemas.openxmlformats.org/officeDocument/2006/relationships/image" Target="../media/image150.png"/><Relationship Id="rId4" Type="http://schemas.openxmlformats.org/officeDocument/2006/relationships/image" Target="../media/image20.png"/><Relationship Id="rId9" Type="http://schemas.openxmlformats.org/officeDocument/2006/relationships/image" Target="../media/image1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3235" y="2980587"/>
            <a:ext cx="9876422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CHÀO MỪNG CÁC CON ĐẾN </a:t>
            </a:r>
          </a:p>
          <a:p>
            <a:pPr algn="ctr"/>
            <a:r>
              <a:rPr lang="en-US" sz="54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VỚI TIẾT TOÁN</a:t>
            </a:r>
            <a:endParaRPr lang="en-US" sz="5400" b="1" cap="none" spc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30" y="0"/>
            <a:ext cx="2951922" cy="21203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23916">
            <a:off x="4498908" y="3058973"/>
            <a:ext cx="2505075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81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6A2514-02FF-4790-B605-F18072F9DB0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3987" y="839780"/>
            <a:ext cx="8810625" cy="5286375"/>
          </a:xfrm>
          <a:prstGeom prst="rect">
            <a:avLst/>
          </a:prstGeom>
        </p:spPr>
      </p:pic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61884F90-5508-4FC0-9016-082C057B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E273295-D5B0-4815-845E-E738BD49C787}"/>
              </a:ext>
            </a:extLst>
          </p:cNvPr>
          <p:cNvSpPr/>
          <p:nvPr/>
        </p:nvSpPr>
        <p:spPr>
          <a:xfrm>
            <a:off x="3072779" y="8370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6B7AF0-7767-4F74-94CB-F9B5FA66F0B8}"/>
              </a:ext>
            </a:extLst>
          </p:cNvPr>
          <p:cNvSpPr txBox="1"/>
          <p:nvPr/>
        </p:nvSpPr>
        <p:spPr>
          <a:xfrm>
            <a:off x="3510101" y="837019"/>
            <a:ext cx="3722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phép nhân thích hợp.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7F1CF84-1CBA-4C5B-9323-660F8E6822A5}"/>
              </a:ext>
            </a:extLst>
          </p:cNvPr>
          <p:cNvSpPr/>
          <p:nvPr/>
        </p:nvSpPr>
        <p:spPr>
          <a:xfrm>
            <a:off x="2594306" y="2198541"/>
            <a:ext cx="3722494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0070C0"/>
                </a:solidFill>
              </a:rPr>
              <a:t>4 + 4 + 4 + 4 + 4 = 20</a:t>
            </a:r>
            <a:endParaRPr lang="vi-VN" sz="2800" dirty="0">
              <a:solidFill>
                <a:srgbClr val="0070C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C2326AF-15EF-4E8E-A3E4-6D9F37EC969E}"/>
              </a:ext>
            </a:extLst>
          </p:cNvPr>
          <p:cNvSpPr/>
          <p:nvPr/>
        </p:nvSpPr>
        <p:spPr>
          <a:xfrm>
            <a:off x="3148903" y="3528420"/>
            <a:ext cx="2613300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70C0"/>
                </a:solidFill>
              </a:rPr>
              <a:t>4 + 4 + 4 = 12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E196361-A59C-4DB2-99C7-E11DEF96055B}"/>
              </a:ext>
            </a:extLst>
          </p:cNvPr>
          <p:cNvSpPr/>
          <p:nvPr/>
        </p:nvSpPr>
        <p:spPr>
          <a:xfrm>
            <a:off x="6731000" y="3429000"/>
            <a:ext cx="1905000" cy="1231900"/>
          </a:xfrm>
          <a:custGeom>
            <a:avLst/>
            <a:gdLst>
              <a:gd name="connsiteX0" fmla="*/ 0 w 1739900"/>
              <a:gd name="connsiteY0" fmla="*/ 0 h 1270000"/>
              <a:gd name="connsiteX1" fmla="*/ 355600 w 1739900"/>
              <a:gd name="connsiteY1" fmla="*/ 787400 h 1270000"/>
              <a:gd name="connsiteX2" fmla="*/ 1739900 w 1739900"/>
              <a:gd name="connsiteY2" fmla="*/ 1270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9900" h="1270000">
                <a:moveTo>
                  <a:pt x="0" y="0"/>
                </a:moveTo>
                <a:cubicBezTo>
                  <a:pt x="32808" y="287866"/>
                  <a:pt x="65617" y="575733"/>
                  <a:pt x="355600" y="787400"/>
                </a:cubicBezTo>
                <a:cubicBezTo>
                  <a:pt x="645583" y="999067"/>
                  <a:pt x="1192741" y="1134533"/>
                  <a:pt x="1739900" y="12700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75EAD2F-58E2-431C-A17A-9A05ACD4C064}"/>
              </a:ext>
            </a:extLst>
          </p:cNvPr>
          <p:cNvSpPr/>
          <p:nvPr/>
        </p:nvSpPr>
        <p:spPr>
          <a:xfrm>
            <a:off x="3441351" y="4681238"/>
            <a:ext cx="2028403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70C0"/>
                </a:solidFill>
              </a:rPr>
              <a:t>5 + 5 = 10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8795258-1ACD-4DA9-9EEA-9103ED46BEC6}"/>
              </a:ext>
            </a:extLst>
          </p:cNvPr>
          <p:cNvSpPr/>
          <p:nvPr/>
        </p:nvSpPr>
        <p:spPr>
          <a:xfrm>
            <a:off x="6534618" y="4660900"/>
            <a:ext cx="1905000" cy="1231900"/>
          </a:xfrm>
          <a:custGeom>
            <a:avLst/>
            <a:gdLst>
              <a:gd name="connsiteX0" fmla="*/ 0 w 1739900"/>
              <a:gd name="connsiteY0" fmla="*/ 0 h 1270000"/>
              <a:gd name="connsiteX1" fmla="*/ 355600 w 1739900"/>
              <a:gd name="connsiteY1" fmla="*/ 787400 h 1270000"/>
              <a:gd name="connsiteX2" fmla="*/ 1739900 w 1739900"/>
              <a:gd name="connsiteY2" fmla="*/ 1270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9900" h="1270000">
                <a:moveTo>
                  <a:pt x="0" y="0"/>
                </a:moveTo>
                <a:cubicBezTo>
                  <a:pt x="32808" y="287866"/>
                  <a:pt x="65617" y="575733"/>
                  <a:pt x="355600" y="787400"/>
                </a:cubicBezTo>
                <a:cubicBezTo>
                  <a:pt x="645583" y="999067"/>
                  <a:pt x="1192741" y="1134533"/>
                  <a:pt x="1739900" y="12700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F7058C6-F860-4519-9653-16C471CE4A72}"/>
              </a:ext>
            </a:extLst>
          </p:cNvPr>
          <p:cNvSpPr/>
          <p:nvPr/>
        </p:nvSpPr>
        <p:spPr>
          <a:xfrm>
            <a:off x="2956777" y="5834056"/>
            <a:ext cx="2997549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0070C0"/>
                </a:solidFill>
              </a:rPr>
              <a:t>2 + 2 + 2 + 2 = 8</a:t>
            </a:r>
            <a:endParaRPr lang="vi-VN" sz="2800" dirty="0">
              <a:solidFill>
                <a:srgbClr val="0070C0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94070EA-6958-4E2F-842B-B72237ECDB6E}"/>
              </a:ext>
            </a:extLst>
          </p:cNvPr>
          <p:cNvSpPr/>
          <p:nvPr/>
        </p:nvSpPr>
        <p:spPr>
          <a:xfrm>
            <a:off x="6578600" y="3530600"/>
            <a:ext cx="1651000" cy="1968500"/>
          </a:xfrm>
          <a:custGeom>
            <a:avLst/>
            <a:gdLst>
              <a:gd name="connsiteX0" fmla="*/ 0 w 1651000"/>
              <a:gd name="connsiteY0" fmla="*/ 1968500 h 1968500"/>
              <a:gd name="connsiteX1" fmla="*/ 914400 w 1651000"/>
              <a:gd name="connsiteY1" fmla="*/ 1244600 h 1968500"/>
              <a:gd name="connsiteX2" fmla="*/ 1651000 w 1651000"/>
              <a:gd name="connsiteY2" fmla="*/ 0 h 196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000" h="1968500">
                <a:moveTo>
                  <a:pt x="0" y="1968500"/>
                </a:moveTo>
                <a:cubicBezTo>
                  <a:pt x="319616" y="1770591"/>
                  <a:pt x="639233" y="1572683"/>
                  <a:pt x="914400" y="1244600"/>
                </a:cubicBezTo>
                <a:cubicBezTo>
                  <a:pt x="1189567" y="916517"/>
                  <a:pt x="1420283" y="458258"/>
                  <a:pt x="165100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7257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098" y="2604454"/>
            <a:ext cx="10705504" cy="14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31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726493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39701" y="206880"/>
              <a:ext cx="21100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184662" y="2191642"/>
            <a:ext cx="5333512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37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NHÂN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18" b="59539"/>
          <a:stretch/>
        </p:blipFill>
        <p:spPr>
          <a:xfrm>
            <a:off x="1876424" y="1871663"/>
            <a:ext cx="8567739" cy="29575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59832" y="2128838"/>
            <a:ext cx="7486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660066"/>
                </a:solidFill>
                <a:latin typeface="HP001 5 hàng" panose="020B0603050302020204" pitchFamily="34" charset="0"/>
              </a:rPr>
              <a:t>Thứ hai ngày 17 tháng 1 năm 2022</a:t>
            </a:r>
            <a:endParaRPr lang="en-US" sz="3200" b="1">
              <a:solidFill>
                <a:srgbClr val="660066"/>
              </a:solidFill>
              <a:latin typeface="HP001 5 hàng" panose="020B06030503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98245" y="2779932"/>
            <a:ext cx="1331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660066"/>
                </a:solidFill>
                <a:latin typeface="HP001 5 hàng" panose="020B0603050302020204" pitchFamily="34" charset="0"/>
              </a:rPr>
              <a:t>Toán</a:t>
            </a:r>
            <a:endParaRPr lang="en-US" sz="3200" b="1">
              <a:solidFill>
                <a:srgbClr val="660066"/>
              </a:solidFill>
              <a:latin typeface="HP001 5 hàng" panose="020B06030503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31421" y="3459602"/>
            <a:ext cx="3669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660066"/>
                </a:solidFill>
                <a:latin typeface="HP001 5 hàng" panose="020B0603050302020204" pitchFamily="34" charset="0"/>
              </a:rPr>
              <a:t>Phép nhân (tiết 1)</a:t>
            </a:r>
            <a:endParaRPr lang="en-US" sz="3200" b="1">
              <a:solidFill>
                <a:srgbClr val="660066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3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8016" y="477866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733799" y="511322"/>
            <a:ext cx="4245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思源黑体 CN Bold" panose="020B0800000000000000" pitchFamily="34" charset="-122"/>
                <a:cs typeface="+mn-cs"/>
              </a:rPr>
              <a:t>YÊU CẦU CẦN ĐẠT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Ciel Cadena" panose="02000503000000020004" pitchFamily="2" charset="0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013200" y="1132318"/>
            <a:ext cx="10056923" cy="1143495"/>
            <a:chOff x="774356" y="888444"/>
            <a:chExt cx="10056923" cy="1143495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1926199" y="1077832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Nhận</a:t>
              </a:r>
              <a:r>
                <a:rPr kumimoji="0" lang="en-US" sz="2800" b="1" i="0" u="none" strike="noStrike" kern="1200" cap="none" spc="0" normalizeH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biết khái niệm ban đầu về phép nhân, đọc, viết phép nhân.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013200" y="2336828"/>
            <a:ext cx="10209001" cy="1186373"/>
            <a:chOff x="752655" y="2065203"/>
            <a:chExt cx="10209001" cy="1186373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Thực</a:t>
              </a:r>
              <a:r>
                <a:rPr kumimoji="0" lang="en-US" sz="2800" b="1" i="0" u="none" strike="noStrike" kern="1200" cap="none" spc="0" normalizeH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hiện được phép nhân dựa vào tổng các số hạng bằng nhau.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1024189" y="3770920"/>
            <a:ext cx="10210371" cy="714672"/>
            <a:chOff x="778314" y="3315253"/>
            <a:chExt cx="10210371" cy="714672"/>
          </a:xfrm>
        </p:grpSpPr>
        <p:grpSp>
          <p:nvGrpSpPr>
            <p:cNvPr id="23" name="Group 22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9" name="图片 1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Thực hiện giải toán.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49361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749721" y="2191642"/>
            <a:ext cx="4203395" cy="109850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60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F0"/>
                </a:solidFill>
                <a:latin typeface="+mj-lt"/>
              </a:rPr>
              <a:t>KHÁM PHÁ</a:t>
            </a:r>
            <a:endParaRPr lang="vi-VN" sz="8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B0F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7174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6A548A-9AED-423C-949F-348FCC80E2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399" y="1902370"/>
            <a:ext cx="5895348" cy="10814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AEE4EB2-E3A9-4D11-94F0-C3561EC06C5C}"/>
              </a:ext>
            </a:extLst>
          </p:cNvPr>
          <p:cNvGrpSpPr/>
          <p:nvPr/>
        </p:nvGrpSpPr>
        <p:grpSpPr>
          <a:xfrm>
            <a:off x="6123333" y="259789"/>
            <a:ext cx="5048250" cy="4457700"/>
            <a:chOff x="6123333" y="259789"/>
            <a:chExt cx="5048250" cy="44577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2DBA90D-81F6-46FE-AAC7-24E8AF4D2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23333" y="259789"/>
              <a:ext cx="5048250" cy="44577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60C2086-4180-4682-B260-9E7BC3E077F8}"/>
                </a:ext>
              </a:extLst>
            </p:cNvPr>
            <p:cNvSpPr txBox="1"/>
            <p:nvPr/>
          </p:nvSpPr>
          <p:spPr>
            <a:xfrm>
              <a:off x="6937729" y="769676"/>
              <a:ext cx="368409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Mỗi đĩa có 2 quả cam. 3 đĩa như vậy có tất cả mấy quả cam?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60076B5-4EF7-457B-BC2B-47E890E9CD28}"/>
              </a:ext>
            </a:extLst>
          </p:cNvPr>
          <p:cNvSpPr txBox="1"/>
          <p:nvPr/>
        </p:nvSpPr>
        <p:spPr>
          <a:xfrm>
            <a:off x="1815548" y="2946557"/>
            <a:ext cx="5989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</a:rPr>
              <a:t>2        +        2       +       2        =     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B67DAD-6FF0-4BC6-887D-078F52D82D47}"/>
              </a:ext>
            </a:extLst>
          </p:cNvPr>
          <p:cNvSpPr txBox="1"/>
          <p:nvPr/>
        </p:nvSpPr>
        <p:spPr>
          <a:xfrm>
            <a:off x="1020417" y="3453998"/>
            <a:ext cx="8036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Mỗi đĩa có 2 quả cam. 3 đĩa như vậy có tất cả 6 quả cam.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A3E7F2-AF97-4D4D-BBB8-8625154BC7F7}"/>
              </a:ext>
            </a:extLst>
          </p:cNvPr>
          <p:cNvSpPr txBox="1"/>
          <p:nvPr/>
        </p:nvSpPr>
        <p:spPr>
          <a:xfrm>
            <a:off x="1031399" y="4071874"/>
            <a:ext cx="5890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chuyển 2 + 2 + 2 = 6 thành phép nhân: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39B1024-322A-4A89-90D3-9E68F681C56F}"/>
              </a:ext>
            </a:extLst>
          </p:cNvPr>
          <p:cNvCxnSpPr/>
          <p:nvPr/>
        </p:nvCxnSpPr>
        <p:spPr>
          <a:xfrm>
            <a:off x="2556284" y="3889159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4ABF628-DCBD-49B6-9E86-59B5C4F216CA}"/>
              </a:ext>
            </a:extLst>
          </p:cNvPr>
          <p:cNvSpPr/>
          <p:nvPr/>
        </p:nvSpPr>
        <p:spPr>
          <a:xfrm>
            <a:off x="3566106" y="4664769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EEC1BD-21AA-4E88-991B-2AB5A20A7D9A}"/>
              </a:ext>
            </a:extLst>
          </p:cNvPr>
          <p:cNvSpPr/>
          <p:nvPr/>
        </p:nvSpPr>
        <p:spPr>
          <a:xfrm>
            <a:off x="3652823" y="4628581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72ED7E0-884E-4064-BC03-A8B17075FA99}"/>
              </a:ext>
            </a:extLst>
          </p:cNvPr>
          <p:cNvSpPr/>
          <p:nvPr/>
        </p:nvSpPr>
        <p:spPr>
          <a:xfrm>
            <a:off x="4097507" y="3416769"/>
            <a:ext cx="898563" cy="5824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/>
              <p:nvPr/>
            </p:nvSpPr>
            <p:spPr>
              <a:xfrm>
                <a:off x="4164417" y="4674746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4417" y="4674746"/>
                <a:ext cx="407163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B3E5B366-ED25-4601-AD35-F1838BDF5F73}"/>
              </a:ext>
            </a:extLst>
          </p:cNvPr>
          <p:cNvSpPr/>
          <p:nvPr/>
        </p:nvSpPr>
        <p:spPr>
          <a:xfrm>
            <a:off x="4647996" y="462569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23293-C6F1-4611-9ED4-FDF62ABF531D}"/>
              </a:ext>
            </a:extLst>
          </p:cNvPr>
          <p:cNvCxnSpPr/>
          <p:nvPr/>
        </p:nvCxnSpPr>
        <p:spPr>
          <a:xfrm>
            <a:off x="7338861" y="3889159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F79EBC4A-9B9A-4B3B-993F-6EF0DDA8103E}"/>
              </a:ext>
            </a:extLst>
          </p:cNvPr>
          <p:cNvSpPr/>
          <p:nvPr/>
        </p:nvSpPr>
        <p:spPr>
          <a:xfrm>
            <a:off x="5136704" y="4625695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0FCA31-A7D7-4D3F-8790-2B5CBAA5A09B}"/>
              </a:ext>
            </a:extLst>
          </p:cNvPr>
          <p:cNvSpPr/>
          <p:nvPr/>
        </p:nvSpPr>
        <p:spPr>
          <a:xfrm>
            <a:off x="5625412" y="462569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3D6023-BF17-483A-8E2F-D5D93F35EB73}"/>
              </a:ext>
            </a:extLst>
          </p:cNvPr>
          <p:cNvSpPr txBox="1"/>
          <p:nvPr/>
        </p:nvSpPr>
        <p:spPr>
          <a:xfrm>
            <a:off x="1031399" y="5341700"/>
            <a:ext cx="4328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Hai nhân ba bằng sáu.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BFD8BD2-0D76-4008-B97C-A10A4B6B509E}"/>
                  </a:ext>
                </a:extLst>
              </p:cNvPr>
              <p:cNvSpPr txBox="1"/>
              <p:nvPr/>
            </p:nvSpPr>
            <p:spPr>
              <a:xfrm>
                <a:off x="1031399" y="5803365"/>
                <a:ext cx="29033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Dấu </a:t>
                </a:r>
                <a14:m>
                  <m:oMath xmlns:m="http://schemas.openxmlformats.org/officeDocument/2006/math">
                    <m:r>
                      <a:rPr lang="vi-VN" sz="2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là dấu nhân.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BFD8BD2-0D76-4008-B97C-A10A4B6B5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399" y="5803365"/>
                <a:ext cx="2903359" cy="461665"/>
              </a:xfrm>
              <a:prstGeom prst="rect">
                <a:avLst/>
              </a:prstGeom>
              <a:blipFill>
                <a:blip r:embed="rId8"/>
                <a:stretch>
                  <a:fillRect l="-3151" t="-9211" r="-2521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3" grpId="0"/>
      <p:bldP spid="16" grpId="0" animBg="1"/>
      <p:bldP spid="17" grpId="0"/>
      <p:bldP spid="18" grpId="0" animBg="1"/>
      <p:bldP spid="19" grpId="0"/>
      <p:bldP spid="20" grpId="0"/>
      <p:bldP spid="22" grpId="0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0076B5-4EF7-457B-BC2B-47E890E9CD28}"/>
              </a:ext>
            </a:extLst>
          </p:cNvPr>
          <p:cNvSpPr txBox="1"/>
          <p:nvPr/>
        </p:nvSpPr>
        <p:spPr>
          <a:xfrm>
            <a:off x="2306143" y="2715310"/>
            <a:ext cx="4187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</a:rPr>
              <a:t>3        +        3        =     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B67DAD-6FF0-4BC6-887D-078F52D82D47}"/>
              </a:ext>
            </a:extLst>
          </p:cNvPr>
          <p:cNvSpPr txBox="1"/>
          <p:nvPr/>
        </p:nvSpPr>
        <p:spPr>
          <a:xfrm>
            <a:off x="903059" y="3290530"/>
            <a:ext cx="8036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Mỗi đĩa có 3 quả cam. 2 đĩa như vậy có tất cả 6 quả cam.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A3E7F2-AF97-4D4D-BBB8-8625154BC7F7}"/>
              </a:ext>
            </a:extLst>
          </p:cNvPr>
          <p:cNvSpPr txBox="1"/>
          <p:nvPr/>
        </p:nvSpPr>
        <p:spPr>
          <a:xfrm>
            <a:off x="914041" y="3908406"/>
            <a:ext cx="5369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chuyển 3 + 3 = 6 thành phép nhân: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39B1024-322A-4A89-90D3-9E68F681C56F}"/>
              </a:ext>
            </a:extLst>
          </p:cNvPr>
          <p:cNvCxnSpPr/>
          <p:nvPr/>
        </p:nvCxnSpPr>
        <p:spPr>
          <a:xfrm>
            <a:off x="2438926" y="3725691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4ABF628-DCBD-49B6-9E86-59B5C4F216CA}"/>
              </a:ext>
            </a:extLst>
          </p:cNvPr>
          <p:cNvSpPr/>
          <p:nvPr/>
        </p:nvSpPr>
        <p:spPr>
          <a:xfrm>
            <a:off x="3448748" y="4501301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EEC1BD-21AA-4E88-991B-2AB5A20A7D9A}"/>
              </a:ext>
            </a:extLst>
          </p:cNvPr>
          <p:cNvSpPr/>
          <p:nvPr/>
        </p:nvSpPr>
        <p:spPr>
          <a:xfrm>
            <a:off x="3535465" y="4465113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72ED7E0-884E-4064-BC03-A8B17075FA99}"/>
              </a:ext>
            </a:extLst>
          </p:cNvPr>
          <p:cNvSpPr/>
          <p:nvPr/>
        </p:nvSpPr>
        <p:spPr>
          <a:xfrm>
            <a:off x="3980149" y="3253301"/>
            <a:ext cx="898563" cy="5824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/>
              <p:nvPr/>
            </p:nvSpPr>
            <p:spPr>
              <a:xfrm>
                <a:off x="4047059" y="4511278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059" y="4511278"/>
                <a:ext cx="407163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B3E5B366-ED25-4601-AD35-F1838BDF5F73}"/>
              </a:ext>
            </a:extLst>
          </p:cNvPr>
          <p:cNvSpPr/>
          <p:nvPr/>
        </p:nvSpPr>
        <p:spPr>
          <a:xfrm>
            <a:off x="4530638" y="4462227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23293-C6F1-4611-9ED4-FDF62ABF531D}"/>
              </a:ext>
            </a:extLst>
          </p:cNvPr>
          <p:cNvCxnSpPr/>
          <p:nvPr/>
        </p:nvCxnSpPr>
        <p:spPr>
          <a:xfrm>
            <a:off x="7221503" y="3725691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F79EBC4A-9B9A-4B3B-993F-6EF0DDA8103E}"/>
              </a:ext>
            </a:extLst>
          </p:cNvPr>
          <p:cNvSpPr/>
          <p:nvPr/>
        </p:nvSpPr>
        <p:spPr>
          <a:xfrm>
            <a:off x="5019346" y="4462227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0FCA31-A7D7-4D3F-8790-2B5CBAA5A09B}"/>
              </a:ext>
            </a:extLst>
          </p:cNvPr>
          <p:cNvSpPr/>
          <p:nvPr/>
        </p:nvSpPr>
        <p:spPr>
          <a:xfrm>
            <a:off x="5508054" y="4462227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3D6023-BF17-483A-8E2F-D5D93F35EB73}"/>
              </a:ext>
            </a:extLst>
          </p:cNvPr>
          <p:cNvSpPr txBox="1"/>
          <p:nvPr/>
        </p:nvSpPr>
        <p:spPr>
          <a:xfrm>
            <a:off x="6567265" y="4537959"/>
            <a:ext cx="4310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Ba nhân hai bằng sáu.</a:t>
            </a:r>
            <a:endParaRPr lang="vi-VN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849682-BBC1-425A-BF07-8431C47F2C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5684" y="1548123"/>
            <a:ext cx="4143375" cy="120015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DD1DFD3-33C6-4CED-97CD-75F208D421D4}"/>
              </a:ext>
            </a:extLst>
          </p:cNvPr>
          <p:cNvGrpSpPr/>
          <p:nvPr/>
        </p:nvGrpSpPr>
        <p:grpSpPr>
          <a:xfrm>
            <a:off x="5424728" y="415523"/>
            <a:ext cx="6049821" cy="3038475"/>
            <a:chOff x="5625412" y="415523"/>
            <a:chExt cx="6049821" cy="303847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D0F78D3-2C6C-42F3-91B1-8C94207AB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25412" y="415523"/>
              <a:ext cx="6049821" cy="3038475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3F3D3C7-E41E-4CC3-BA03-A82EC9A520D8}"/>
                </a:ext>
              </a:extLst>
            </p:cNvPr>
            <p:cNvSpPr txBox="1"/>
            <p:nvPr/>
          </p:nvSpPr>
          <p:spPr>
            <a:xfrm>
              <a:off x="5831558" y="955032"/>
              <a:ext cx="368409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Mỗi đĩa có 3 quả cam. 2 đĩa như vậy có tất cả mấy quả cam?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2F695CBB-6F5A-48E2-B63F-ACAE6032AF0F}"/>
              </a:ext>
            </a:extLst>
          </p:cNvPr>
          <p:cNvSpPr txBox="1"/>
          <p:nvPr/>
        </p:nvSpPr>
        <p:spPr>
          <a:xfrm>
            <a:off x="1020417" y="5178647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c)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2D1ECC6-D17E-49E4-871E-DAA31C5BF6C7}"/>
              </a:ext>
            </a:extLst>
          </p:cNvPr>
          <p:cNvSpPr txBox="1"/>
          <p:nvPr/>
        </p:nvSpPr>
        <p:spPr>
          <a:xfrm>
            <a:off x="1362093" y="5240079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Nhận xét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E6367C6-296B-4549-A482-8A4A929E56BE}"/>
                  </a:ext>
                </a:extLst>
              </p:cNvPr>
              <p:cNvSpPr txBox="1"/>
              <p:nvPr/>
            </p:nvSpPr>
            <p:spPr>
              <a:xfrm>
                <a:off x="4486299" y="5285914"/>
                <a:ext cx="2868093" cy="95410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solidFill>
                      <a:schemeClr val="tx1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chemeClr val="tx1"/>
                    </a:solidFill>
                  </a:rPr>
                  <a:t> 3 = 2 + 2 + 2</a:t>
                </a:r>
              </a:p>
              <a:p>
                <a:r>
                  <a:rPr lang="vi-VN" sz="2800" dirty="0">
                    <a:solidFill>
                      <a:schemeClr val="tx1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chemeClr val="tx1"/>
                    </a:solidFill>
                  </a:rPr>
                  <a:t> 2 = 3 + 3 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E6367C6-296B-4549-A482-8A4A929E56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299" y="5285914"/>
                <a:ext cx="2868093" cy="954107"/>
              </a:xfrm>
              <a:prstGeom prst="rect">
                <a:avLst/>
              </a:prstGeom>
              <a:blipFill>
                <a:blip r:embed="rId8"/>
                <a:stretch>
                  <a:fillRect l="-4459" t="-6329" r="-3185" b="-1582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62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3" grpId="0"/>
      <p:bldP spid="16" grpId="0" animBg="1"/>
      <p:bldP spid="17" grpId="0"/>
      <p:bldP spid="18" grpId="0" animBg="1"/>
      <p:bldP spid="19" grpId="0"/>
      <p:bldP spid="20" grpId="0"/>
      <p:bldP spid="22" grpId="0"/>
      <p:bldP spid="23" grpId="0"/>
      <p:bldP spid="24" grpId="0"/>
      <p:bldP spid="28" grpId="0"/>
      <p:bldP spid="29" grpId="0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436881" y="2191642"/>
            <a:ext cx="4829079" cy="109850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60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F0"/>
                </a:solidFill>
                <a:latin typeface="+mj-lt"/>
              </a:rPr>
              <a:t>HOẠT ĐỘNG</a:t>
            </a:r>
            <a:endParaRPr lang="vi-VN" sz="8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B0F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4490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259249B-A230-4437-826C-6EDDF157F352}"/>
              </a:ext>
            </a:extLst>
          </p:cNvPr>
          <p:cNvSpPr/>
          <p:nvPr/>
        </p:nvSpPr>
        <p:spPr>
          <a:xfrm>
            <a:off x="3212479" y="831732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D7D62F-2C3B-476C-A9C9-180320A02C96}"/>
              </a:ext>
            </a:extLst>
          </p:cNvPr>
          <p:cNvGrpSpPr/>
          <p:nvPr/>
        </p:nvGrpSpPr>
        <p:grpSpPr>
          <a:xfrm>
            <a:off x="3830286" y="852244"/>
            <a:ext cx="1116312" cy="461666"/>
            <a:chOff x="1870518" y="1440653"/>
            <a:chExt cx="1116312" cy="46166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4BB235D-4388-4666-96CF-31B62005FBD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2F2A3703-C4EB-4B16-9175-D69D73D3998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C76CAF-2EB9-44FF-98CE-7D810651647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1C76B5-8D4E-4C7F-89EB-0A8D5930010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0421201-7BFC-4143-8AAE-44DA7972312B}"/>
              </a:ext>
            </a:extLst>
          </p:cNvPr>
          <p:cNvSpPr txBox="1"/>
          <p:nvPr/>
        </p:nvSpPr>
        <p:spPr>
          <a:xfrm>
            <a:off x="919491" y="15121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F7AB4F-4F3F-45BC-8FE9-3C12F1DA46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4758" y="1313909"/>
            <a:ext cx="9596901" cy="193913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0F1900A-B7B2-4C2F-8132-DF0A592C7B8E}"/>
              </a:ext>
            </a:extLst>
          </p:cNvPr>
          <p:cNvGrpSpPr/>
          <p:nvPr/>
        </p:nvGrpSpPr>
        <p:grpSpPr>
          <a:xfrm>
            <a:off x="1950093" y="3286749"/>
            <a:ext cx="3714936" cy="545510"/>
            <a:chOff x="1950093" y="3286749"/>
            <a:chExt cx="3714936" cy="54551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A774A23-E323-4665-8C47-9D0BB476E769}"/>
                </a:ext>
              </a:extLst>
            </p:cNvPr>
            <p:cNvSpPr txBox="1"/>
            <p:nvPr/>
          </p:nvSpPr>
          <p:spPr>
            <a:xfrm>
              <a:off x="1950093" y="3297894"/>
              <a:ext cx="32303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2 + 2 + 2 + 2 + 2 = 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3562A086-C513-49E1-B61E-1CE6DF7424B7}"/>
                </a:ext>
              </a:extLst>
            </p:cNvPr>
            <p:cNvSpPr/>
            <p:nvPr/>
          </p:nvSpPr>
          <p:spPr>
            <a:xfrm>
              <a:off x="5081934" y="328674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3B8224C-8612-4EE4-9571-F35373391355}"/>
              </a:ext>
            </a:extLst>
          </p:cNvPr>
          <p:cNvGrpSpPr/>
          <p:nvPr/>
        </p:nvGrpSpPr>
        <p:grpSpPr>
          <a:xfrm>
            <a:off x="1972818" y="3915985"/>
            <a:ext cx="2554851" cy="545510"/>
            <a:chOff x="1972818" y="3809969"/>
            <a:chExt cx="2554851" cy="54551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93B0B95-3C8D-4B32-B5CF-EDBA60000553}"/>
                </a:ext>
              </a:extLst>
            </p:cNvPr>
            <p:cNvGrpSpPr/>
            <p:nvPr/>
          </p:nvGrpSpPr>
          <p:grpSpPr>
            <a:xfrm>
              <a:off x="1972818" y="3809969"/>
              <a:ext cx="2023311" cy="545510"/>
              <a:chOff x="1950093" y="3275604"/>
              <a:chExt cx="2023311" cy="5455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3CDAA2B6-995F-4474-A7A5-97ACEC015288}"/>
                      </a:ext>
                    </a:extLst>
                  </p:cNvPr>
                  <p:cNvSpPr txBox="1"/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vi-VN" sz="2800" dirty="0"/>
                      <a:t>2 </a:t>
                    </a:r>
                    <a14:m>
                      <m:oMath xmlns:m="http://schemas.openxmlformats.org/officeDocument/2006/math">
                        <m:r>
                          <a:rPr lang="vi-V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2800" dirty="0"/>
                      <a:t>         = </a:t>
                    </a: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3CDAA2B6-995F-4474-A7A5-97ACEC01528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6325" t="-11628" r="-4819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8D984609-C781-42DD-9421-5C72100A45EC}"/>
                  </a:ext>
                </a:extLst>
              </p:cNvPr>
              <p:cNvSpPr/>
              <p:nvPr/>
            </p:nvSpPr>
            <p:spPr>
              <a:xfrm>
                <a:off x="2745616" y="3275604"/>
                <a:ext cx="583095" cy="54551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5855DEF6-97F7-4C9D-86E7-DE0C2D48FA13}"/>
                </a:ext>
              </a:extLst>
            </p:cNvPr>
            <p:cNvSpPr/>
            <p:nvPr/>
          </p:nvSpPr>
          <p:spPr>
            <a:xfrm>
              <a:off x="3944574" y="380996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24B5D42-A3D8-43FB-AAA9-CF10D4F2B121}"/>
              </a:ext>
            </a:extLst>
          </p:cNvPr>
          <p:cNvGrpSpPr/>
          <p:nvPr/>
        </p:nvGrpSpPr>
        <p:grpSpPr>
          <a:xfrm>
            <a:off x="7395527" y="3297894"/>
            <a:ext cx="1990307" cy="545510"/>
            <a:chOff x="1950093" y="3286749"/>
            <a:chExt cx="1990307" cy="54551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80928F9-17B5-4D43-B275-F90F373AE074}"/>
                </a:ext>
              </a:extLst>
            </p:cNvPr>
            <p:cNvSpPr txBox="1"/>
            <p:nvPr/>
          </p:nvSpPr>
          <p:spPr>
            <a:xfrm>
              <a:off x="1950093" y="3297894"/>
              <a:ext cx="13035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5 + 5 =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AD7599D8-4397-4378-8691-975B5598F09D}"/>
                </a:ext>
              </a:extLst>
            </p:cNvPr>
            <p:cNvSpPr/>
            <p:nvPr/>
          </p:nvSpPr>
          <p:spPr>
            <a:xfrm>
              <a:off x="3357305" y="328674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717CD8C-C2A8-4AE3-9A43-DE889F15C129}"/>
              </a:ext>
            </a:extLst>
          </p:cNvPr>
          <p:cNvGrpSpPr/>
          <p:nvPr/>
        </p:nvGrpSpPr>
        <p:grpSpPr>
          <a:xfrm>
            <a:off x="7418252" y="3927130"/>
            <a:ext cx="2554851" cy="545510"/>
            <a:chOff x="1972818" y="3809969"/>
            <a:chExt cx="2554851" cy="54551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3044835-2FC5-49D6-8ACC-5B811E5402E3}"/>
                </a:ext>
              </a:extLst>
            </p:cNvPr>
            <p:cNvGrpSpPr/>
            <p:nvPr/>
          </p:nvGrpSpPr>
          <p:grpSpPr>
            <a:xfrm>
              <a:off x="1972818" y="3809969"/>
              <a:ext cx="2023311" cy="545510"/>
              <a:chOff x="1950093" y="3275604"/>
              <a:chExt cx="2023311" cy="5455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19007EA3-6F15-402E-B57E-3B0804105C1F}"/>
                      </a:ext>
                    </a:extLst>
                  </p:cNvPr>
                  <p:cNvSpPr txBox="1"/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vi-VN" sz="2800" dirty="0"/>
                      <a:t>5 </a:t>
                    </a:r>
                    <a14:m>
                      <m:oMath xmlns:m="http://schemas.openxmlformats.org/officeDocument/2006/math">
                        <m:r>
                          <a:rPr lang="vi-V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2800" dirty="0"/>
                      <a:t>         = </a:t>
                    </a: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19007EA3-6F15-402E-B57E-3B0804105C1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6325" t="-12791" r="-4819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2849972F-96C9-417A-8FE1-55F37B12406C}"/>
                  </a:ext>
                </a:extLst>
              </p:cNvPr>
              <p:cNvSpPr/>
              <p:nvPr/>
            </p:nvSpPr>
            <p:spPr>
              <a:xfrm>
                <a:off x="2745616" y="3275604"/>
                <a:ext cx="583095" cy="54551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7687798A-BD55-4659-8960-442F766898F2}"/>
                </a:ext>
              </a:extLst>
            </p:cNvPr>
            <p:cNvSpPr/>
            <p:nvPr/>
          </p:nvSpPr>
          <p:spPr>
            <a:xfrm>
              <a:off x="3944574" y="380996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EC82B897-0EF5-4B3D-991A-8C533F148E2F}"/>
              </a:ext>
            </a:extLst>
          </p:cNvPr>
          <p:cNvSpPr/>
          <p:nvPr/>
        </p:nvSpPr>
        <p:spPr>
          <a:xfrm>
            <a:off x="5081934" y="3304000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</a:t>
            </a:r>
            <a:r>
              <a:rPr lang="vi-VN" sz="2800" b="1">
                <a:solidFill>
                  <a:srgbClr val="FF0000"/>
                </a:solidFill>
              </a:rPr>
              <a:t>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17EEC751-8E9D-4264-8FCA-D7505E490B95}"/>
              </a:ext>
            </a:extLst>
          </p:cNvPr>
          <p:cNvSpPr/>
          <p:nvPr/>
        </p:nvSpPr>
        <p:spPr>
          <a:xfrm>
            <a:off x="2768341" y="3920536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126FFFB7-2D09-402B-8E28-0886ABED9B6D}"/>
              </a:ext>
            </a:extLst>
          </p:cNvPr>
          <p:cNvSpPr/>
          <p:nvPr/>
        </p:nvSpPr>
        <p:spPr>
          <a:xfrm>
            <a:off x="3944573" y="3920536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79DC0B2-BE05-4AA4-8DF2-A9DAEDB6FAAD}"/>
              </a:ext>
            </a:extLst>
          </p:cNvPr>
          <p:cNvSpPr/>
          <p:nvPr/>
        </p:nvSpPr>
        <p:spPr>
          <a:xfrm>
            <a:off x="8802739" y="3291300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</a:t>
            </a:r>
            <a:r>
              <a:rPr lang="vi-VN" sz="2800" b="1">
                <a:solidFill>
                  <a:srgbClr val="FF0000"/>
                </a:solidFill>
              </a:rPr>
              <a:t>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C611DC6-EF44-434B-B7EF-8326D83258FE}"/>
              </a:ext>
            </a:extLst>
          </p:cNvPr>
          <p:cNvSpPr/>
          <p:nvPr/>
        </p:nvSpPr>
        <p:spPr>
          <a:xfrm>
            <a:off x="8213776" y="3933788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4392996B-4EDA-43EC-AFA3-6C664E3DEF64}"/>
              </a:ext>
            </a:extLst>
          </p:cNvPr>
          <p:cNvSpPr/>
          <p:nvPr/>
        </p:nvSpPr>
        <p:spPr>
          <a:xfrm>
            <a:off x="9390008" y="3933788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B0B8D13-2072-4F0C-8C00-BB40239C4616}"/>
              </a:ext>
            </a:extLst>
          </p:cNvPr>
          <p:cNvSpPr txBox="1"/>
          <p:nvPr/>
        </p:nvSpPr>
        <p:spPr>
          <a:xfrm>
            <a:off x="919491" y="4224714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441F683-6BD6-4035-8CD4-F0386C410312}"/>
              </a:ext>
            </a:extLst>
          </p:cNvPr>
          <p:cNvGrpSpPr/>
          <p:nvPr/>
        </p:nvGrpSpPr>
        <p:grpSpPr>
          <a:xfrm>
            <a:off x="1202825" y="4714553"/>
            <a:ext cx="7154490" cy="1527434"/>
            <a:chOff x="1202825" y="4714553"/>
            <a:chExt cx="7154490" cy="1527434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00A28F6-6A00-4B55-AD34-D069783D21F5}"/>
                </a:ext>
              </a:extLst>
            </p:cNvPr>
            <p:cNvSpPr/>
            <p:nvPr/>
          </p:nvSpPr>
          <p:spPr>
            <a:xfrm>
              <a:off x="1202825" y="4714553"/>
              <a:ext cx="7123472" cy="1527434"/>
            </a:xfrm>
            <a:prstGeom prst="rect">
              <a:avLst/>
            </a:prstGeom>
            <a:solidFill>
              <a:srgbClr val="FDDEEB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A3E9969C-5328-4567-88AE-954FAEE9F1CB}"/>
                    </a:ext>
                  </a:extLst>
                </p:cNvPr>
                <p:cNvSpPr txBox="1"/>
                <p:nvPr/>
              </p:nvSpPr>
              <p:spPr>
                <a:xfrm>
                  <a:off x="1356957" y="4972422"/>
                  <a:ext cx="700035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5 =        +       +        +       +        =</a:t>
                  </a: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A3E9969C-5328-4567-88AE-954FAEE9F1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957" y="4972422"/>
                  <a:ext cx="7000358" cy="523220"/>
                </a:xfrm>
                <a:prstGeom prst="rect">
                  <a:avLst/>
                </a:prstGeom>
                <a:blipFill>
                  <a:blip r:embed="rId8"/>
                  <a:stretch>
                    <a:fillRect l="-1829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68F9265F-0215-466B-AE9D-8C1223FD1D92}"/>
                </a:ext>
              </a:extLst>
            </p:cNvPr>
            <p:cNvSpPr/>
            <p:nvPr/>
          </p:nvSpPr>
          <p:spPr>
            <a:xfrm>
              <a:off x="2687779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8A6A7281-15F7-46F9-B4BB-82C4DDE1EF3C}"/>
                </a:ext>
              </a:extLst>
            </p:cNvPr>
            <p:cNvSpPr/>
            <p:nvPr/>
          </p:nvSpPr>
          <p:spPr>
            <a:xfrm>
              <a:off x="3634787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8632013F-EE9D-4858-A24F-98A9C8D63D5E}"/>
                </a:ext>
              </a:extLst>
            </p:cNvPr>
            <p:cNvSpPr/>
            <p:nvPr/>
          </p:nvSpPr>
          <p:spPr>
            <a:xfrm>
              <a:off x="4581795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6CD7B4DF-B638-4AEA-9B9D-FEC7E04427F0}"/>
                </a:ext>
              </a:extLst>
            </p:cNvPr>
            <p:cNvSpPr/>
            <p:nvPr/>
          </p:nvSpPr>
          <p:spPr>
            <a:xfrm>
              <a:off x="5528803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9B65ECB2-9D74-44C2-9AB2-C9BF4AE99E21}"/>
                </a:ext>
              </a:extLst>
            </p:cNvPr>
            <p:cNvSpPr/>
            <p:nvPr/>
          </p:nvSpPr>
          <p:spPr>
            <a:xfrm>
              <a:off x="6475811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B54429FE-DE97-4D66-B136-1476D19EFEE1}"/>
                </a:ext>
              </a:extLst>
            </p:cNvPr>
            <p:cNvSpPr/>
            <p:nvPr/>
          </p:nvSpPr>
          <p:spPr>
            <a:xfrm>
              <a:off x="7506862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005CD54C-E13D-4852-9359-09A5EB5DEB18}"/>
                    </a:ext>
                  </a:extLst>
                </p:cNvPr>
                <p:cNvSpPr txBox="1"/>
                <p:nvPr/>
              </p:nvSpPr>
              <p:spPr>
                <a:xfrm>
                  <a:off x="1356957" y="5613623"/>
                  <a:ext cx="494175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3 =        +       +        =</a:t>
                  </a: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005CD54C-E13D-4852-9359-09A5EB5DEB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957" y="5613623"/>
                  <a:ext cx="4941757" cy="523220"/>
                </a:xfrm>
                <a:prstGeom prst="rect">
                  <a:avLst/>
                </a:prstGeom>
                <a:blipFill>
                  <a:blip r:embed="rId9"/>
                  <a:stretch>
                    <a:fillRect l="-2593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8CC81A37-23AF-49D1-96C2-8D20384D4D28}"/>
                </a:ext>
              </a:extLst>
            </p:cNvPr>
            <p:cNvSpPr/>
            <p:nvPr/>
          </p:nvSpPr>
          <p:spPr>
            <a:xfrm>
              <a:off x="2686625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DEA317A3-96F5-4FBC-A27A-5C3AC73BBB1B}"/>
                </a:ext>
              </a:extLst>
            </p:cNvPr>
            <p:cNvSpPr/>
            <p:nvPr/>
          </p:nvSpPr>
          <p:spPr>
            <a:xfrm>
              <a:off x="3633633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DD3E1AE1-BACB-4CEB-963B-7A11E2BBBB99}"/>
                </a:ext>
              </a:extLst>
            </p:cNvPr>
            <p:cNvSpPr/>
            <p:nvPr/>
          </p:nvSpPr>
          <p:spPr>
            <a:xfrm>
              <a:off x="4580641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29773DB0-CD0B-4D22-932B-4EF9CE156B51}"/>
                </a:ext>
              </a:extLst>
            </p:cNvPr>
            <p:cNvSpPr/>
            <p:nvPr/>
          </p:nvSpPr>
          <p:spPr>
            <a:xfrm>
              <a:off x="5527649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5AED155-DC2C-4EE9-87AE-9B04AA2DA666}"/>
              </a:ext>
            </a:extLst>
          </p:cNvPr>
          <p:cNvGrpSpPr/>
          <p:nvPr/>
        </p:nvGrpSpPr>
        <p:grpSpPr>
          <a:xfrm>
            <a:off x="8603227" y="4708827"/>
            <a:ext cx="2304711" cy="1527434"/>
            <a:chOff x="8603227" y="4708827"/>
            <a:chExt cx="2304711" cy="1527434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97693D4-8240-4C8E-9CE3-C9A06CC2BA96}"/>
                </a:ext>
              </a:extLst>
            </p:cNvPr>
            <p:cNvSpPr/>
            <p:nvPr/>
          </p:nvSpPr>
          <p:spPr>
            <a:xfrm>
              <a:off x="8603227" y="4708827"/>
              <a:ext cx="2304711" cy="1527434"/>
            </a:xfrm>
            <a:prstGeom prst="rect">
              <a:avLst/>
            </a:prstGeom>
            <a:solidFill>
              <a:srgbClr val="FDDEEB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1E696BC5-4222-4E2C-81BF-20F3E2CDA14D}"/>
                    </a:ext>
                  </a:extLst>
                </p:cNvPr>
                <p:cNvSpPr txBox="1"/>
                <p:nvPr/>
              </p:nvSpPr>
              <p:spPr>
                <a:xfrm>
                  <a:off x="8666300" y="4985820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5 =</a:t>
                  </a:r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1E696BC5-4222-4E2C-81BF-20F3E2CDA1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66300" y="4985820"/>
                  <a:ext cx="2223570" cy="523220"/>
                </a:xfrm>
                <a:prstGeom prst="rect">
                  <a:avLst/>
                </a:prstGeom>
                <a:blipFill>
                  <a:blip r:embed="rId10"/>
                  <a:stretch>
                    <a:fillRect l="-5769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661A105F-7AAC-4FA3-9ED2-4E8BA4EC43D2}"/>
                </a:ext>
              </a:extLst>
            </p:cNvPr>
            <p:cNvSpPr/>
            <p:nvPr/>
          </p:nvSpPr>
          <p:spPr>
            <a:xfrm>
              <a:off x="9997122" y="4932760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0054FCC6-DFD1-41AE-833A-9C9B29182A85}"/>
                    </a:ext>
                  </a:extLst>
                </p:cNvPr>
                <p:cNvSpPr txBox="1"/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3 =</a:t>
                  </a:r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0054FCC6-DFD1-41AE-833A-9C9B29182A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blipFill>
                  <a:blip r:embed="rId11"/>
                  <a:stretch>
                    <a:fillRect l="-5769" t="-11628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89F756FF-F203-41C3-9359-A8960EAEDDDB}"/>
                </a:ext>
              </a:extLst>
            </p:cNvPr>
            <p:cNvSpPr/>
            <p:nvPr/>
          </p:nvSpPr>
          <p:spPr>
            <a:xfrm>
              <a:off x="10015190" y="5550877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353B05F1-2EF5-4068-A17B-F68435C70B4C}"/>
              </a:ext>
            </a:extLst>
          </p:cNvPr>
          <p:cNvSpPr/>
          <p:nvPr/>
        </p:nvSpPr>
        <p:spPr>
          <a:xfrm>
            <a:off x="2683079" y="493068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63208F26-14A1-4478-A606-5B795B737CF6}"/>
              </a:ext>
            </a:extLst>
          </p:cNvPr>
          <p:cNvSpPr/>
          <p:nvPr/>
        </p:nvSpPr>
        <p:spPr>
          <a:xfrm>
            <a:off x="3630448" y="492745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DAF6326C-5F49-4038-9270-B1798C52913E}"/>
              </a:ext>
            </a:extLst>
          </p:cNvPr>
          <p:cNvSpPr/>
          <p:nvPr/>
        </p:nvSpPr>
        <p:spPr>
          <a:xfrm>
            <a:off x="4577817" y="492422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9E186FBF-02E9-4309-9CC7-FD620596DB6C}"/>
              </a:ext>
            </a:extLst>
          </p:cNvPr>
          <p:cNvSpPr/>
          <p:nvPr/>
        </p:nvSpPr>
        <p:spPr>
          <a:xfrm>
            <a:off x="5525186" y="492099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AB70796C-1CC6-4CCF-AFB4-2DFFBC68A94C}"/>
              </a:ext>
            </a:extLst>
          </p:cNvPr>
          <p:cNvSpPr/>
          <p:nvPr/>
        </p:nvSpPr>
        <p:spPr>
          <a:xfrm>
            <a:off x="6472555" y="491776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7EDA0BB6-3FD5-4495-AE29-F9C710F62F57}"/>
              </a:ext>
            </a:extLst>
          </p:cNvPr>
          <p:cNvSpPr/>
          <p:nvPr/>
        </p:nvSpPr>
        <p:spPr>
          <a:xfrm>
            <a:off x="7443838" y="4927292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15B546E8-1848-4D5F-B3F3-5AAC515CEC40}"/>
              </a:ext>
            </a:extLst>
          </p:cNvPr>
          <p:cNvSpPr/>
          <p:nvPr/>
        </p:nvSpPr>
        <p:spPr>
          <a:xfrm>
            <a:off x="9951769" y="4940350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FD4964E7-2448-4637-A213-1F3E220AFB97}"/>
              </a:ext>
            </a:extLst>
          </p:cNvPr>
          <p:cNvSpPr/>
          <p:nvPr/>
        </p:nvSpPr>
        <p:spPr>
          <a:xfrm>
            <a:off x="2683079" y="558920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8E17B2E4-4B44-404D-A39E-DDDC90EA857B}"/>
              </a:ext>
            </a:extLst>
          </p:cNvPr>
          <p:cNvSpPr/>
          <p:nvPr/>
        </p:nvSpPr>
        <p:spPr>
          <a:xfrm>
            <a:off x="3630448" y="558597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DA4AEC2D-5E63-4D3E-A7AE-DDEF04FDDFD0}"/>
              </a:ext>
            </a:extLst>
          </p:cNvPr>
          <p:cNvSpPr/>
          <p:nvPr/>
        </p:nvSpPr>
        <p:spPr>
          <a:xfrm>
            <a:off x="4577817" y="558274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B6F744E3-2FCD-40C2-B592-77D14B4551E8}"/>
              </a:ext>
            </a:extLst>
          </p:cNvPr>
          <p:cNvSpPr/>
          <p:nvPr/>
        </p:nvSpPr>
        <p:spPr>
          <a:xfrm>
            <a:off x="5522671" y="5583872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9761C3A3-AF60-4646-8198-68626787ACF2}"/>
              </a:ext>
            </a:extLst>
          </p:cNvPr>
          <p:cNvSpPr/>
          <p:nvPr/>
        </p:nvSpPr>
        <p:spPr>
          <a:xfrm>
            <a:off x="9951769" y="5563577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7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0" grpId="0"/>
      <p:bldP spid="62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1692</TotalTime>
  <Words>384</Words>
  <Application>Microsoft Office PowerPoint</Application>
  <PresentationFormat>Widescreen</PresentationFormat>
  <Paragraphs>99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宋体</vt:lpstr>
      <vt:lpstr>Arial</vt:lpstr>
      <vt:lpstr>Calibri</vt:lpstr>
      <vt:lpstr>Calibri Light</vt:lpstr>
      <vt:lpstr>Cambria Math</vt:lpstr>
      <vt:lpstr>等线</vt:lpstr>
      <vt:lpstr>HP001 5 hàng</vt:lpstr>
      <vt:lpstr>iCiel Cadena</vt:lpstr>
      <vt:lpstr>UTM Cookies</vt:lpstr>
      <vt:lpstr>思源黑体 CN Bold</vt:lpstr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159</cp:revision>
  <dcterms:created xsi:type="dcterms:W3CDTF">2021-06-02T01:34:28Z</dcterms:created>
  <dcterms:modified xsi:type="dcterms:W3CDTF">2022-01-15T16:07:07Z</dcterms:modified>
</cp:coreProperties>
</file>