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Lst>
  <p:notesMasterIdLst>
    <p:notesMasterId r:id="rId24"/>
  </p:notesMasterIdLst>
  <p:sldIdLst>
    <p:sldId id="11088414" r:id="rId4"/>
    <p:sldId id="11088415" r:id="rId5"/>
    <p:sldId id="11088416" r:id="rId6"/>
    <p:sldId id="11088417" r:id="rId7"/>
    <p:sldId id="11088418" r:id="rId8"/>
    <p:sldId id="11088419" r:id="rId9"/>
    <p:sldId id="11088420" r:id="rId10"/>
    <p:sldId id="256" r:id="rId11"/>
    <p:sldId id="11088429" r:id="rId12"/>
    <p:sldId id="270" r:id="rId13"/>
    <p:sldId id="259" r:id="rId14"/>
    <p:sldId id="271" r:id="rId15"/>
    <p:sldId id="268" r:id="rId16"/>
    <p:sldId id="11088424" r:id="rId17"/>
    <p:sldId id="11088425" r:id="rId18"/>
    <p:sldId id="11088427" r:id="rId19"/>
    <p:sldId id="11088426" r:id="rId20"/>
    <p:sldId id="11088410" r:id="rId21"/>
    <p:sldId id="11088430" r:id="rId22"/>
    <p:sldId id="11088411" r:id="rId23"/>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44CD"/>
    <a:srgbClr val="FEDF46"/>
    <a:srgbClr val="67E951"/>
    <a:srgbClr val="F25858"/>
    <a:srgbClr val="36C6F3"/>
    <a:srgbClr val="F7941D"/>
    <a:srgbClr val="F8A015"/>
    <a:srgbClr val="E6E6E6"/>
    <a:srgbClr val="F6A108"/>
    <a:srgbClr val="FEEE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250" autoAdjust="0"/>
    <p:restoredTop sz="94249" autoAdjust="0"/>
  </p:normalViewPr>
  <p:slideViewPr>
    <p:cSldViewPr snapToGrid="0">
      <p:cViewPr varScale="1">
        <p:scale>
          <a:sx n="73" d="100"/>
          <a:sy n="73" d="100"/>
        </p:scale>
        <p:origin x="77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00E513-6821-4BFE-98CB-D3F1E2A2057F}" type="datetimeFigureOut">
              <a:rPr lang="en-US" smtClean="0"/>
              <a:t>1/15/2022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E408A8-1E95-46F3-99BF-5D09DBD11563}" type="slidenum">
              <a:rPr lang="en-US" smtClean="0"/>
              <a:t>‹#›</a:t>
            </a:fld>
            <a:endParaRPr lang="en-US"/>
          </a:p>
        </p:txBody>
      </p:sp>
    </p:spTree>
    <p:extLst>
      <p:ext uri="{BB962C8B-B14F-4D97-AF65-F5344CB8AC3E}">
        <p14:creationId xmlns:p14="http://schemas.microsoft.com/office/powerpoint/2010/main" val="17580729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0BB4F9-1C72-4740-BCEE-0A1A069752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0BB4F9-1C72-4740-BCEE-0A1A069752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489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Google Shape;9;p2">
            <a:extLst>
              <a:ext uri="{FF2B5EF4-FFF2-40B4-BE49-F238E27FC236}">
                <a16:creationId xmlns:a16="http://schemas.microsoft.com/office/drawing/2014/main" id="{BB42B104-1F7B-47E3-B464-B31E6CA11F66}"/>
              </a:ext>
            </a:extLst>
          </p:cNvPr>
          <p:cNvSpPr/>
          <p:nvPr userDrawn="1"/>
        </p:nvSpPr>
        <p:spPr>
          <a:xfrm>
            <a:off x="964936" y="2325189"/>
            <a:ext cx="3582119" cy="1870502"/>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accent6">
                <a:lumMod val="60000"/>
                <a:lumOff val="40000"/>
              </a:schemeClr>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p2">
            <a:extLst>
              <a:ext uri="{FF2B5EF4-FFF2-40B4-BE49-F238E27FC236}">
                <a16:creationId xmlns:a16="http://schemas.microsoft.com/office/drawing/2014/main" id="{216A2C20-46DA-4F84-A60C-9343BBF49682}"/>
              </a:ext>
            </a:extLst>
          </p:cNvPr>
          <p:cNvSpPr/>
          <p:nvPr userDrawn="1"/>
        </p:nvSpPr>
        <p:spPr>
          <a:xfrm>
            <a:off x="664108" y="2178984"/>
            <a:ext cx="3582119" cy="1870502"/>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p2">
            <a:extLst>
              <a:ext uri="{FF2B5EF4-FFF2-40B4-BE49-F238E27FC236}">
                <a16:creationId xmlns:a16="http://schemas.microsoft.com/office/drawing/2014/main" id="{05314B96-158E-4B09-A985-8D4507928627}"/>
              </a:ext>
            </a:extLst>
          </p:cNvPr>
          <p:cNvSpPr/>
          <p:nvPr userDrawn="1"/>
        </p:nvSpPr>
        <p:spPr>
          <a:xfrm flipH="1">
            <a:off x="4419291" y="10313"/>
            <a:ext cx="7811294" cy="6187104"/>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12;p2">
            <a:extLst>
              <a:ext uri="{FF2B5EF4-FFF2-40B4-BE49-F238E27FC236}">
                <a16:creationId xmlns:a16="http://schemas.microsoft.com/office/drawing/2014/main" id="{610AF247-9183-45B2-98AF-A5740E56C7D9}"/>
              </a:ext>
            </a:extLst>
          </p:cNvPr>
          <p:cNvSpPr/>
          <p:nvPr userDrawn="1"/>
        </p:nvSpPr>
        <p:spPr>
          <a:xfrm flipH="1">
            <a:off x="4547056" y="-30326"/>
            <a:ext cx="7644934" cy="6051298"/>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lumMod val="40000"/>
                <a:lumOff val="60000"/>
              </a:schemeClr>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489093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4B8BBD-A89F-4C03-8BF2-F84B38772531}" type="datetimeFigureOut">
              <a:rPr lang="en-US" smtClean="0"/>
              <a:t>1/15/2022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3376727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C18B-D336-4B9F-82CE-1D405DCE996A}" type="datetimeFigureOut">
              <a:rPr lang="en-US" smtClean="0"/>
              <a:t>1/15/2022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36FE0B-D3B2-4D04-ADFE-9CB50FA8D6F0}" type="slidenum">
              <a:rPr lang="en-US" smtClean="0"/>
              <a:t>‹#›</a:t>
            </a:fld>
            <a:endParaRPr lang="en-US"/>
          </a:p>
        </p:txBody>
      </p:sp>
    </p:spTree>
    <p:extLst>
      <p:ext uri="{BB962C8B-B14F-4D97-AF65-F5344CB8AC3E}">
        <p14:creationId xmlns:p14="http://schemas.microsoft.com/office/powerpoint/2010/main" val="2927108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24B8BBD-A89F-4C03-8BF2-F84B38772531}" type="datetimeFigureOut">
              <a:rPr lang="en-US" smtClean="0"/>
              <a:t>1/15/2022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11508648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4B8BBD-A89F-4C03-8BF2-F84B38772531}" type="datetimeFigureOut">
              <a:rPr lang="en-US" smtClean="0"/>
              <a:t>1/15/2022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34227277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24B8BBD-A89F-4C03-8BF2-F84B38772531}" type="datetimeFigureOut">
              <a:rPr lang="en-US" smtClean="0"/>
              <a:t>1/15/2022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37127119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24B8BBD-A89F-4C03-8BF2-F84B38772531}" type="datetimeFigureOut">
              <a:rPr lang="en-US" smtClean="0"/>
              <a:t>1/15/2022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3285236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24B8BBD-A89F-4C03-8BF2-F84B38772531}" type="datetimeFigureOut">
              <a:rPr lang="en-US" smtClean="0"/>
              <a:t>1/15/2022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2325047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24B8BBD-A89F-4C03-8BF2-F84B38772531}" type="datetimeFigureOut">
              <a:rPr lang="en-US" smtClean="0"/>
              <a:t>1/15/2022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39292733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4B8BBD-A89F-4C03-8BF2-F84B38772531}" type="datetimeFigureOut">
              <a:rPr lang="en-US" smtClean="0"/>
              <a:t>1/15/2022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24989194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24B8BBD-A89F-4C03-8BF2-F84B38772531}" type="datetimeFigureOut">
              <a:rPr lang="en-US" smtClean="0"/>
              <a:t>1/15/2022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821972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43B8AB6E-74AE-4327-B05F-6D8AE153BBB2}"/>
              </a:ext>
            </a:extLst>
          </p:cNvPr>
          <p:cNvSpPr/>
          <p:nvPr userDrawn="1"/>
        </p:nvSpPr>
        <p:spPr>
          <a:xfrm rot="5400000" flipH="1">
            <a:off x="464456" y="-464460"/>
            <a:ext cx="2249716" cy="317862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549479" cy="1139543"/>
          </a:xfrm>
          <a:prstGeom prst="rect">
            <a:avLst/>
          </a:prstGeom>
          <a:noFill/>
        </p:spPr>
        <p:txBody>
          <a:bodyPr wrap="square" rtlCol="0">
            <a:spAutoFit/>
          </a:bodyPr>
          <a:lstStyle/>
          <a:p>
            <a:pPr>
              <a:lnSpc>
                <a:spcPct val="150000"/>
              </a:lnSpc>
            </a:pPr>
            <a:r>
              <a:rPr lang="vi-VN" sz="5400" dirty="0">
                <a:solidFill>
                  <a:schemeClr val="bg1"/>
                </a:solidFill>
                <a:latin typeface="+mj-lt"/>
              </a:rPr>
              <a:t>MỞ ĐẦU</a:t>
            </a:r>
          </a:p>
        </p:txBody>
      </p:sp>
      <p:sp>
        <p:nvSpPr>
          <p:cNvPr id="7" name="Google Shape;26;p4">
            <a:extLst>
              <a:ext uri="{FF2B5EF4-FFF2-40B4-BE49-F238E27FC236}">
                <a16:creationId xmlns:a16="http://schemas.microsoft.com/office/drawing/2014/main" id="{C4DA46EE-7FBD-4C70-841B-B0A309359275}"/>
              </a:ext>
            </a:extLst>
          </p:cNvPr>
          <p:cNvSpPr/>
          <p:nvPr userDrawn="1"/>
        </p:nvSpPr>
        <p:spPr>
          <a:xfrm rot="10800000">
            <a:off x="9332684" y="5791200"/>
            <a:ext cx="2859313" cy="1066800"/>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Rectangle 7">
            <a:extLst>
              <a:ext uri="{FF2B5EF4-FFF2-40B4-BE49-F238E27FC236}">
                <a16:creationId xmlns:a16="http://schemas.microsoft.com/office/drawing/2014/main" id="{A684EBFF-97C9-4E37-A635-7E191A76A62D}"/>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74523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24B8BBD-A89F-4C03-8BF2-F84B38772531}" type="datetimeFigureOut">
              <a:rPr lang="en-US" smtClean="0"/>
              <a:t>1/15/2022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24967137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4B8BBD-A89F-4C03-8BF2-F84B38772531}" type="datetimeFigureOut">
              <a:rPr lang="en-US" smtClean="0"/>
              <a:t>1/15/2022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25265575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4B8BBD-A89F-4C03-8BF2-F84B38772531}" type="datetimeFigureOut">
              <a:rPr lang="en-US" smtClean="0"/>
              <a:t>1/15/2022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14265818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6706220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538608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6360109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3982162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1/15/2022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8923339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1/15/2022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2902282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532317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chemeClr val="accent6">
              <a:lumMod val="75000"/>
            </a:schemeClr>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066715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4517401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4261443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7628768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155837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878115" y="-878118"/>
            <a:ext cx="2249716" cy="4005946"/>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chemeClr val="accent5">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549479" cy="1139543"/>
          </a:xfrm>
          <a:prstGeom prst="rect">
            <a:avLst/>
          </a:prstGeom>
          <a:noFill/>
        </p:spPr>
        <p:txBody>
          <a:bodyPr wrap="square" rtlCol="0">
            <a:spAutoFit/>
          </a:bodyPr>
          <a:lstStyle/>
          <a:p>
            <a:pPr>
              <a:lnSpc>
                <a:spcPct val="150000"/>
              </a:lnSpc>
            </a:pPr>
            <a:r>
              <a:rPr lang="vi-VN" sz="5400" dirty="0">
                <a:solidFill>
                  <a:schemeClr val="bg1"/>
                </a:solidFill>
                <a:latin typeface="+mj-lt"/>
              </a:rPr>
              <a:t>KHÁM PHÁ</a:t>
            </a:r>
          </a:p>
        </p:txBody>
      </p:sp>
      <p:sp>
        <p:nvSpPr>
          <p:cNvPr id="7" name="Google Shape;125;p17">
            <a:extLst>
              <a:ext uri="{FF2B5EF4-FFF2-40B4-BE49-F238E27FC236}">
                <a16:creationId xmlns:a16="http://schemas.microsoft.com/office/drawing/2014/main" id="{88ED9D6F-EE3F-4ECF-A6A1-1706948D8EB3}"/>
              </a:ext>
            </a:extLst>
          </p:cNvPr>
          <p:cNvSpPr/>
          <p:nvPr userDrawn="1"/>
        </p:nvSpPr>
        <p:spPr>
          <a:xfrm rot="10800000" flipH="1">
            <a:off x="11261942" y="-4"/>
            <a:ext cx="930058" cy="6858003"/>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2E75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593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2E75B6"/>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3837965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5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1074056" y="-1074060"/>
            <a:ext cx="2249716" cy="439782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703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837134" cy="1139543"/>
          </a:xfrm>
          <a:prstGeom prst="rect">
            <a:avLst/>
          </a:prstGeom>
          <a:noFill/>
        </p:spPr>
        <p:txBody>
          <a:bodyPr wrap="square" rtlCol="0">
            <a:spAutoFit/>
          </a:bodyPr>
          <a:lstStyle/>
          <a:p>
            <a:pPr>
              <a:lnSpc>
                <a:spcPct val="150000"/>
              </a:lnSpc>
            </a:pPr>
            <a:r>
              <a:rPr lang="vi-VN" sz="5400" dirty="0">
                <a:solidFill>
                  <a:schemeClr val="bg1"/>
                </a:solidFill>
                <a:latin typeface="+mj-lt"/>
              </a:rPr>
              <a:t>THỰC HÀNH</a:t>
            </a:r>
          </a:p>
        </p:txBody>
      </p:sp>
      <p:sp>
        <p:nvSpPr>
          <p:cNvPr id="4" name="Google Shape;138;p18">
            <a:extLst>
              <a:ext uri="{FF2B5EF4-FFF2-40B4-BE49-F238E27FC236}">
                <a16:creationId xmlns:a16="http://schemas.microsoft.com/office/drawing/2014/main" id="{903CE46C-7E62-4993-A1A3-1A22B3F9A473}"/>
              </a:ext>
            </a:extLst>
          </p:cNvPr>
          <p:cNvSpPr/>
          <p:nvPr userDrawn="1"/>
        </p:nvSpPr>
        <p:spPr>
          <a:xfrm rot="5400000">
            <a:off x="5666839" y="332840"/>
            <a:ext cx="858319" cy="12192001"/>
          </a:xfrm>
          <a:custGeom>
            <a:avLst/>
            <a:gdLst/>
            <a:ahLst/>
            <a:cxnLst/>
            <a:rect l="l" t="t" r="r" b="b"/>
            <a:pathLst>
              <a:path w="17396" h="39911" extrusionOk="0">
                <a:moveTo>
                  <a:pt x="13740" y="1"/>
                </a:moveTo>
                <a:cubicBezTo>
                  <a:pt x="13740" y="1"/>
                  <a:pt x="16574" y="9085"/>
                  <a:pt x="15716" y="13157"/>
                </a:cubicBezTo>
                <a:cubicBezTo>
                  <a:pt x="14835" y="17241"/>
                  <a:pt x="11299" y="15098"/>
                  <a:pt x="8596" y="19039"/>
                </a:cubicBezTo>
                <a:cubicBezTo>
                  <a:pt x="5906" y="22992"/>
                  <a:pt x="10490" y="29874"/>
                  <a:pt x="8596" y="31207"/>
                </a:cubicBezTo>
                <a:cubicBezTo>
                  <a:pt x="8288" y="31428"/>
                  <a:pt x="7901" y="31510"/>
                  <a:pt x="7464" y="31510"/>
                </a:cubicBezTo>
                <a:cubicBezTo>
                  <a:pt x="6179" y="31510"/>
                  <a:pt x="4469" y="30797"/>
                  <a:pt x="3100" y="30797"/>
                </a:cubicBezTo>
                <a:cubicBezTo>
                  <a:pt x="2097" y="30797"/>
                  <a:pt x="1277" y="31179"/>
                  <a:pt x="941" y="32505"/>
                </a:cubicBezTo>
                <a:cubicBezTo>
                  <a:pt x="0" y="36243"/>
                  <a:pt x="2369" y="39911"/>
                  <a:pt x="2369" y="39911"/>
                </a:cubicBezTo>
                <a:lnTo>
                  <a:pt x="17395" y="39911"/>
                </a:lnTo>
                <a:lnTo>
                  <a:pt x="17395" y="1"/>
                </a:lnTo>
                <a:close/>
              </a:path>
            </a:pathLst>
          </a:custGeom>
          <a:solidFill>
            <a:srgbClr val="703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009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7030A0"/>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69717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6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878116" y="-878119"/>
            <a:ext cx="2249716" cy="4005948"/>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837134" cy="1139543"/>
          </a:xfrm>
          <a:prstGeom prst="rect">
            <a:avLst/>
          </a:prstGeom>
          <a:noFill/>
        </p:spPr>
        <p:txBody>
          <a:bodyPr wrap="square" rtlCol="0">
            <a:spAutoFit/>
          </a:bodyPr>
          <a:lstStyle/>
          <a:p>
            <a:pPr>
              <a:lnSpc>
                <a:spcPct val="150000"/>
              </a:lnSpc>
            </a:pPr>
            <a:r>
              <a:rPr lang="vi-VN" sz="5400" dirty="0">
                <a:solidFill>
                  <a:schemeClr val="bg1"/>
                </a:solidFill>
                <a:latin typeface="+mj-lt"/>
              </a:rPr>
              <a:t>VẬN DỤNG</a:t>
            </a:r>
          </a:p>
        </p:txBody>
      </p:sp>
      <p:sp>
        <p:nvSpPr>
          <p:cNvPr id="4" name="Google Shape;181;p21">
            <a:extLst>
              <a:ext uri="{FF2B5EF4-FFF2-40B4-BE49-F238E27FC236}">
                <a16:creationId xmlns:a16="http://schemas.microsoft.com/office/drawing/2014/main" id="{1558FF4D-4E0B-4DF4-9A2B-3B954C82BC6C}"/>
              </a:ext>
            </a:extLst>
          </p:cNvPr>
          <p:cNvSpPr/>
          <p:nvPr userDrawn="1"/>
        </p:nvSpPr>
        <p:spPr>
          <a:xfrm rot="10800000">
            <a:off x="4920343" y="5250808"/>
            <a:ext cx="7271657" cy="1607191"/>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Rectangle 6">
            <a:extLst>
              <a:ext uri="{FF2B5EF4-FFF2-40B4-BE49-F238E27FC236}">
                <a16:creationId xmlns:a16="http://schemas.microsoft.com/office/drawing/2014/main" id="{BE6C9BCC-C608-4601-BC15-84A7B31B4179}"/>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415453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7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C00000"/>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3701708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08D7C5D-AD3E-43F4-BE95-8EF7849017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8" name="Text Placeholder 2">
            <a:extLst>
              <a:ext uri="{FF2B5EF4-FFF2-40B4-BE49-F238E27FC236}">
                <a16:creationId xmlns:a16="http://schemas.microsoft.com/office/drawing/2014/main" id="{D9944271-366E-4F65-B2A5-B29CB739C3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9" name="Rectangle 8">
            <a:extLst>
              <a:ext uri="{FF2B5EF4-FFF2-40B4-BE49-F238E27FC236}">
                <a16:creationId xmlns:a16="http://schemas.microsoft.com/office/drawing/2014/main" id="{02278FB8-8DB0-4712-A56C-1AB2854C4C9C}"/>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191455584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4" r:id="rId4"/>
    <p:sldLayoutId id="2147483657" r:id="rId5"/>
    <p:sldLayoutId id="2147483655" r:id="rId6"/>
    <p:sldLayoutId id="2147483658" r:id="rId7"/>
    <p:sldLayoutId id="2147483656" r:id="rId8"/>
    <p:sldLayoutId id="2147483659"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4B8BBD-A89F-4C03-8BF2-F84B38772531}" type="datetimeFigureOut">
              <a:rPr lang="en-US" smtClean="0"/>
              <a:t>1/15/2022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4A9C10-21C4-44E5-A46E-E83D9AB0E239}" type="slidenum">
              <a:rPr lang="en-US" smtClean="0"/>
              <a:t>‹#›</a:t>
            </a:fld>
            <a:endParaRPr lang="en-US"/>
          </a:p>
        </p:txBody>
      </p:sp>
    </p:spTree>
    <p:extLst>
      <p:ext uri="{BB962C8B-B14F-4D97-AF65-F5344CB8AC3E}">
        <p14:creationId xmlns:p14="http://schemas.microsoft.com/office/powerpoint/2010/main" val="20962960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1/15/2022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extLst>
      <p:ext uri="{BB962C8B-B14F-4D97-AF65-F5344CB8AC3E}">
        <p14:creationId xmlns:p14="http://schemas.microsoft.com/office/powerpoint/2010/main" val="298325620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1.xml"/><Relationship Id="rId16" Type="http://schemas.openxmlformats.org/officeDocument/2006/relationships/image" Target="../media/image30.png"/><Relationship Id="rId1" Type="http://schemas.openxmlformats.org/officeDocument/2006/relationships/slideLayout" Target="../slideLayouts/slideLayout13.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33.png"/><Relationship Id="rId1" Type="http://schemas.openxmlformats.org/officeDocument/2006/relationships/slideLayout" Target="../slideLayouts/slideLayout5.xml"/><Relationship Id="rId6" Type="http://schemas.openxmlformats.org/officeDocument/2006/relationships/image" Target="../media/image35.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37.png"/><Relationship Id="rId4" Type="http://schemas.openxmlformats.org/officeDocument/2006/relationships/image" Target="../media/image34.png"/><Relationship Id="rId9"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image" Target="../media/image47.jpg"/><Relationship Id="rId2" Type="http://schemas.openxmlformats.org/officeDocument/2006/relationships/image" Target="../media/image42.jpg"/><Relationship Id="rId1" Type="http://schemas.openxmlformats.org/officeDocument/2006/relationships/slideLayout" Target="../slideLayouts/slideLayout5.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0.xml"/><Relationship Id="rId5" Type="http://schemas.openxmlformats.org/officeDocument/2006/relationships/image" Target="../media/image51.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2.xml"/><Relationship Id="rId16" Type="http://schemas.openxmlformats.org/officeDocument/2006/relationships/image" Target="../media/image30.png"/><Relationship Id="rId1" Type="http://schemas.openxmlformats.org/officeDocument/2006/relationships/slideLayout" Target="../slideLayouts/slideLayout10.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audio" Target="../media/audio1.wav"/><Relationship Id="rId1" Type="http://schemas.openxmlformats.org/officeDocument/2006/relationships/slideLayout" Target="../slideLayouts/slideLayout11.xml"/><Relationship Id="rId5" Type="http://schemas.openxmlformats.org/officeDocument/2006/relationships/image" Target="../media/image5.gif"/><Relationship Id="rId4" Type="http://schemas.openxmlformats.org/officeDocument/2006/relationships/image" Target="../media/image4.gif"/></Relationships>
</file>

<file path=ppt/slides/_rels/slide4.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5.gif"/><Relationship Id="rId2" Type="http://schemas.openxmlformats.org/officeDocument/2006/relationships/audio" Target="../media/audio2.wav"/><Relationship Id="rId1" Type="http://schemas.openxmlformats.org/officeDocument/2006/relationships/slideLayout" Target="../slideLayouts/slideLayout10.xml"/><Relationship Id="rId6" Type="http://schemas.openxmlformats.org/officeDocument/2006/relationships/image" Target="../media/image4.gif"/><Relationship Id="rId5" Type="http://schemas.openxmlformats.org/officeDocument/2006/relationships/image" Target="../media/image7.gif"/><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5.gif"/><Relationship Id="rId2" Type="http://schemas.openxmlformats.org/officeDocument/2006/relationships/audio" Target="../media/audio3.wav"/><Relationship Id="rId1" Type="http://schemas.openxmlformats.org/officeDocument/2006/relationships/slideLayout" Target="../slideLayouts/slideLayout10.xml"/><Relationship Id="rId6" Type="http://schemas.openxmlformats.org/officeDocument/2006/relationships/image" Target="../media/image4.gif"/><Relationship Id="rId5" Type="http://schemas.openxmlformats.org/officeDocument/2006/relationships/image" Target="../media/image7.gif"/><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5.gif"/><Relationship Id="rId2" Type="http://schemas.openxmlformats.org/officeDocument/2006/relationships/audio" Target="../media/audio3.wav"/><Relationship Id="rId1" Type="http://schemas.openxmlformats.org/officeDocument/2006/relationships/slideLayout" Target="../slideLayouts/slideLayout10.xml"/><Relationship Id="rId6" Type="http://schemas.openxmlformats.org/officeDocument/2006/relationships/image" Target="../media/image4.gif"/><Relationship Id="rId5" Type="http://schemas.openxmlformats.org/officeDocument/2006/relationships/image" Target="../media/image7.gif"/><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5.gif"/><Relationship Id="rId2" Type="http://schemas.openxmlformats.org/officeDocument/2006/relationships/audio" Target="../media/audio3.wav"/><Relationship Id="rId1" Type="http://schemas.openxmlformats.org/officeDocument/2006/relationships/slideLayout" Target="../slideLayouts/slideLayout10.xml"/><Relationship Id="rId6" Type="http://schemas.openxmlformats.org/officeDocument/2006/relationships/image" Target="../media/image4.gif"/><Relationship Id="rId5" Type="http://schemas.openxmlformats.org/officeDocument/2006/relationships/image" Target="../media/image7.gif"/><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Rectangle 22"/>
          <p:cNvSpPr/>
          <p:nvPr/>
        </p:nvSpPr>
        <p:spPr>
          <a:xfrm>
            <a:off x="1233039" y="1948432"/>
            <a:ext cx="10065576" cy="1754326"/>
          </a:xfrm>
          <a:prstGeom prst="rect">
            <a:avLst/>
          </a:prstGeom>
          <a:noFill/>
        </p:spPr>
        <p:txBody>
          <a:bodyPr wrap="none" lIns="91440" tIns="45720" rIns="91440" bIns="45720">
            <a:spAutoFit/>
          </a:bodyPr>
          <a:lstStyle/>
          <a:p>
            <a:pPr algn="ctr"/>
            <a:r>
              <a:rPr lang="en-US" sz="5400" b="0" cap="none" spc="0">
                <a:ln w="0"/>
                <a:solidFill>
                  <a:srgbClr val="FF0000"/>
                </a:solidFill>
                <a:effectLst>
                  <a:reflection blurRad="6350" stA="53000" endA="300" endPos="35500" dir="5400000" sy="-90000" algn="bl" rotWithShape="0"/>
                </a:effectLst>
              </a:rPr>
              <a:t>Chào mừng các em đến với tiết </a:t>
            </a:r>
          </a:p>
          <a:p>
            <a:pPr algn="ctr"/>
            <a:r>
              <a:rPr lang="en-US" sz="5400" b="0" cap="none" spc="0">
                <a:ln w="0"/>
                <a:solidFill>
                  <a:srgbClr val="FF0000"/>
                </a:solidFill>
                <a:effectLst>
                  <a:reflection blurRad="6350" stA="53000" endA="300" endPos="35500" dir="5400000" sy="-90000" algn="bl" rotWithShape="0"/>
                </a:effectLst>
              </a:rPr>
              <a:t>Tự nhiên và xã hội</a:t>
            </a:r>
          </a:p>
        </p:txBody>
      </p:sp>
    </p:spTree>
    <p:extLst>
      <p:ext uri="{BB962C8B-B14F-4D97-AF65-F5344CB8AC3E}">
        <p14:creationId xmlns:p14="http://schemas.microsoft.com/office/powerpoint/2010/main" val="1282580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34" y="1338568"/>
            <a:ext cx="786511" cy="584398"/>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46478" y="2476667"/>
            <a:ext cx="725465" cy="539039"/>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54062" y="553864"/>
            <a:ext cx="1242640" cy="902018"/>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00431" y="1455882"/>
            <a:ext cx="1331922" cy="1020785"/>
          </a:xfrm>
          <a:prstGeom prst="rect">
            <a:avLst/>
          </a:prstGeom>
        </p:spPr>
      </p:pic>
      <p:pic>
        <p:nvPicPr>
          <p:cNvPr id="9" name="图片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2588" y="457356"/>
            <a:ext cx="1535541" cy="1236541"/>
          </a:xfrm>
          <a:prstGeom prst="rect">
            <a:avLst/>
          </a:prstGeom>
        </p:spPr>
      </p:pic>
      <p:pic>
        <p:nvPicPr>
          <p:cNvPr id="10"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5695" y="5011464"/>
            <a:ext cx="1185863" cy="1003423"/>
          </a:xfrm>
          <a:prstGeom prst="rect">
            <a:avLst/>
          </a:prstGeom>
        </p:spPr>
      </p:pic>
      <p:pic>
        <p:nvPicPr>
          <p:cNvPr id="11" name="图片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54576" y="493378"/>
            <a:ext cx="823892" cy="1338169"/>
          </a:xfrm>
          <a:prstGeom prst="rect">
            <a:avLst/>
          </a:prstGeom>
        </p:spPr>
      </p:pic>
      <p:pic>
        <p:nvPicPr>
          <p:cNvPr id="12" name="图片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6622" y="4002612"/>
            <a:ext cx="731361" cy="1180151"/>
          </a:xfrm>
          <a:prstGeom prst="rect">
            <a:avLst/>
          </a:prstGeom>
        </p:spPr>
      </p:pic>
      <p:sp>
        <p:nvSpPr>
          <p:cNvPr id="13" name="任意多边形: 形状 12"/>
          <p:cNvSpPr/>
          <p:nvPr/>
        </p:nvSpPr>
        <p:spPr>
          <a:xfrm>
            <a:off x="1006381" y="1649345"/>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7FD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任意多边形: 形状 13"/>
          <p:cNvSpPr/>
          <p:nvPr/>
        </p:nvSpPr>
        <p:spPr>
          <a:xfrm>
            <a:off x="10118553" y="1804872"/>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FCC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任意多边形: 形状 14"/>
          <p:cNvSpPr/>
          <p:nvPr/>
        </p:nvSpPr>
        <p:spPr>
          <a:xfrm>
            <a:off x="965135" y="5781955"/>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F8F6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任意多边形: 形状 15"/>
          <p:cNvSpPr/>
          <p:nvPr/>
        </p:nvSpPr>
        <p:spPr>
          <a:xfrm>
            <a:off x="11689838" y="3600433"/>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7FD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17" name="图片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5659878"/>
            <a:ext cx="12192000" cy="1198068"/>
          </a:xfrm>
          <a:prstGeom prst="rect">
            <a:avLst/>
          </a:prstGeom>
        </p:spPr>
      </p:pic>
      <p:pic>
        <p:nvPicPr>
          <p:cNvPr id="18"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115486" y="1228933"/>
            <a:ext cx="5786191" cy="3953830"/>
          </a:xfrm>
          <a:prstGeom prst="rect">
            <a:avLst/>
          </a:prstGeom>
        </p:spPr>
      </p:pic>
      <p:pic>
        <p:nvPicPr>
          <p:cNvPr id="19" name="图片 2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875916" y="3832684"/>
            <a:ext cx="2313945" cy="2495308"/>
          </a:xfrm>
          <a:prstGeom prst="rect">
            <a:avLst/>
          </a:prstGeom>
        </p:spPr>
      </p:pic>
      <p:pic>
        <p:nvPicPr>
          <p:cNvPr id="20" name="图片 2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966787" y="4957521"/>
            <a:ext cx="1816256" cy="966300"/>
          </a:xfrm>
          <a:prstGeom prst="rect">
            <a:avLst/>
          </a:prstGeom>
        </p:spPr>
      </p:pic>
      <p:pic>
        <p:nvPicPr>
          <p:cNvPr id="21" name="图片 2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80623" y="1338568"/>
            <a:ext cx="4192676" cy="2523890"/>
          </a:xfrm>
          <a:prstGeom prst="rect">
            <a:avLst/>
          </a:prstGeom>
        </p:spPr>
      </p:pic>
      <p:sp>
        <p:nvSpPr>
          <p:cNvPr id="23" name="文本框 29"/>
          <p:cNvSpPr txBox="1"/>
          <p:nvPr/>
        </p:nvSpPr>
        <p:spPr>
          <a:xfrm>
            <a:off x="4139891" y="2769200"/>
            <a:ext cx="541417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5400" b="1" spc="300">
                <a:solidFill>
                  <a:srgbClr val="ED81A1"/>
                </a:solidFill>
                <a:latin typeface="Times New Roman" panose="02020603050405020304" pitchFamily="18" charset="0"/>
                <a:ea typeface="Microsoft YaHei" panose="020B0503020204020204" charset="-122"/>
                <a:cs typeface="Times New Roman" panose="02020603050405020304" pitchFamily="18" charset="0"/>
              </a:rPr>
              <a:t>KHÁM PHÁ</a:t>
            </a:r>
            <a:endParaRPr kumimoji="0" lang="zh-CN" altLang="en-US" sz="2400" b="1" i="0" u="none" strike="noStrike" kern="1200" cap="none" spc="300" normalizeH="0" baseline="0" noProof="0" dirty="0">
              <a:ln>
                <a:noFill/>
              </a:ln>
              <a:solidFill>
                <a:srgbClr val="ED81A1"/>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750"/>
                                        <p:tgtEl>
                                          <p:spTgt spid="17"/>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750" fill="hold"/>
                                        <p:tgtEl>
                                          <p:spTgt spid="5"/>
                                        </p:tgtEl>
                                        <p:attrNameLst>
                                          <p:attrName>ppt_w</p:attrName>
                                        </p:attrNameLst>
                                      </p:cBhvr>
                                      <p:tavLst>
                                        <p:tav tm="0">
                                          <p:val>
                                            <p:fltVal val="0"/>
                                          </p:val>
                                        </p:tav>
                                        <p:tav tm="100000">
                                          <p:val>
                                            <p:strVal val="#ppt_w"/>
                                          </p:val>
                                        </p:tav>
                                      </p:tavLst>
                                    </p:anim>
                                    <p:anim calcmode="lin" valueType="num">
                                      <p:cBhvr>
                                        <p:cTn id="12" dur="750" fill="hold"/>
                                        <p:tgtEl>
                                          <p:spTgt spid="5"/>
                                        </p:tgtEl>
                                        <p:attrNameLst>
                                          <p:attrName>ppt_h</p:attrName>
                                        </p:attrNameLst>
                                      </p:cBhvr>
                                      <p:tavLst>
                                        <p:tav tm="0">
                                          <p:val>
                                            <p:fltVal val="0"/>
                                          </p:val>
                                        </p:tav>
                                        <p:tav tm="100000">
                                          <p:val>
                                            <p:strVal val="#ppt_h"/>
                                          </p:val>
                                        </p:tav>
                                      </p:tavLst>
                                    </p:anim>
                                    <p:animEffect transition="in" filter="fade">
                                      <p:cBhvr>
                                        <p:cTn id="13" dur="750"/>
                                        <p:tgtEl>
                                          <p:spTgt spid="5"/>
                                        </p:tgtEl>
                                      </p:cBhvr>
                                    </p:animEffect>
                                  </p:childTnLst>
                                </p:cTn>
                              </p:par>
                              <p:par>
                                <p:cTn id="14" presetID="53"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750" fill="hold"/>
                                        <p:tgtEl>
                                          <p:spTgt spid="9"/>
                                        </p:tgtEl>
                                        <p:attrNameLst>
                                          <p:attrName>ppt_w</p:attrName>
                                        </p:attrNameLst>
                                      </p:cBhvr>
                                      <p:tavLst>
                                        <p:tav tm="0">
                                          <p:val>
                                            <p:fltVal val="0"/>
                                          </p:val>
                                        </p:tav>
                                        <p:tav tm="100000">
                                          <p:val>
                                            <p:strVal val="#ppt_w"/>
                                          </p:val>
                                        </p:tav>
                                      </p:tavLst>
                                    </p:anim>
                                    <p:anim calcmode="lin" valueType="num">
                                      <p:cBhvr>
                                        <p:cTn id="17" dur="750" fill="hold"/>
                                        <p:tgtEl>
                                          <p:spTgt spid="9"/>
                                        </p:tgtEl>
                                        <p:attrNameLst>
                                          <p:attrName>ppt_h</p:attrName>
                                        </p:attrNameLst>
                                      </p:cBhvr>
                                      <p:tavLst>
                                        <p:tav tm="0">
                                          <p:val>
                                            <p:fltVal val="0"/>
                                          </p:val>
                                        </p:tav>
                                        <p:tav tm="100000">
                                          <p:val>
                                            <p:strVal val="#ppt_h"/>
                                          </p:val>
                                        </p:tav>
                                      </p:tavLst>
                                    </p:anim>
                                    <p:animEffect transition="in" filter="fade">
                                      <p:cBhvr>
                                        <p:cTn id="18" dur="750"/>
                                        <p:tgtEl>
                                          <p:spTgt spid="9"/>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750" fill="hold"/>
                                        <p:tgtEl>
                                          <p:spTgt spid="13"/>
                                        </p:tgtEl>
                                        <p:attrNameLst>
                                          <p:attrName>ppt_w</p:attrName>
                                        </p:attrNameLst>
                                      </p:cBhvr>
                                      <p:tavLst>
                                        <p:tav tm="0">
                                          <p:val>
                                            <p:fltVal val="0"/>
                                          </p:val>
                                        </p:tav>
                                        <p:tav tm="100000">
                                          <p:val>
                                            <p:strVal val="#ppt_w"/>
                                          </p:val>
                                        </p:tav>
                                      </p:tavLst>
                                    </p:anim>
                                    <p:anim calcmode="lin" valueType="num">
                                      <p:cBhvr>
                                        <p:cTn id="22" dur="750" fill="hold"/>
                                        <p:tgtEl>
                                          <p:spTgt spid="13"/>
                                        </p:tgtEl>
                                        <p:attrNameLst>
                                          <p:attrName>ppt_h</p:attrName>
                                        </p:attrNameLst>
                                      </p:cBhvr>
                                      <p:tavLst>
                                        <p:tav tm="0">
                                          <p:val>
                                            <p:fltVal val="0"/>
                                          </p:val>
                                        </p:tav>
                                        <p:tav tm="100000">
                                          <p:val>
                                            <p:strVal val="#ppt_h"/>
                                          </p:val>
                                        </p:tav>
                                      </p:tavLst>
                                    </p:anim>
                                    <p:animEffect transition="in" filter="fade">
                                      <p:cBhvr>
                                        <p:cTn id="23" dur="750"/>
                                        <p:tgtEl>
                                          <p:spTgt spid="13"/>
                                        </p:tgtEl>
                                      </p:cBhvr>
                                    </p:animEffect>
                                  </p:childTnLst>
                                </p:cTn>
                              </p:par>
                              <p:par>
                                <p:cTn id="24" presetID="53" presetClass="entr" presetSubtype="16"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750" fill="hold"/>
                                        <p:tgtEl>
                                          <p:spTgt spid="10"/>
                                        </p:tgtEl>
                                        <p:attrNameLst>
                                          <p:attrName>ppt_w</p:attrName>
                                        </p:attrNameLst>
                                      </p:cBhvr>
                                      <p:tavLst>
                                        <p:tav tm="0">
                                          <p:val>
                                            <p:fltVal val="0"/>
                                          </p:val>
                                        </p:tav>
                                        <p:tav tm="100000">
                                          <p:val>
                                            <p:strVal val="#ppt_w"/>
                                          </p:val>
                                        </p:tav>
                                      </p:tavLst>
                                    </p:anim>
                                    <p:anim calcmode="lin" valueType="num">
                                      <p:cBhvr>
                                        <p:cTn id="27" dur="750" fill="hold"/>
                                        <p:tgtEl>
                                          <p:spTgt spid="10"/>
                                        </p:tgtEl>
                                        <p:attrNameLst>
                                          <p:attrName>ppt_h</p:attrName>
                                        </p:attrNameLst>
                                      </p:cBhvr>
                                      <p:tavLst>
                                        <p:tav tm="0">
                                          <p:val>
                                            <p:fltVal val="0"/>
                                          </p:val>
                                        </p:tav>
                                        <p:tav tm="100000">
                                          <p:val>
                                            <p:strVal val="#ppt_h"/>
                                          </p:val>
                                        </p:tav>
                                      </p:tavLst>
                                    </p:anim>
                                    <p:animEffect transition="in" filter="fade">
                                      <p:cBhvr>
                                        <p:cTn id="28" dur="750"/>
                                        <p:tgtEl>
                                          <p:spTgt spid="10"/>
                                        </p:tgtEl>
                                      </p:cBhvr>
                                    </p:animEffect>
                                  </p:childTnLst>
                                </p:cTn>
                              </p:par>
                              <p:par>
                                <p:cTn id="29" presetID="53" presetClass="entr" presetSubtype="16"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750" fill="hold"/>
                                        <p:tgtEl>
                                          <p:spTgt spid="12"/>
                                        </p:tgtEl>
                                        <p:attrNameLst>
                                          <p:attrName>ppt_w</p:attrName>
                                        </p:attrNameLst>
                                      </p:cBhvr>
                                      <p:tavLst>
                                        <p:tav tm="0">
                                          <p:val>
                                            <p:fltVal val="0"/>
                                          </p:val>
                                        </p:tav>
                                        <p:tav tm="100000">
                                          <p:val>
                                            <p:strVal val="#ppt_w"/>
                                          </p:val>
                                        </p:tav>
                                      </p:tavLst>
                                    </p:anim>
                                    <p:anim calcmode="lin" valueType="num">
                                      <p:cBhvr>
                                        <p:cTn id="32" dur="750" fill="hold"/>
                                        <p:tgtEl>
                                          <p:spTgt spid="12"/>
                                        </p:tgtEl>
                                        <p:attrNameLst>
                                          <p:attrName>ppt_h</p:attrName>
                                        </p:attrNameLst>
                                      </p:cBhvr>
                                      <p:tavLst>
                                        <p:tav tm="0">
                                          <p:val>
                                            <p:fltVal val="0"/>
                                          </p:val>
                                        </p:tav>
                                        <p:tav tm="100000">
                                          <p:val>
                                            <p:strVal val="#ppt_h"/>
                                          </p:val>
                                        </p:tav>
                                      </p:tavLst>
                                    </p:anim>
                                    <p:animEffect transition="in" filter="fade">
                                      <p:cBhvr>
                                        <p:cTn id="33" dur="750"/>
                                        <p:tgtEl>
                                          <p:spTgt spid="12"/>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750" fill="hold"/>
                                        <p:tgtEl>
                                          <p:spTgt spid="15"/>
                                        </p:tgtEl>
                                        <p:attrNameLst>
                                          <p:attrName>ppt_w</p:attrName>
                                        </p:attrNameLst>
                                      </p:cBhvr>
                                      <p:tavLst>
                                        <p:tav tm="0">
                                          <p:val>
                                            <p:fltVal val="0"/>
                                          </p:val>
                                        </p:tav>
                                        <p:tav tm="100000">
                                          <p:val>
                                            <p:strVal val="#ppt_w"/>
                                          </p:val>
                                        </p:tav>
                                      </p:tavLst>
                                    </p:anim>
                                    <p:anim calcmode="lin" valueType="num">
                                      <p:cBhvr>
                                        <p:cTn id="37" dur="750" fill="hold"/>
                                        <p:tgtEl>
                                          <p:spTgt spid="15"/>
                                        </p:tgtEl>
                                        <p:attrNameLst>
                                          <p:attrName>ppt_h</p:attrName>
                                        </p:attrNameLst>
                                      </p:cBhvr>
                                      <p:tavLst>
                                        <p:tav tm="0">
                                          <p:val>
                                            <p:fltVal val="0"/>
                                          </p:val>
                                        </p:tav>
                                        <p:tav tm="100000">
                                          <p:val>
                                            <p:strVal val="#ppt_h"/>
                                          </p:val>
                                        </p:tav>
                                      </p:tavLst>
                                    </p:anim>
                                    <p:animEffect transition="in" filter="fade">
                                      <p:cBhvr>
                                        <p:cTn id="38" dur="750"/>
                                        <p:tgtEl>
                                          <p:spTgt spid="15"/>
                                        </p:tgtEl>
                                      </p:cBhvr>
                                    </p:animEffect>
                                  </p:childTnLst>
                                </p:cTn>
                              </p:par>
                              <p:par>
                                <p:cTn id="39" presetID="53" presetClass="entr" presetSubtype="16"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750" fill="hold"/>
                                        <p:tgtEl>
                                          <p:spTgt spid="6"/>
                                        </p:tgtEl>
                                        <p:attrNameLst>
                                          <p:attrName>ppt_w</p:attrName>
                                        </p:attrNameLst>
                                      </p:cBhvr>
                                      <p:tavLst>
                                        <p:tav tm="0">
                                          <p:val>
                                            <p:fltVal val="0"/>
                                          </p:val>
                                        </p:tav>
                                        <p:tav tm="100000">
                                          <p:val>
                                            <p:strVal val="#ppt_w"/>
                                          </p:val>
                                        </p:tav>
                                      </p:tavLst>
                                    </p:anim>
                                    <p:anim calcmode="lin" valueType="num">
                                      <p:cBhvr>
                                        <p:cTn id="42" dur="750" fill="hold"/>
                                        <p:tgtEl>
                                          <p:spTgt spid="6"/>
                                        </p:tgtEl>
                                        <p:attrNameLst>
                                          <p:attrName>ppt_h</p:attrName>
                                        </p:attrNameLst>
                                      </p:cBhvr>
                                      <p:tavLst>
                                        <p:tav tm="0">
                                          <p:val>
                                            <p:fltVal val="0"/>
                                          </p:val>
                                        </p:tav>
                                        <p:tav tm="100000">
                                          <p:val>
                                            <p:strVal val="#ppt_h"/>
                                          </p:val>
                                        </p:tav>
                                      </p:tavLst>
                                    </p:anim>
                                    <p:animEffect transition="in" filter="fade">
                                      <p:cBhvr>
                                        <p:cTn id="43" dur="750"/>
                                        <p:tgtEl>
                                          <p:spTgt spid="6"/>
                                        </p:tgtEl>
                                      </p:cBhvr>
                                    </p:animEffect>
                                  </p:childTnLst>
                                </p:cTn>
                              </p:par>
                              <p:par>
                                <p:cTn id="44" presetID="53" presetClass="entr" presetSubtype="16" fill="hold" nodeType="with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750" fill="hold"/>
                                        <p:tgtEl>
                                          <p:spTgt spid="7"/>
                                        </p:tgtEl>
                                        <p:attrNameLst>
                                          <p:attrName>ppt_w</p:attrName>
                                        </p:attrNameLst>
                                      </p:cBhvr>
                                      <p:tavLst>
                                        <p:tav tm="0">
                                          <p:val>
                                            <p:fltVal val="0"/>
                                          </p:val>
                                        </p:tav>
                                        <p:tav tm="100000">
                                          <p:val>
                                            <p:strVal val="#ppt_w"/>
                                          </p:val>
                                        </p:tav>
                                      </p:tavLst>
                                    </p:anim>
                                    <p:anim calcmode="lin" valueType="num">
                                      <p:cBhvr>
                                        <p:cTn id="47" dur="750" fill="hold"/>
                                        <p:tgtEl>
                                          <p:spTgt spid="7"/>
                                        </p:tgtEl>
                                        <p:attrNameLst>
                                          <p:attrName>ppt_h</p:attrName>
                                        </p:attrNameLst>
                                      </p:cBhvr>
                                      <p:tavLst>
                                        <p:tav tm="0">
                                          <p:val>
                                            <p:fltVal val="0"/>
                                          </p:val>
                                        </p:tav>
                                        <p:tav tm="100000">
                                          <p:val>
                                            <p:strVal val="#ppt_h"/>
                                          </p:val>
                                        </p:tav>
                                      </p:tavLst>
                                    </p:anim>
                                    <p:animEffect transition="in" filter="fade">
                                      <p:cBhvr>
                                        <p:cTn id="48" dur="750"/>
                                        <p:tgtEl>
                                          <p:spTgt spid="7"/>
                                        </p:tgtEl>
                                      </p:cBhvr>
                                    </p:animEffect>
                                  </p:childTnLst>
                                </p:cTn>
                              </p:par>
                              <p:par>
                                <p:cTn id="49" presetID="53" presetClass="entr" presetSubtype="16"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750" fill="hold"/>
                                        <p:tgtEl>
                                          <p:spTgt spid="8"/>
                                        </p:tgtEl>
                                        <p:attrNameLst>
                                          <p:attrName>ppt_w</p:attrName>
                                        </p:attrNameLst>
                                      </p:cBhvr>
                                      <p:tavLst>
                                        <p:tav tm="0">
                                          <p:val>
                                            <p:fltVal val="0"/>
                                          </p:val>
                                        </p:tav>
                                        <p:tav tm="100000">
                                          <p:val>
                                            <p:strVal val="#ppt_w"/>
                                          </p:val>
                                        </p:tav>
                                      </p:tavLst>
                                    </p:anim>
                                    <p:anim calcmode="lin" valueType="num">
                                      <p:cBhvr>
                                        <p:cTn id="52" dur="750" fill="hold"/>
                                        <p:tgtEl>
                                          <p:spTgt spid="8"/>
                                        </p:tgtEl>
                                        <p:attrNameLst>
                                          <p:attrName>ppt_h</p:attrName>
                                        </p:attrNameLst>
                                      </p:cBhvr>
                                      <p:tavLst>
                                        <p:tav tm="0">
                                          <p:val>
                                            <p:fltVal val="0"/>
                                          </p:val>
                                        </p:tav>
                                        <p:tav tm="100000">
                                          <p:val>
                                            <p:strVal val="#ppt_h"/>
                                          </p:val>
                                        </p:tav>
                                      </p:tavLst>
                                    </p:anim>
                                    <p:animEffect transition="in" filter="fade">
                                      <p:cBhvr>
                                        <p:cTn id="53" dur="750"/>
                                        <p:tgtEl>
                                          <p:spTgt spid="8"/>
                                        </p:tgtEl>
                                      </p:cBhvr>
                                    </p:animEffect>
                                  </p:childTnLst>
                                </p:cTn>
                              </p:par>
                              <p:par>
                                <p:cTn id="54" presetID="53" presetClass="entr" presetSubtype="16" fill="hold" nodeType="with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p:cTn id="56" dur="750" fill="hold"/>
                                        <p:tgtEl>
                                          <p:spTgt spid="11"/>
                                        </p:tgtEl>
                                        <p:attrNameLst>
                                          <p:attrName>ppt_w</p:attrName>
                                        </p:attrNameLst>
                                      </p:cBhvr>
                                      <p:tavLst>
                                        <p:tav tm="0">
                                          <p:val>
                                            <p:fltVal val="0"/>
                                          </p:val>
                                        </p:tav>
                                        <p:tav tm="100000">
                                          <p:val>
                                            <p:strVal val="#ppt_w"/>
                                          </p:val>
                                        </p:tav>
                                      </p:tavLst>
                                    </p:anim>
                                    <p:anim calcmode="lin" valueType="num">
                                      <p:cBhvr>
                                        <p:cTn id="57" dur="750" fill="hold"/>
                                        <p:tgtEl>
                                          <p:spTgt spid="11"/>
                                        </p:tgtEl>
                                        <p:attrNameLst>
                                          <p:attrName>ppt_h</p:attrName>
                                        </p:attrNameLst>
                                      </p:cBhvr>
                                      <p:tavLst>
                                        <p:tav tm="0">
                                          <p:val>
                                            <p:fltVal val="0"/>
                                          </p:val>
                                        </p:tav>
                                        <p:tav tm="100000">
                                          <p:val>
                                            <p:strVal val="#ppt_h"/>
                                          </p:val>
                                        </p:tav>
                                      </p:tavLst>
                                    </p:anim>
                                    <p:animEffect transition="in" filter="fade">
                                      <p:cBhvr>
                                        <p:cTn id="58" dur="750"/>
                                        <p:tgtEl>
                                          <p:spTgt spid="11"/>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p:cTn id="61" dur="750" fill="hold"/>
                                        <p:tgtEl>
                                          <p:spTgt spid="14"/>
                                        </p:tgtEl>
                                        <p:attrNameLst>
                                          <p:attrName>ppt_w</p:attrName>
                                        </p:attrNameLst>
                                      </p:cBhvr>
                                      <p:tavLst>
                                        <p:tav tm="0">
                                          <p:val>
                                            <p:fltVal val="0"/>
                                          </p:val>
                                        </p:tav>
                                        <p:tav tm="100000">
                                          <p:val>
                                            <p:strVal val="#ppt_w"/>
                                          </p:val>
                                        </p:tav>
                                      </p:tavLst>
                                    </p:anim>
                                    <p:anim calcmode="lin" valueType="num">
                                      <p:cBhvr>
                                        <p:cTn id="62" dur="750" fill="hold"/>
                                        <p:tgtEl>
                                          <p:spTgt spid="14"/>
                                        </p:tgtEl>
                                        <p:attrNameLst>
                                          <p:attrName>ppt_h</p:attrName>
                                        </p:attrNameLst>
                                      </p:cBhvr>
                                      <p:tavLst>
                                        <p:tav tm="0">
                                          <p:val>
                                            <p:fltVal val="0"/>
                                          </p:val>
                                        </p:tav>
                                        <p:tav tm="100000">
                                          <p:val>
                                            <p:strVal val="#ppt_h"/>
                                          </p:val>
                                        </p:tav>
                                      </p:tavLst>
                                    </p:anim>
                                    <p:animEffect transition="in" filter="fade">
                                      <p:cBhvr>
                                        <p:cTn id="63" dur="750"/>
                                        <p:tgtEl>
                                          <p:spTgt spid="14"/>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 calcmode="lin" valueType="num">
                                      <p:cBhvr>
                                        <p:cTn id="66" dur="750" fill="hold"/>
                                        <p:tgtEl>
                                          <p:spTgt spid="16"/>
                                        </p:tgtEl>
                                        <p:attrNameLst>
                                          <p:attrName>ppt_w</p:attrName>
                                        </p:attrNameLst>
                                      </p:cBhvr>
                                      <p:tavLst>
                                        <p:tav tm="0">
                                          <p:val>
                                            <p:fltVal val="0"/>
                                          </p:val>
                                        </p:tav>
                                        <p:tav tm="100000">
                                          <p:val>
                                            <p:strVal val="#ppt_w"/>
                                          </p:val>
                                        </p:tav>
                                      </p:tavLst>
                                    </p:anim>
                                    <p:anim calcmode="lin" valueType="num">
                                      <p:cBhvr>
                                        <p:cTn id="67" dur="750" fill="hold"/>
                                        <p:tgtEl>
                                          <p:spTgt spid="16"/>
                                        </p:tgtEl>
                                        <p:attrNameLst>
                                          <p:attrName>ppt_h</p:attrName>
                                        </p:attrNameLst>
                                      </p:cBhvr>
                                      <p:tavLst>
                                        <p:tav tm="0">
                                          <p:val>
                                            <p:fltVal val="0"/>
                                          </p:val>
                                        </p:tav>
                                        <p:tav tm="100000">
                                          <p:val>
                                            <p:strVal val="#ppt_h"/>
                                          </p:val>
                                        </p:tav>
                                      </p:tavLst>
                                    </p:anim>
                                    <p:animEffect transition="in" filter="fade">
                                      <p:cBhvr>
                                        <p:cTn id="68" dur="750"/>
                                        <p:tgtEl>
                                          <p:spTgt spid="16"/>
                                        </p:tgtEl>
                                      </p:cBhvr>
                                    </p:animEffect>
                                  </p:childTnLst>
                                </p:cTn>
                              </p:par>
                            </p:childTnLst>
                          </p:cTn>
                        </p:par>
                        <p:par>
                          <p:cTn id="69" fill="hold">
                            <p:stCondLst>
                              <p:cond delay="2000"/>
                            </p:stCondLst>
                            <p:childTnLst>
                              <p:par>
                                <p:cTn id="70" presetID="2" presetClass="entr" presetSubtype="8" fill="hold" nodeType="afterEffect">
                                  <p:stCondLst>
                                    <p:cond delay="0"/>
                                  </p:stCondLst>
                                  <p:childTnLst>
                                    <p:set>
                                      <p:cBhvr>
                                        <p:cTn id="71" dur="1" fill="hold">
                                          <p:stCondLst>
                                            <p:cond delay="0"/>
                                          </p:stCondLst>
                                        </p:cTn>
                                        <p:tgtEl>
                                          <p:spTgt spid="21"/>
                                        </p:tgtEl>
                                        <p:attrNameLst>
                                          <p:attrName>style.visibility</p:attrName>
                                        </p:attrNameLst>
                                      </p:cBhvr>
                                      <p:to>
                                        <p:strVal val="visible"/>
                                      </p:to>
                                    </p:set>
                                    <p:anim calcmode="lin" valueType="num">
                                      <p:cBhvr additive="base">
                                        <p:cTn id="72" dur="750" fill="hold"/>
                                        <p:tgtEl>
                                          <p:spTgt spid="21"/>
                                        </p:tgtEl>
                                        <p:attrNameLst>
                                          <p:attrName>ppt_x</p:attrName>
                                        </p:attrNameLst>
                                      </p:cBhvr>
                                      <p:tavLst>
                                        <p:tav tm="0">
                                          <p:val>
                                            <p:strVal val="0-#ppt_w/2"/>
                                          </p:val>
                                        </p:tav>
                                        <p:tav tm="100000">
                                          <p:val>
                                            <p:strVal val="#ppt_x"/>
                                          </p:val>
                                        </p:tav>
                                      </p:tavLst>
                                    </p:anim>
                                    <p:anim calcmode="lin" valueType="num">
                                      <p:cBhvr additive="base">
                                        <p:cTn id="73" dur="750" fill="hold"/>
                                        <p:tgtEl>
                                          <p:spTgt spid="21"/>
                                        </p:tgtEl>
                                        <p:attrNameLst>
                                          <p:attrName>ppt_y</p:attrName>
                                        </p:attrNameLst>
                                      </p:cBhvr>
                                      <p:tavLst>
                                        <p:tav tm="0">
                                          <p:val>
                                            <p:strVal val="#ppt_y"/>
                                          </p:val>
                                        </p:tav>
                                        <p:tav tm="100000">
                                          <p:val>
                                            <p:strVal val="#ppt_y"/>
                                          </p:val>
                                        </p:tav>
                                      </p:tavLst>
                                    </p:anim>
                                  </p:childTnLst>
                                </p:cTn>
                              </p:par>
                            </p:childTnLst>
                          </p:cTn>
                        </p:par>
                        <p:par>
                          <p:cTn id="74" fill="hold">
                            <p:stCondLst>
                              <p:cond delay="3000"/>
                            </p:stCondLst>
                            <p:childTnLst>
                              <p:par>
                                <p:cTn id="75" presetID="53" presetClass="entr" presetSubtype="16" fill="hold" nodeType="after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p:cTn id="77" dur="750" fill="hold"/>
                                        <p:tgtEl>
                                          <p:spTgt spid="18"/>
                                        </p:tgtEl>
                                        <p:attrNameLst>
                                          <p:attrName>ppt_w</p:attrName>
                                        </p:attrNameLst>
                                      </p:cBhvr>
                                      <p:tavLst>
                                        <p:tav tm="0">
                                          <p:val>
                                            <p:fltVal val="0"/>
                                          </p:val>
                                        </p:tav>
                                        <p:tav tm="100000">
                                          <p:val>
                                            <p:strVal val="#ppt_w"/>
                                          </p:val>
                                        </p:tav>
                                      </p:tavLst>
                                    </p:anim>
                                    <p:anim calcmode="lin" valueType="num">
                                      <p:cBhvr>
                                        <p:cTn id="78" dur="750" fill="hold"/>
                                        <p:tgtEl>
                                          <p:spTgt spid="18"/>
                                        </p:tgtEl>
                                        <p:attrNameLst>
                                          <p:attrName>ppt_h</p:attrName>
                                        </p:attrNameLst>
                                      </p:cBhvr>
                                      <p:tavLst>
                                        <p:tav tm="0">
                                          <p:val>
                                            <p:fltVal val="0"/>
                                          </p:val>
                                        </p:tav>
                                        <p:tav tm="100000">
                                          <p:val>
                                            <p:strVal val="#ppt_h"/>
                                          </p:val>
                                        </p:tav>
                                      </p:tavLst>
                                    </p:anim>
                                    <p:animEffect transition="in" filter="fade">
                                      <p:cBhvr>
                                        <p:cTn id="79" dur="750"/>
                                        <p:tgtEl>
                                          <p:spTgt spid="18"/>
                                        </p:tgtEl>
                                      </p:cBhvr>
                                    </p:animEffect>
                                  </p:childTnLst>
                                </p:cTn>
                              </p:par>
                            </p:childTnLst>
                          </p:cTn>
                        </p:par>
                        <p:par>
                          <p:cTn id="80" fill="hold">
                            <p:stCondLst>
                              <p:cond delay="4000"/>
                            </p:stCondLst>
                            <p:childTnLst>
                              <p:par>
                                <p:cTn id="81" presetID="22" presetClass="entr" presetSubtype="8" fill="hold" grpId="0" nodeType="after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wipe(left)">
                                      <p:cBhvr>
                                        <p:cTn id="83" dur="750"/>
                                        <p:tgtEl>
                                          <p:spTgt spid="23"/>
                                        </p:tgtEl>
                                      </p:cBhvr>
                                    </p:animEffect>
                                  </p:childTnLst>
                                </p:cTn>
                              </p:par>
                            </p:childTnLst>
                          </p:cTn>
                        </p:par>
                        <p:par>
                          <p:cTn id="84" fill="hold">
                            <p:stCondLst>
                              <p:cond delay="5000"/>
                            </p:stCondLst>
                            <p:childTnLst>
                              <p:par>
                                <p:cTn id="85" presetID="53" presetClass="entr" presetSubtype="16" fill="hold" nodeType="afterEffect">
                                  <p:stCondLst>
                                    <p:cond delay="0"/>
                                  </p:stCondLst>
                                  <p:childTnLst>
                                    <p:set>
                                      <p:cBhvr>
                                        <p:cTn id="86" dur="1" fill="hold">
                                          <p:stCondLst>
                                            <p:cond delay="0"/>
                                          </p:stCondLst>
                                        </p:cTn>
                                        <p:tgtEl>
                                          <p:spTgt spid="20"/>
                                        </p:tgtEl>
                                        <p:attrNameLst>
                                          <p:attrName>style.visibility</p:attrName>
                                        </p:attrNameLst>
                                      </p:cBhvr>
                                      <p:to>
                                        <p:strVal val="visible"/>
                                      </p:to>
                                    </p:set>
                                    <p:anim calcmode="lin" valueType="num">
                                      <p:cBhvr>
                                        <p:cTn id="87" dur="750" fill="hold"/>
                                        <p:tgtEl>
                                          <p:spTgt spid="20"/>
                                        </p:tgtEl>
                                        <p:attrNameLst>
                                          <p:attrName>ppt_w</p:attrName>
                                        </p:attrNameLst>
                                      </p:cBhvr>
                                      <p:tavLst>
                                        <p:tav tm="0">
                                          <p:val>
                                            <p:fltVal val="0"/>
                                          </p:val>
                                        </p:tav>
                                        <p:tav tm="100000">
                                          <p:val>
                                            <p:strVal val="#ppt_w"/>
                                          </p:val>
                                        </p:tav>
                                      </p:tavLst>
                                    </p:anim>
                                    <p:anim calcmode="lin" valueType="num">
                                      <p:cBhvr>
                                        <p:cTn id="88" dur="750" fill="hold"/>
                                        <p:tgtEl>
                                          <p:spTgt spid="20"/>
                                        </p:tgtEl>
                                        <p:attrNameLst>
                                          <p:attrName>ppt_h</p:attrName>
                                        </p:attrNameLst>
                                      </p:cBhvr>
                                      <p:tavLst>
                                        <p:tav tm="0">
                                          <p:val>
                                            <p:fltVal val="0"/>
                                          </p:val>
                                        </p:tav>
                                        <p:tav tm="100000">
                                          <p:val>
                                            <p:strVal val="#ppt_h"/>
                                          </p:val>
                                        </p:tav>
                                      </p:tavLst>
                                    </p:anim>
                                    <p:animEffect transition="in" filter="fade">
                                      <p:cBhvr>
                                        <p:cTn id="89" dur="750"/>
                                        <p:tgtEl>
                                          <p:spTgt spid="20"/>
                                        </p:tgtEl>
                                      </p:cBhvr>
                                    </p:animEffect>
                                  </p:childTnLst>
                                </p:cTn>
                              </p:par>
                              <p:par>
                                <p:cTn id="90" presetID="53" presetClass="entr" presetSubtype="16" fill="hold" nodeType="withEffect">
                                  <p:stCondLst>
                                    <p:cond delay="0"/>
                                  </p:stCondLst>
                                  <p:childTnLst>
                                    <p:set>
                                      <p:cBhvr>
                                        <p:cTn id="91" dur="1" fill="hold">
                                          <p:stCondLst>
                                            <p:cond delay="0"/>
                                          </p:stCondLst>
                                        </p:cTn>
                                        <p:tgtEl>
                                          <p:spTgt spid="19"/>
                                        </p:tgtEl>
                                        <p:attrNameLst>
                                          <p:attrName>style.visibility</p:attrName>
                                        </p:attrNameLst>
                                      </p:cBhvr>
                                      <p:to>
                                        <p:strVal val="visible"/>
                                      </p:to>
                                    </p:set>
                                    <p:anim calcmode="lin" valueType="num">
                                      <p:cBhvr>
                                        <p:cTn id="92" dur="750" fill="hold"/>
                                        <p:tgtEl>
                                          <p:spTgt spid="19"/>
                                        </p:tgtEl>
                                        <p:attrNameLst>
                                          <p:attrName>ppt_w</p:attrName>
                                        </p:attrNameLst>
                                      </p:cBhvr>
                                      <p:tavLst>
                                        <p:tav tm="0">
                                          <p:val>
                                            <p:fltVal val="0"/>
                                          </p:val>
                                        </p:tav>
                                        <p:tav tm="100000">
                                          <p:val>
                                            <p:strVal val="#ppt_w"/>
                                          </p:val>
                                        </p:tav>
                                      </p:tavLst>
                                    </p:anim>
                                    <p:anim calcmode="lin" valueType="num">
                                      <p:cBhvr>
                                        <p:cTn id="93" dur="750" fill="hold"/>
                                        <p:tgtEl>
                                          <p:spTgt spid="19"/>
                                        </p:tgtEl>
                                        <p:attrNameLst>
                                          <p:attrName>ppt_h</p:attrName>
                                        </p:attrNameLst>
                                      </p:cBhvr>
                                      <p:tavLst>
                                        <p:tav tm="0">
                                          <p:val>
                                            <p:fltVal val="0"/>
                                          </p:val>
                                        </p:tav>
                                        <p:tav tm="100000">
                                          <p:val>
                                            <p:strVal val="#ppt_h"/>
                                          </p:val>
                                        </p:tav>
                                      </p:tavLst>
                                    </p:anim>
                                    <p:animEffect transition="in" filter="fade">
                                      <p:cBhvr>
                                        <p:cTn id="94"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4" grpId="0" bldLvl="0" animBg="1"/>
      <p:bldP spid="15" grpId="0" bldLvl="0" animBg="1"/>
      <p:bldP spid="16" grpId="0" bldLvl="0" animBg="1"/>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617EFA-3A27-4981-A0B7-D9A6F58D2122}"/>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0" b="100000" l="9910" r="100000"/>
                    </a14:imgEffect>
                    <a14:imgEffect>
                      <a14:sharpenSoften amount="25000"/>
                    </a14:imgEffect>
                    <a14:imgEffect>
                      <a14:saturation sat="200000"/>
                    </a14:imgEffect>
                  </a14:imgLayer>
                </a14:imgProps>
              </a:ext>
            </a:extLst>
          </a:blip>
          <a:stretch>
            <a:fillRect/>
          </a:stretch>
        </p:blipFill>
        <p:spPr>
          <a:xfrm>
            <a:off x="147917" y="134471"/>
            <a:ext cx="894162" cy="998883"/>
          </a:xfrm>
          <a:prstGeom prst="rect">
            <a:avLst/>
          </a:prstGeom>
        </p:spPr>
      </p:pic>
      <p:sp>
        <p:nvSpPr>
          <p:cNvPr id="4" name="TextBox 3">
            <a:extLst>
              <a:ext uri="{FF2B5EF4-FFF2-40B4-BE49-F238E27FC236}">
                <a16:creationId xmlns:a16="http://schemas.microsoft.com/office/drawing/2014/main" id="{4EFD33F9-EC6E-4FDA-BF7B-9700DBF31A1C}"/>
              </a:ext>
            </a:extLst>
          </p:cNvPr>
          <p:cNvSpPr txBox="1"/>
          <p:nvPr/>
        </p:nvSpPr>
        <p:spPr>
          <a:xfrm>
            <a:off x="261408" y="1379398"/>
            <a:ext cx="5964580" cy="3539430"/>
          </a:xfrm>
          <a:prstGeom prst="rect">
            <a:avLst/>
          </a:prstGeom>
          <a:noFill/>
        </p:spPr>
        <p:txBody>
          <a:bodyPr wrap="square" rtlCol="0">
            <a:spAutoFit/>
          </a:bodyPr>
          <a:lstStyle/>
          <a:p>
            <a:pPr marL="514350" indent="-514350" algn="just">
              <a:buAutoNum type="arabicPeriod"/>
            </a:pPr>
            <a:r>
              <a:rPr lang="vi-VN" sz="3200"/>
              <a:t>Quan </a:t>
            </a:r>
            <a:r>
              <a:rPr lang="vi-VN" sz="3200" dirty="0"/>
              <a:t>sát và </a:t>
            </a:r>
            <a:r>
              <a:rPr lang="vi-VN" sz="3200"/>
              <a:t>cho biết</a:t>
            </a:r>
            <a:r>
              <a:rPr lang="en-US" sz="3200"/>
              <a:t>:</a:t>
            </a:r>
          </a:p>
          <a:p>
            <a:pPr algn="just"/>
            <a:r>
              <a:rPr lang="en-US" sz="3200"/>
              <a:t>+</a:t>
            </a:r>
            <a:r>
              <a:rPr lang="vi-VN" sz="3200"/>
              <a:t> </a:t>
            </a:r>
            <a:r>
              <a:rPr lang="en-US" sz="3200" dirty="0"/>
              <a:t>H</a:t>
            </a:r>
            <a:r>
              <a:rPr lang="vi-VN" sz="3200"/>
              <a:t>ai </a:t>
            </a:r>
            <a:r>
              <a:rPr lang="vi-VN" sz="3200" dirty="0"/>
              <a:t>hình dưới đây có điểm gì khác nhau</a:t>
            </a:r>
            <a:r>
              <a:rPr lang="vi-VN" sz="3200"/>
              <a:t>. </a:t>
            </a:r>
            <a:endParaRPr lang="en-US" sz="3200"/>
          </a:p>
          <a:p>
            <a:pPr algn="just"/>
            <a:r>
              <a:rPr lang="en-US" sz="3200"/>
              <a:t>+ </a:t>
            </a:r>
            <a:r>
              <a:rPr lang="vi-VN" sz="3200"/>
              <a:t>Vì </a:t>
            </a:r>
            <a:r>
              <a:rPr lang="vi-VN" sz="3200" dirty="0"/>
              <a:t>sao có sự khác nhau đó</a:t>
            </a:r>
            <a:r>
              <a:rPr lang="vi-VN" sz="3200"/>
              <a:t>? </a:t>
            </a:r>
            <a:endParaRPr lang="en-US" sz="3200"/>
          </a:p>
          <a:p>
            <a:pPr algn="just"/>
            <a:r>
              <a:rPr lang="en-US" sz="3200"/>
              <a:t>+ </a:t>
            </a:r>
            <a:r>
              <a:rPr lang="vi-VN" sz="3200"/>
              <a:t>Điều </a:t>
            </a:r>
            <a:r>
              <a:rPr lang="vi-VN" sz="3200" dirty="0"/>
              <a:t>gì xảy ra nếu môi trường sống của thực vật và động vật tiếp tục bị tàn phá?</a:t>
            </a:r>
            <a:endParaRPr lang="vi-VN" sz="3200" b="1" dirty="0"/>
          </a:p>
        </p:txBody>
      </p:sp>
      <p:pic>
        <p:nvPicPr>
          <p:cNvPr id="9" name="Picture 8">
            <a:extLst>
              <a:ext uri="{FF2B5EF4-FFF2-40B4-BE49-F238E27FC236}">
                <a16:creationId xmlns:a16="http://schemas.microsoft.com/office/drawing/2014/main" id="{B29CA1AF-85BC-429C-805E-903C8D073C4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6370715" y="0"/>
            <a:ext cx="5821285" cy="6879700"/>
          </a:xfrm>
          <a:prstGeom prst="rect">
            <a:avLst/>
          </a:prstGeom>
        </p:spPr>
      </p:pic>
    </p:spTree>
    <p:extLst>
      <p:ext uri="{BB962C8B-B14F-4D97-AF65-F5344CB8AC3E}">
        <p14:creationId xmlns:p14="http://schemas.microsoft.com/office/powerpoint/2010/main" val="790998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24D4F5-E54D-4419-B0C0-7D36BC6A68B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t="1273" b="50158"/>
          <a:stretch/>
        </p:blipFill>
        <p:spPr>
          <a:xfrm>
            <a:off x="416859" y="53787"/>
            <a:ext cx="5514991" cy="3079375"/>
          </a:xfrm>
          <a:prstGeom prst="rect">
            <a:avLst/>
          </a:prstGeom>
        </p:spPr>
      </p:pic>
      <p:sp>
        <p:nvSpPr>
          <p:cNvPr id="3" name="TextBox 2">
            <a:extLst>
              <a:ext uri="{FF2B5EF4-FFF2-40B4-BE49-F238E27FC236}">
                <a16:creationId xmlns:a16="http://schemas.microsoft.com/office/drawing/2014/main" id="{CB6B0DFD-595A-492E-8851-1B28932E79E5}"/>
              </a:ext>
            </a:extLst>
          </p:cNvPr>
          <p:cNvSpPr txBox="1"/>
          <p:nvPr/>
        </p:nvSpPr>
        <p:spPr>
          <a:xfrm>
            <a:off x="779052" y="3106267"/>
            <a:ext cx="4790603" cy="1200329"/>
          </a:xfrm>
          <a:prstGeom prst="rect">
            <a:avLst/>
          </a:prstGeom>
          <a:noFill/>
        </p:spPr>
        <p:txBody>
          <a:bodyPr wrap="square" rtlCol="0">
            <a:spAutoFit/>
          </a:bodyPr>
          <a:lstStyle/>
          <a:p>
            <a:pPr algn="just"/>
            <a:r>
              <a:rPr lang="en-US" sz="2400" dirty="0" err="1">
                <a:solidFill>
                  <a:srgbClr val="FF0000"/>
                </a:solidFill>
                <a:latin typeface="Times New Roman" panose="02020603050405020304" pitchFamily="18" charset="0"/>
                <a:cs typeface="Times New Roman" panose="02020603050405020304" pitchFamily="18" charset="0"/>
              </a:rPr>
              <a:t>Môi</a:t>
            </a:r>
            <a:r>
              <a:rPr lang="en-US" sz="2400" dirty="0">
                <a:solidFill>
                  <a:srgbClr val="FF0000"/>
                </a:solidFill>
                <a:latin typeface="Times New Roman" panose="02020603050405020304" pitchFamily="18" charset="0"/>
                <a:cs typeface="Times New Roman" panose="02020603050405020304" pitchFamily="18" charset="0"/>
              </a:rPr>
              <a:t> </a:t>
            </a:r>
            <a:r>
              <a:rPr lang="en-US" sz="2400" err="1">
                <a:solidFill>
                  <a:srgbClr val="FF0000"/>
                </a:solidFill>
                <a:latin typeface="Times New Roman" panose="02020603050405020304" pitchFamily="18" charset="0"/>
                <a:cs typeface="Times New Roman" panose="02020603050405020304" pitchFamily="18" charset="0"/>
              </a:rPr>
              <a:t>trường</a:t>
            </a:r>
            <a:r>
              <a:rPr lang="en-US" sz="2400">
                <a:solidFill>
                  <a:srgbClr val="FF0000"/>
                </a:solidFill>
                <a:latin typeface="Times New Roman" panose="02020603050405020304" pitchFamily="18" charset="0"/>
                <a:cs typeface="Times New Roman" panose="02020603050405020304" pitchFamily="18" charset="0"/>
              </a:rPr>
              <a:t> xanh-sạch-đẹp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các</a:t>
            </a:r>
            <a:r>
              <a:rPr lang="en-US" sz="2400" dirty="0">
                <a:solidFill>
                  <a:srgbClr val="FF0000"/>
                </a:solidFill>
                <a:latin typeface="Times New Roman" panose="02020603050405020304" pitchFamily="18" charset="0"/>
                <a:cs typeface="Times New Roman" panose="02020603050405020304" pitchFamily="18" charset="0"/>
              </a:rPr>
              <a:t> con </a:t>
            </a:r>
            <a:r>
              <a:rPr lang="en-US" sz="2400" err="1">
                <a:solidFill>
                  <a:srgbClr val="FF0000"/>
                </a:solidFill>
                <a:latin typeface="Times New Roman" panose="02020603050405020304" pitchFamily="18" charset="0"/>
                <a:cs typeface="Times New Roman" panose="02020603050405020304" pitchFamily="18" charset="0"/>
              </a:rPr>
              <a:t>vật</a:t>
            </a:r>
            <a:r>
              <a:rPr lang="en-US" sz="2400">
                <a:solidFill>
                  <a:srgbClr val="FF0000"/>
                </a:solidFill>
                <a:latin typeface="Times New Roman" panose="02020603050405020304" pitchFamily="18" charset="0"/>
                <a:cs typeface="Times New Roman" panose="02020603050405020304" pitchFamily="18" charset="0"/>
              </a:rPr>
              <a:t> tràn đầy </a:t>
            </a:r>
            <a:r>
              <a:rPr lang="en-US" sz="2400" dirty="0" err="1">
                <a:solidFill>
                  <a:srgbClr val="FF0000"/>
                </a:solidFill>
                <a:latin typeface="Times New Roman" panose="02020603050405020304" pitchFamily="18" charset="0"/>
                <a:cs typeface="Times New Roman" panose="02020603050405020304" pitchFamily="18" charset="0"/>
              </a:rPr>
              <a:t>sức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sống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cây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cối</a:t>
            </a:r>
            <a:r>
              <a:rPr lang="en-US" sz="2400" dirty="0">
                <a:solidFill>
                  <a:srgbClr val="FF0000"/>
                </a:solidFill>
                <a:latin typeface="Times New Roman" panose="02020603050405020304" pitchFamily="18" charset="0"/>
                <a:cs typeface="Times New Roman" panose="02020603050405020304" pitchFamily="18" charset="0"/>
              </a:rPr>
              <a:t> </a:t>
            </a:r>
            <a:r>
              <a:rPr lang="en-US" sz="2400" err="1">
                <a:solidFill>
                  <a:srgbClr val="FF0000"/>
                </a:solidFill>
                <a:latin typeface="Times New Roman" panose="02020603050405020304" pitchFamily="18" charset="0"/>
                <a:cs typeface="Times New Roman" panose="02020603050405020304" pitchFamily="18" charset="0"/>
              </a:rPr>
              <a:t>xanh</a:t>
            </a:r>
            <a:r>
              <a:rPr lang="en-US" sz="2400">
                <a:solidFill>
                  <a:srgbClr val="FF0000"/>
                </a:solidFill>
                <a:latin typeface="Times New Roman" panose="02020603050405020304" pitchFamily="18" charset="0"/>
                <a:cs typeface="Times New Roman" panose="02020603050405020304" pitchFamily="18" charset="0"/>
              </a:rPr>
              <a:t> tươi. </a:t>
            </a:r>
            <a:endParaRPr lang="vi-VN" sz="2400" dirty="0">
              <a:solidFill>
                <a:srgbClr val="FF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523E2DF3-3E0C-4E2B-991A-30195DC7AC3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997" t="52304" r="995" b="158"/>
          <a:stretch/>
        </p:blipFill>
        <p:spPr>
          <a:xfrm>
            <a:off x="6051177" y="53787"/>
            <a:ext cx="5567082" cy="3052483"/>
          </a:xfrm>
          <a:prstGeom prst="rect">
            <a:avLst/>
          </a:prstGeom>
        </p:spPr>
      </p:pic>
      <p:sp>
        <p:nvSpPr>
          <p:cNvPr id="5" name="TextBox 4">
            <a:extLst>
              <a:ext uri="{FF2B5EF4-FFF2-40B4-BE49-F238E27FC236}">
                <a16:creationId xmlns:a16="http://schemas.microsoft.com/office/drawing/2014/main" id="{D57D2FDE-3884-4226-AA76-627B03C2B9AB}"/>
              </a:ext>
            </a:extLst>
          </p:cNvPr>
          <p:cNvSpPr txBox="1"/>
          <p:nvPr/>
        </p:nvSpPr>
        <p:spPr>
          <a:xfrm>
            <a:off x="6051177" y="3119714"/>
            <a:ext cx="5688106" cy="1200329"/>
          </a:xfrm>
          <a:prstGeom prst="rect">
            <a:avLst/>
          </a:prstGeom>
          <a:noFill/>
        </p:spPr>
        <p:txBody>
          <a:bodyPr wrap="square" rtlCol="0">
            <a:spAutoFit/>
          </a:bodyPr>
          <a:lstStyle/>
          <a:p>
            <a:pPr algn="just"/>
            <a:r>
              <a:rPr lang="en-US" sz="2400" dirty="0" err="1">
                <a:solidFill>
                  <a:srgbClr val="FF0000"/>
                </a:solidFill>
                <a:latin typeface="Times New Roman" panose="02020603050405020304" pitchFamily="18" charset="0"/>
                <a:cs typeface="Times New Roman" panose="02020603050405020304" pitchFamily="18" charset="0"/>
              </a:rPr>
              <a:t>Môi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trường</a:t>
            </a:r>
            <a:r>
              <a:rPr lang="en-US" sz="2400" dirty="0">
                <a:solidFill>
                  <a:srgbClr val="FF0000"/>
                </a:solidFill>
                <a:latin typeface="Times New Roman" panose="02020603050405020304" pitchFamily="18" charset="0"/>
                <a:cs typeface="Times New Roman" panose="02020603050405020304" pitchFamily="18" charset="0"/>
              </a:rPr>
              <a:t> ô </a:t>
            </a:r>
            <a:r>
              <a:rPr lang="en-US" sz="2400" err="1">
                <a:solidFill>
                  <a:srgbClr val="FF0000"/>
                </a:solidFill>
                <a:latin typeface="Times New Roman" panose="02020603050405020304" pitchFamily="18" charset="0"/>
                <a:cs typeface="Times New Roman" panose="02020603050405020304" pitchFamily="18" charset="0"/>
              </a:rPr>
              <a:t>nhiễm</a:t>
            </a:r>
            <a:r>
              <a:rPr lang="en-US" sz="2400">
                <a:solidFill>
                  <a:srgbClr val="FF0000"/>
                </a:solidFill>
                <a:latin typeface="Times New Roman" panose="02020603050405020304" pitchFamily="18" charset="0"/>
                <a:cs typeface="Times New Roman" panose="02020603050405020304" pitchFamily="18" charset="0"/>
              </a:rPr>
              <a:t>, nhiều rác thải vứt bừa bãi chưa được xử lí. Ruồi muỗi nhiều.  </a:t>
            </a:r>
            <a:r>
              <a:rPr lang="en-US" sz="2400" dirty="0" err="1">
                <a:solidFill>
                  <a:srgbClr val="FF0000"/>
                </a:solidFill>
                <a:latin typeface="Times New Roman" panose="02020603050405020304" pitchFamily="18" charset="0"/>
                <a:cs typeface="Times New Roman" panose="02020603050405020304" pitchFamily="18" charset="0"/>
              </a:rPr>
              <a:t>C</a:t>
            </a:r>
            <a:r>
              <a:rPr lang="en-US" sz="2400">
                <a:solidFill>
                  <a:srgbClr val="FF0000"/>
                </a:solidFill>
                <a:latin typeface="Times New Roman" panose="02020603050405020304" pitchFamily="18" charset="0"/>
                <a:cs typeface="Times New Roman" panose="02020603050405020304" pitchFamily="18" charset="0"/>
              </a:rPr>
              <a:t>ây </a:t>
            </a:r>
            <a:r>
              <a:rPr lang="en-US" sz="2400" dirty="0" err="1">
                <a:solidFill>
                  <a:srgbClr val="FF0000"/>
                </a:solidFill>
                <a:latin typeface="Times New Roman" panose="02020603050405020304" pitchFamily="18" charset="0"/>
                <a:cs typeface="Times New Roman" panose="02020603050405020304" pitchFamily="18" charset="0"/>
              </a:rPr>
              <a:t>cối</a:t>
            </a:r>
            <a:r>
              <a:rPr lang="en-US" sz="2400" dirty="0">
                <a:solidFill>
                  <a:srgbClr val="FF0000"/>
                </a:solidFill>
                <a:latin typeface="Times New Roman" panose="02020603050405020304" pitchFamily="18" charset="0"/>
                <a:cs typeface="Times New Roman" panose="02020603050405020304" pitchFamily="18" charset="0"/>
              </a:rPr>
              <a:t> </a:t>
            </a:r>
            <a:r>
              <a:rPr lang="en-US" sz="2400" err="1">
                <a:solidFill>
                  <a:srgbClr val="FF0000"/>
                </a:solidFill>
                <a:latin typeface="Times New Roman" panose="02020603050405020304" pitchFamily="18" charset="0"/>
                <a:cs typeface="Times New Roman" panose="02020603050405020304" pitchFamily="18" charset="0"/>
              </a:rPr>
              <a:t>khô</a:t>
            </a:r>
            <a:r>
              <a:rPr lang="en-US" sz="2400">
                <a:solidFill>
                  <a:srgbClr val="FF0000"/>
                </a:solidFill>
                <a:latin typeface="Times New Roman" panose="02020603050405020304" pitchFamily="18" charset="0"/>
                <a:cs typeface="Times New Roman" panose="02020603050405020304" pitchFamily="18" charset="0"/>
              </a:rPr>
              <a:t> héo, chết.</a:t>
            </a:r>
            <a:endParaRPr lang="vi-VN" sz="2400"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CB6B0DFD-595A-492E-8851-1B28932E79E5}"/>
              </a:ext>
            </a:extLst>
          </p:cNvPr>
          <p:cNvSpPr txBox="1"/>
          <p:nvPr/>
        </p:nvSpPr>
        <p:spPr>
          <a:xfrm>
            <a:off x="779052" y="4345872"/>
            <a:ext cx="11067808" cy="1200329"/>
          </a:xfrm>
          <a:prstGeom prst="rect">
            <a:avLst/>
          </a:prstGeom>
          <a:noFill/>
        </p:spPr>
        <p:txBody>
          <a:bodyPr wrap="square" rtlCol="0">
            <a:spAutoFit/>
          </a:bodyPr>
          <a:lstStyle/>
          <a:p>
            <a:pPr algn="just"/>
            <a:r>
              <a:rPr lang="en-US" sz="2400">
                <a:solidFill>
                  <a:srgbClr val="0070C0"/>
                </a:solidFill>
                <a:latin typeface="Times New Roman" panose="02020603050405020304" pitchFamily="18" charset="0"/>
                <a:cs typeface="Times New Roman" panose="02020603050405020304" pitchFamily="18" charset="0"/>
              </a:rPr>
              <a:t>Có sự khác biệt ở hai bức tranh trên vì con người đã vứt rác thải bừa bãi. Rác thải chưa được xử lí dẫn đến ô nhiễm môi trường. Môi trường sống bị ô nhiễm thì động vật và thực vật sẽ chết dần.</a:t>
            </a:r>
            <a:endParaRPr lang="vi-VN" sz="2400" dirty="0">
              <a:solidFill>
                <a:srgbClr val="0070C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CB6B0DFD-595A-492E-8851-1B28932E79E5}"/>
              </a:ext>
            </a:extLst>
          </p:cNvPr>
          <p:cNvSpPr txBox="1"/>
          <p:nvPr/>
        </p:nvSpPr>
        <p:spPr>
          <a:xfrm>
            <a:off x="779052" y="5585477"/>
            <a:ext cx="11067808" cy="830997"/>
          </a:xfrm>
          <a:prstGeom prst="rect">
            <a:avLst/>
          </a:prstGeom>
          <a:noFill/>
        </p:spPr>
        <p:txBody>
          <a:bodyPr wrap="square" rtlCol="0">
            <a:spAutoFit/>
          </a:bodyPr>
          <a:lstStyle/>
          <a:p>
            <a:pPr algn="just"/>
            <a:r>
              <a:rPr lang="en-US" sz="2400">
                <a:solidFill>
                  <a:srgbClr val="7030A0"/>
                </a:solidFill>
                <a:latin typeface="Times New Roman" panose="02020603050405020304" pitchFamily="18" charset="0"/>
                <a:cs typeface="Times New Roman" panose="02020603050405020304" pitchFamily="18" charset="0"/>
              </a:rPr>
              <a:t>Nếu môi trường sống của động vật và thực vật tiếp tục bị tàn phá thì số lượng động vật và thực vật giảm sút, thậm chí có thể biến mất.</a:t>
            </a:r>
          </a:p>
        </p:txBody>
      </p:sp>
    </p:spTree>
    <p:extLst>
      <p:ext uri="{BB962C8B-B14F-4D97-AF65-F5344CB8AC3E}">
        <p14:creationId xmlns:p14="http://schemas.microsoft.com/office/powerpoint/2010/main" val="2113744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BDD713-987D-4EE5-9658-FFA40D6CD5AB}"/>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173073" y="287012"/>
            <a:ext cx="642125" cy="717329"/>
          </a:xfrm>
          <a:prstGeom prst="rect">
            <a:avLst/>
          </a:prstGeom>
        </p:spPr>
      </p:pic>
      <p:sp>
        <p:nvSpPr>
          <p:cNvPr id="8" name="TextBox 7">
            <a:extLst>
              <a:ext uri="{FF2B5EF4-FFF2-40B4-BE49-F238E27FC236}">
                <a16:creationId xmlns:a16="http://schemas.microsoft.com/office/drawing/2014/main" id="{16F2704A-9372-4EA6-BB6F-6FCB13429E0E}"/>
              </a:ext>
            </a:extLst>
          </p:cNvPr>
          <p:cNvSpPr txBox="1"/>
          <p:nvPr/>
        </p:nvSpPr>
        <p:spPr>
          <a:xfrm>
            <a:off x="1136214" y="207500"/>
            <a:ext cx="11055786" cy="1077218"/>
          </a:xfrm>
          <a:prstGeom prst="rect">
            <a:avLst/>
          </a:prstGeom>
          <a:noFill/>
        </p:spPr>
        <p:txBody>
          <a:bodyPr wrap="square" rtlCol="0">
            <a:spAutoFit/>
          </a:bodyPr>
          <a:lstStyle/>
          <a:p>
            <a:r>
              <a:rPr lang="vi-VN" sz="3200" b="1" dirty="0"/>
              <a:t>2. </a:t>
            </a:r>
            <a:r>
              <a:rPr lang="vi-VN" sz="3200" dirty="0"/>
              <a:t>Những việc làm trong từng hình sau có tác hại gì đối với môi trường sống của thực vật và động vật?</a:t>
            </a:r>
            <a:endParaRPr lang="vi-VN" sz="3200" b="1" dirty="0"/>
          </a:p>
        </p:txBody>
      </p:sp>
      <p:grpSp>
        <p:nvGrpSpPr>
          <p:cNvPr id="23" name="Group 22"/>
          <p:cNvGrpSpPr/>
          <p:nvPr/>
        </p:nvGrpSpPr>
        <p:grpSpPr>
          <a:xfrm>
            <a:off x="276531" y="1835534"/>
            <a:ext cx="11723133" cy="4148407"/>
            <a:chOff x="276531" y="1835534"/>
            <a:chExt cx="11723133" cy="4148407"/>
          </a:xfrm>
        </p:grpSpPr>
        <p:pic>
          <p:nvPicPr>
            <p:cNvPr id="2" name="Picture 1">
              <a:extLst>
                <a:ext uri="{FF2B5EF4-FFF2-40B4-BE49-F238E27FC236}">
                  <a16:creationId xmlns:a16="http://schemas.microsoft.com/office/drawing/2014/main" id="{EF84A278-D9E7-4AAF-B30F-82006E0EB5E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276531" y="1835534"/>
              <a:ext cx="2825598" cy="2930099"/>
            </a:xfrm>
            <a:prstGeom prst="rect">
              <a:avLst/>
            </a:prstGeom>
          </p:spPr>
        </p:pic>
        <p:pic>
          <p:nvPicPr>
            <p:cNvPr id="3" name="Picture 2">
              <a:extLst>
                <a:ext uri="{FF2B5EF4-FFF2-40B4-BE49-F238E27FC236}">
                  <a16:creationId xmlns:a16="http://schemas.microsoft.com/office/drawing/2014/main" id="{3C9C858B-75DE-4365-B6A2-DE9F8395E0A5}"/>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3452427" y="1909707"/>
              <a:ext cx="2728502" cy="2929136"/>
            </a:xfrm>
            <a:prstGeom prst="rect">
              <a:avLst/>
            </a:prstGeom>
          </p:spPr>
        </p:pic>
        <p:pic>
          <p:nvPicPr>
            <p:cNvPr id="4" name="Picture 3">
              <a:extLst>
                <a:ext uri="{FF2B5EF4-FFF2-40B4-BE49-F238E27FC236}">
                  <a16:creationId xmlns:a16="http://schemas.microsoft.com/office/drawing/2014/main" id="{FA2C3ACA-2971-4264-9318-DFE210D37814}"/>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Layer>
                  </a14:imgProps>
                </a:ext>
              </a:extLst>
            </a:blip>
            <a:stretch>
              <a:fillRect/>
            </a:stretch>
          </p:blipFill>
          <p:spPr>
            <a:xfrm>
              <a:off x="6364182" y="1982391"/>
              <a:ext cx="2761603" cy="2856452"/>
            </a:xfrm>
            <a:prstGeom prst="rect">
              <a:avLst/>
            </a:prstGeom>
          </p:spPr>
        </p:pic>
        <p:pic>
          <p:nvPicPr>
            <p:cNvPr id="5" name="Picture 4">
              <a:extLst>
                <a:ext uri="{FF2B5EF4-FFF2-40B4-BE49-F238E27FC236}">
                  <a16:creationId xmlns:a16="http://schemas.microsoft.com/office/drawing/2014/main" id="{F1DC76A3-907D-44B7-B66E-F10FB8DA528D}"/>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Effect>
                        <a14:saturation sat="200000"/>
                      </a14:imgEffect>
                    </a14:imgLayer>
                  </a14:imgProps>
                </a:ext>
              </a:extLst>
            </a:blip>
            <a:stretch>
              <a:fillRect/>
            </a:stretch>
          </p:blipFill>
          <p:spPr>
            <a:xfrm>
              <a:off x="9341224" y="1923065"/>
              <a:ext cx="2658440" cy="2939853"/>
            </a:xfrm>
            <a:prstGeom prst="rect">
              <a:avLst/>
            </a:prstGeom>
          </p:spPr>
        </p:pic>
        <p:sp>
          <p:nvSpPr>
            <p:cNvPr id="9" name="Rectangle 8">
              <a:extLst>
                <a:ext uri="{FF2B5EF4-FFF2-40B4-BE49-F238E27FC236}">
                  <a16:creationId xmlns:a16="http://schemas.microsoft.com/office/drawing/2014/main" id="{4B09A7D5-CCA1-4921-803E-3E709CD9A8BB}"/>
                </a:ext>
              </a:extLst>
            </p:cNvPr>
            <p:cNvSpPr/>
            <p:nvPr/>
          </p:nvSpPr>
          <p:spPr>
            <a:xfrm>
              <a:off x="662285" y="5026090"/>
              <a:ext cx="2054087" cy="520381"/>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ysClr val="windowText" lastClr="000000"/>
                  </a:solidFill>
                </a:rPr>
                <a:t>Vứt rác bừa bãi</a:t>
              </a:r>
            </a:p>
          </p:txBody>
        </p:sp>
        <p:sp>
          <p:nvSpPr>
            <p:cNvPr id="10" name="Rectangle 9">
              <a:extLst>
                <a:ext uri="{FF2B5EF4-FFF2-40B4-BE49-F238E27FC236}">
                  <a16:creationId xmlns:a16="http://schemas.microsoft.com/office/drawing/2014/main" id="{0C5098AF-0B48-4AC0-912B-13825532E261}"/>
                </a:ext>
              </a:extLst>
            </p:cNvPr>
            <p:cNvSpPr/>
            <p:nvPr/>
          </p:nvSpPr>
          <p:spPr>
            <a:xfrm>
              <a:off x="3752628" y="5073228"/>
              <a:ext cx="2054087" cy="520381"/>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ysClr val="windowText" lastClr="000000"/>
                  </a:solidFill>
                </a:rPr>
                <a:t>Chặt phá rừng</a:t>
              </a:r>
              <a:endParaRPr lang="vi-VN" sz="2000" dirty="0">
                <a:solidFill>
                  <a:sysClr val="windowText" lastClr="000000"/>
                </a:solidFill>
              </a:endParaRPr>
            </a:p>
          </p:txBody>
        </p:sp>
        <p:sp>
          <p:nvSpPr>
            <p:cNvPr id="11" name="Rectangle 10">
              <a:extLst>
                <a:ext uri="{FF2B5EF4-FFF2-40B4-BE49-F238E27FC236}">
                  <a16:creationId xmlns:a16="http://schemas.microsoft.com/office/drawing/2014/main" id="{761E764D-762D-476E-BC3E-03547393D8D6}"/>
                </a:ext>
              </a:extLst>
            </p:cNvPr>
            <p:cNvSpPr/>
            <p:nvPr/>
          </p:nvSpPr>
          <p:spPr>
            <a:xfrm>
              <a:off x="6319664" y="5096280"/>
              <a:ext cx="2772400" cy="754557"/>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ysClr val="windowText" lastClr="000000"/>
                  </a:solidFill>
                </a:rPr>
                <a:t>Sử dụng thuốc trừ sâu</a:t>
              </a:r>
              <a:endParaRPr lang="vi-VN" sz="2000" dirty="0">
                <a:solidFill>
                  <a:sysClr val="windowText" lastClr="000000"/>
                </a:solidFill>
              </a:endParaRPr>
            </a:p>
          </p:txBody>
        </p:sp>
        <p:sp>
          <p:nvSpPr>
            <p:cNvPr id="12" name="Rectangle 11">
              <a:extLst>
                <a:ext uri="{FF2B5EF4-FFF2-40B4-BE49-F238E27FC236}">
                  <a16:creationId xmlns:a16="http://schemas.microsoft.com/office/drawing/2014/main" id="{33516B85-6A26-4F56-BDAE-8797DF5D9F21}"/>
                </a:ext>
              </a:extLst>
            </p:cNvPr>
            <p:cNvSpPr/>
            <p:nvPr/>
          </p:nvSpPr>
          <p:spPr>
            <a:xfrm>
              <a:off x="9341224" y="5076965"/>
              <a:ext cx="2658440" cy="90697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ysClr val="windowText" lastClr="000000"/>
                  </a:solidFill>
                </a:rPr>
                <a:t>Xả nước thải trực tiếp ra môi trường</a:t>
              </a:r>
              <a:endParaRPr lang="vi-VN" sz="2000" dirty="0">
                <a:solidFill>
                  <a:sysClr val="windowText" lastClr="000000"/>
                </a:solidFill>
              </a:endParaRPr>
            </a:p>
          </p:txBody>
        </p:sp>
        <p:sp>
          <p:nvSpPr>
            <p:cNvPr id="17" name="Oval 16"/>
            <p:cNvSpPr/>
            <p:nvPr/>
          </p:nvSpPr>
          <p:spPr>
            <a:xfrm>
              <a:off x="1494347" y="4531247"/>
              <a:ext cx="389965" cy="46876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t>3</a:t>
              </a:r>
            </a:p>
          </p:txBody>
        </p:sp>
        <p:sp>
          <p:nvSpPr>
            <p:cNvPr id="18" name="Oval 17"/>
            <p:cNvSpPr/>
            <p:nvPr/>
          </p:nvSpPr>
          <p:spPr>
            <a:xfrm>
              <a:off x="4654642" y="4608196"/>
              <a:ext cx="389965" cy="46876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t>4</a:t>
              </a:r>
            </a:p>
          </p:txBody>
        </p:sp>
        <p:sp>
          <p:nvSpPr>
            <p:cNvPr id="19" name="Oval 18"/>
            <p:cNvSpPr/>
            <p:nvPr/>
          </p:nvSpPr>
          <p:spPr>
            <a:xfrm>
              <a:off x="7550002" y="4627511"/>
              <a:ext cx="389965" cy="46876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t>5</a:t>
              </a:r>
            </a:p>
          </p:txBody>
        </p:sp>
        <p:sp>
          <p:nvSpPr>
            <p:cNvPr id="20" name="Oval 19"/>
            <p:cNvSpPr/>
            <p:nvPr/>
          </p:nvSpPr>
          <p:spPr>
            <a:xfrm>
              <a:off x="10616281" y="4604459"/>
              <a:ext cx="389965" cy="46876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t>6</a:t>
              </a:r>
            </a:p>
          </p:txBody>
        </p:sp>
      </p:grpSp>
    </p:spTree>
    <p:extLst>
      <p:ext uri="{BB962C8B-B14F-4D97-AF65-F5344CB8AC3E}">
        <p14:creationId xmlns:p14="http://schemas.microsoft.com/office/powerpoint/2010/main" val="2806305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75226"/>
          <a:stretch/>
        </p:blipFill>
        <p:spPr>
          <a:xfrm>
            <a:off x="1239369" y="443753"/>
            <a:ext cx="3576918" cy="3025590"/>
          </a:xfrm>
          <a:prstGeom prst="rect">
            <a:avLst/>
          </a:prstGeom>
        </p:spPr>
      </p:pic>
      <p:sp>
        <p:nvSpPr>
          <p:cNvPr id="4" name="Rectangle 3"/>
          <p:cNvSpPr/>
          <p:nvPr/>
        </p:nvSpPr>
        <p:spPr>
          <a:xfrm>
            <a:off x="5011271" y="1049544"/>
            <a:ext cx="6580094" cy="1421928"/>
          </a:xfrm>
          <a:prstGeom prst="rect">
            <a:avLst/>
          </a:prstGeom>
        </p:spPr>
        <p:txBody>
          <a:bodyPr wrap="square">
            <a:spAutoFit/>
          </a:bodyPr>
          <a:lstStyle/>
          <a:p>
            <a:pPr algn="just">
              <a:lnSpc>
                <a:spcPct val="120000"/>
              </a:lnSpc>
              <a:spcAft>
                <a:spcPts val="0"/>
              </a:spcAft>
            </a:pPr>
            <a:r>
              <a:rPr lang="en-US" sz="3600">
                <a:latin typeface="Times New Roman" panose="02020603050405020304" pitchFamily="18" charset="0"/>
                <a:ea typeface="Times New Roman" panose="02020603050405020304" pitchFamily="18" charset="0"/>
                <a:cs typeface="Times New Roman" panose="02020603050405020304" pitchFamily="18" charset="0"/>
              </a:rPr>
              <a:t>Hình 3: Xả rác gây ô nhiễm đất, nước, không khí…</a:t>
            </a:r>
            <a:endParaRPr lang="en-US" sz="2800">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4997824" y="3738283"/>
            <a:ext cx="6405282" cy="2086725"/>
          </a:xfrm>
          <a:prstGeom prst="rect">
            <a:avLst/>
          </a:prstGeom>
        </p:spPr>
        <p:txBody>
          <a:bodyPr wrap="square">
            <a:spAutoFit/>
          </a:bodyPr>
          <a:lstStyle/>
          <a:p>
            <a:pPr algn="just">
              <a:lnSpc>
                <a:spcPct val="120000"/>
              </a:lnSpc>
              <a:spcAft>
                <a:spcPts val="0"/>
              </a:spcAft>
            </a:pPr>
            <a:r>
              <a:rPr lang="en-US">
                <a:latin typeface="Times New Roman" panose="02020603050405020304" pitchFamily="18" charset="0"/>
                <a:ea typeface="Times New Roman" panose="02020603050405020304" pitchFamily="18" charset="0"/>
                <a:cs typeface="Times New Roman" panose="02020603050405020304" pitchFamily="18" charset="0"/>
              </a:rPr>
              <a:t> </a:t>
            </a:r>
            <a:r>
              <a:rPr lang="en-US" sz="3600">
                <a:latin typeface="Times New Roman" panose="02020603050405020304" pitchFamily="18" charset="0"/>
                <a:ea typeface="Times New Roman" panose="02020603050405020304" pitchFamily="18" charset="0"/>
                <a:cs typeface="Times New Roman" panose="02020603050405020304" pitchFamily="18" charset="0"/>
              </a:rPr>
              <a:t>Hình 4: Chặt phá rừng làm mất rừng, phá cây, mất nơi ở của các con vật và sinh vật.</a:t>
            </a:r>
            <a:endParaRPr lang="en-US" sz="2800">
              <a:latin typeface="Calibri" panose="020F0502020204030204" pitchFamily="34" charset="0"/>
              <a:ea typeface="Calibri" panose="020F0502020204030204" pitchFamily="34" charset="0"/>
              <a:cs typeface="Times New Roman" panose="02020603050405020304" pitchFamily="18" charset="0"/>
            </a:endParaRPr>
          </a:p>
        </p:txBody>
      </p:sp>
      <p:pic>
        <p:nvPicPr>
          <p:cNvPr id="19" name="Picture 18"/>
          <p:cNvPicPr>
            <a:picLocks noChangeAspect="1"/>
          </p:cNvPicPr>
          <p:nvPr/>
        </p:nvPicPr>
        <p:blipFill rotWithShape="1">
          <a:blip r:embed="rId3"/>
          <a:srcRect l="26021" r="49357"/>
          <a:stretch/>
        </p:blipFill>
        <p:spPr>
          <a:xfrm>
            <a:off x="1102658" y="3281083"/>
            <a:ext cx="3850341" cy="3254187"/>
          </a:xfrm>
          <a:prstGeom prst="rect">
            <a:avLst/>
          </a:prstGeom>
        </p:spPr>
      </p:pic>
    </p:spTree>
    <p:extLst>
      <p:ext uri="{BB962C8B-B14F-4D97-AF65-F5344CB8AC3E}">
        <p14:creationId xmlns:p14="http://schemas.microsoft.com/office/powerpoint/2010/main" val="296090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Rectangle 3"/>
          <p:cNvSpPr/>
          <p:nvPr/>
        </p:nvSpPr>
        <p:spPr>
          <a:xfrm>
            <a:off x="5011272" y="741162"/>
            <a:ext cx="6096000" cy="1823128"/>
          </a:xfrm>
          <a:prstGeom prst="rect">
            <a:avLst/>
          </a:prstGeom>
        </p:spPr>
        <p:txBody>
          <a:bodyPr>
            <a:spAutoFit/>
          </a:bodyPr>
          <a:lstStyle/>
          <a:p>
            <a:pPr algn="just">
              <a:lnSpc>
                <a:spcPct val="120000"/>
              </a:lnSpc>
              <a:spcAft>
                <a:spcPts val="0"/>
              </a:spcAft>
            </a:pPr>
            <a:r>
              <a:rPr lang="en-US" sz="3200">
                <a:latin typeface="Times New Roman" panose="02020603050405020304" pitchFamily="18" charset="0"/>
                <a:ea typeface="Times New Roman" panose="02020603050405020304" pitchFamily="18" charset="0"/>
                <a:cs typeface="Times New Roman" panose="02020603050405020304" pitchFamily="18" charset="0"/>
              </a:rPr>
              <a:t>Hình 5: Sử dụng nhiều thuốc trừ sâu làm chết động vật, thực vật, ô nhiễm môi trường đất, nước.</a:t>
            </a:r>
            <a:endParaRPr lang="en-US" sz="2400">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5011272" y="3803737"/>
            <a:ext cx="6364940" cy="2414059"/>
          </a:xfrm>
          <a:prstGeom prst="rect">
            <a:avLst/>
          </a:prstGeom>
        </p:spPr>
        <p:txBody>
          <a:bodyPr wrap="square">
            <a:spAutoFit/>
          </a:bodyPr>
          <a:lstStyle/>
          <a:p>
            <a:pPr algn="just">
              <a:lnSpc>
                <a:spcPct val="120000"/>
              </a:lnSpc>
              <a:spcAft>
                <a:spcPts val="0"/>
              </a:spcAft>
            </a:pPr>
            <a:r>
              <a:rPr lang="en-US" sz="3200">
                <a:latin typeface="Times New Roman" panose="02020603050405020304" pitchFamily="18" charset="0"/>
                <a:ea typeface="Times New Roman" panose="02020603050405020304" pitchFamily="18" charset="0"/>
                <a:cs typeface="Times New Roman" panose="02020603050405020304" pitchFamily="18" charset="0"/>
              </a:rPr>
              <a:t>Hình 6: Thải nước bẩn ra môi trường làm ô nhiễm nguồn nước, ảnh hưởng xấu đến môi trường sống của động, thực vật.</a:t>
            </a:r>
            <a:endParaRPr lang="en-US" sz="2400">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rotWithShape="1">
          <a:blip r:embed="rId2"/>
          <a:srcRect l="50303" r="24509"/>
          <a:stretch/>
        </p:blipFill>
        <p:spPr>
          <a:xfrm>
            <a:off x="389964" y="10271"/>
            <a:ext cx="4410636" cy="3284911"/>
          </a:xfrm>
          <a:prstGeom prst="rect">
            <a:avLst/>
          </a:prstGeom>
        </p:spPr>
      </p:pic>
      <p:pic>
        <p:nvPicPr>
          <p:cNvPr id="9" name="Picture 8"/>
          <p:cNvPicPr>
            <a:picLocks noChangeAspect="1"/>
          </p:cNvPicPr>
          <p:nvPr/>
        </p:nvPicPr>
        <p:blipFill rotWithShape="1">
          <a:blip r:embed="rId2"/>
          <a:srcRect l="75378" t="819" r="-566" b="-819"/>
          <a:stretch/>
        </p:blipFill>
        <p:spPr>
          <a:xfrm>
            <a:off x="389964" y="3389311"/>
            <a:ext cx="4572001" cy="3284911"/>
          </a:xfrm>
          <a:prstGeom prst="rect">
            <a:avLst/>
          </a:prstGeom>
        </p:spPr>
      </p:pic>
    </p:spTree>
    <p:extLst>
      <p:ext uri="{BB962C8B-B14F-4D97-AF65-F5344CB8AC3E}">
        <p14:creationId xmlns:p14="http://schemas.microsoft.com/office/powerpoint/2010/main" val="327816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1461247" y="1875707"/>
            <a:ext cx="9686364" cy="2751522"/>
          </a:xfrm>
          <a:prstGeom prst="rect">
            <a:avLst/>
          </a:prstGeom>
        </p:spPr>
        <p:txBody>
          <a:bodyPr wrap="square">
            <a:spAutoFit/>
          </a:bodyPr>
          <a:lstStyle/>
          <a:p>
            <a:pPr algn="just">
              <a:lnSpc>
                <a:spcPct val="120000"/>
              </a:lnSpc>
              <a:spcAft>
                <a:spcPts val="0"/>
              </a:spcAft>
            </a:pPr>
            <a:r>
              <a:rPr lang="en-US" sz="3600">
                <a:latin typeface="Times New Roman" panose="02020603050405020304" pitchFamily="18" charset="0"/>
                <a:ea typeface="Times New Roman" panose="02020603050405020304" pitchFamily="18" charset="0"/>
                <a:cs typeface="Times New Roman" panose="02020603050405020304" pitchFamily="18" charset="0"/>
              </a:rPr>
              <a:t>- Kể thêm những việc làm có thể ảnh hưởng đến môi trường sống của động vật và thực vật? </a:t>
            </a:r>
          </a:p>
          <a:p>
            <a:pPr algn="just">
              <a:lnSpc>
                <a:spcPct val="120000"/>
              </a:lnSpc>
            </a:pPr>
            <a:r>
              <a:rPr lang="en-US" sz="3600">
                <a:latin typeface="Times New Roman" panose="02020603050405020304" pitchFamily="18" charset="0"/>
                <a:ea typeface="Times New Roman" panose="02020603050405020304" pitchFamily="18" charset="0"/>
                <a:cs typeface="Times New Roman" panose="02020603050405020304" pitchFamily="18" charset="0"/>
              </a:rPr>
              <a:t>- Việc làm đó gây tác hại gì đến môi trường sống của động vật và thực vật? </a:t>
            </a:r>
          </a:p>
        </p:txBody>
      </p:sp>
    </p:spTree>
    <p:extLst>
      <p:ext uri="{BB962C8B-B14F-4D97-AF65-F5344CB8AC3E}">
        <p14:creationId xmlns:p14="http://schemas.microsoft.com/office/powerpoint/2010/main" val="878120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F2704A-9372-4EA6-BB6F-6FCB13429E0E}"/>
              </a:ext>
            </a:extLst>
          </p:cNvPr>
          <p:cNvSpPr txBox="1"/>
          <p:nvPr/>
        </p:nvSpPr>
        <p:spPr>
          <a:xfrm>
            <a:off x="389965" y="207500"/>
            <a:ext cx="11802035" cy="1077218"/>
          </a:xfrm>
          <a:prstGeom prst="rect">
            <a:avLst/>
          </a:prstGeom>
          <a:noFill/>
        </p:spPr>
        <p:txBody>
          <a:bodyPr wrap="square" rtlCol="0">
            <a:spAutoFit/>
          </a:bodyPr>
          <a:lstStyle/>
          <a:p>
            <a:pPr algn="ctr"/>
            <a:r>
              <a:rPr lang="en-US" sz="3200">
                <a:solidFill>
                  <a:srgbClr val="FF0000"/>
                </a:solidFill>
                <a:latin typeface="Times New Roman" panose="02020603050405020304" pitchFamily="18" charset="0"/>
                <a:cs typeface="Times New Roman" panose="02020603050405020304" pitchFamily="18" charset="0"/>
              </a:rPr>
              <a:t>Một số </a:t>
            </a:r>
            <a:r>
              <a:rPr lang="vi-VN" sz="3200">
                <a:solidFill>
                  <a:srgbClr val="FF0000"/>
                </a:solidFill>
                <a:latin typeface="Times New Roman" panose="02020603050405020304" pitchFamily="18" charset="0"/>
                <a:cs typeface="Times New Roman" panose="02020603050405020304" pitchFamily="18" charset="0"/>
              </a:rPr>
              <a:t>việc làm có hại đối </a:t>
            </a:r>
            <a:r>
              <a:rPr lang="vi-VN" sz="3200" dirty="0">
                <a:solidFill>
                  <a:srgbClr val="FF0000"/>
                </a:solidFill>
                <a:latin typeface="Times New Roman" panose="02020603050405020304" pitchFamily="18" charset="0"/>
                <a:cs typeface="Times New Roman" panose="02020603050405020304" pitchFamily="18" charset="0"/>
              </a:rPr>
              <a:t>với môi trường </a:t>
            </a:r>
            <a:r>
              <a:rPr lang="vi-VN" sz="3200">
                <a:solidFill>
                  <a:srgbClr val="FF0000"/>
                </a:solidFill>
                <a:latin typeface="Times New Roman" panose="02020603050405020304" pitchFamily="18" charset="0"/>
                <a:cs typeface="Times New Roman" panose="02020603050405020304" pitchFamily="18" charset="0"/>
              </a:rPr>
              <a:t>sống </a:t>
            </a:r>
            <a:endParaRPr lang="en-US" sz="3200">
              <a:solidFill>
                <a:srgbClr val="FF0000"/>
              </a:solidFill>
              <a:latin typeface="Times New Roman" panose="02020603050405020304" pitchFamily="18" charset="0"/>
              <a:cs typeface="Times New Roman" panose="02020603050405020304" pitchFamily="18" charset="0"/>
            </a:endParaRPr>
          </a:p>
          <a:p>
            <a:pPr algn="ctr"/>
            <a:r>
              <a:rPr lang="vi-VN" sz="3200">
                <a:solidFill>
                  <a:srgbClr val="FF0000"/>
                </a:solidFill>
                <a:latin typeface="Times New Roman" panose="02020603050405020304" pitchFamily="18" charset="0"/>
                <a:cs typeface="Times New Roman" panose="02020603050405020304" pitchFamily="18" charset="0"/>
              </a:rPr>
              <a:t>của </a:t>
            </a:r>
            <a:r>
              <a:rPr lang="vi-VN" sz="3200" dirty="0">
                <a:solidFill>
                  <a:srgbClr val="FF0000"/>
                </a:solidFill>
                <a:latin typeface="Times New Roman" panose="02020603050405020304" pitchFamily="18" charset="0"/>
                <a:cs typeface="Times New Roman" panose="02020603050405020304" pitchFamily="18" charset="0"/>
              </a:rPr>
              <a:t>thực vật và </a:t>
            </a:r>
            <a:r>
              <a:rPr lang="vi-VN" sz="3200">
                <a:solidFill>
                  <a:srgbClr val="FF0000"/>
                </a:solidFill>
                <a:latin typeface="Times New Roman" panose="02020603050405020304" pitchFamily="18" charset="0"/>
                <a:cs typeface="Times New Roman" panose="02020603050405020304" pitchFamily="18" charset="0"/>
              </a:rPr>
              <a:t>động vật</a:t>
            </a:r>
            <a:r>
              <a:rPr lang="en-US" sz="3200">
                <a:solidFill>
                  <a:srgbClr val="FF0000"/>
                </a:solidFill>
                <a:latin typeface="Times New Roman" panose="02020603050405020304" pitchFamily="18" charset="0"/>
                <a:cs typeface="Times New Roman" panose="02020603050405020304" pitchFamily="18" charset="0"/>
              </a:rPr>
              <a:t>.</a:t>
            </a:r>
            <a:endParaRPr lang="vi-VN" sz="3200" b="1" dirty="0">
              <a:solidFill>
                <a:srgbClr val="FF0000"/>
              </a:solidFill>
              <a:latin typeface="Times New Roman" panose="02020603050405020304" pitchFamily="18" charset="0"/>
              <a:cs typeface="Times New Roman" panose="02020603050405020304" pitchFamily="18" charset="0"/>
            </a:endParaRPr>
          </a:p>
        </p:txBody>
      </p:sp>
      <p:grpSp>
        <p:nvGrpSpPr>
          <p:cNvPr id="9" name="Group 8"/>
          <p:cNvGrpSpPr/>
          <p:nvPr/>
        </p:nvGrpSpPr>
        <p:grpSpPr>
          <a:xfrm>
            <a:off x="2689155" y="1537786"/>
            <a:ext cx="6646811" cy="5122991"/>
            <a:chOff x="2296366" y="1384284"/>
            <a:chExt cx="6646811" cy="5122991"/>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6366" y="1384284"/>
              <a:ext cx="6646811" cy="4428438"/>
            </a:xfrm>
            <a:prstGeom prst="rect">
              <a:avLst/>
            </a:prstGeom>
          </p:spPr>
        </p:pic>
        <p:sp>
          <p:nvSpPr>
            <p:cNvPr id="8" name="TextBox 7">
              <a:extLst>
                <a:ext uri="{FF2B5EF4-FFF2-40B4-BE49-F238E27FC236}">
                  <a16:creationId xmlns:a16="http://schemas.microsoft.com/office/drawing/2014/main" id="{16F2704A-9372-4EA6-BB6F-6FCB13429E0E}"/>
                </a:ext>
              </a:extLst>
            </p:cNvPr>
            <p:cNvSpPr txBox="1"/>
            <p:nvPr/>
          </p:nvSpPr>
          <p:spPr>
            <a:xfrm>
              <a:off x="2296366" y="5922500"/>
              <a:ext cx="6535271" cy="584775"/>
            </a:xfrm>
            <a:prstGeom prst="rect">
              <a:avLst/>
            </a:prstGeom>
            <a:noFill/>
          </p:spPr>
          <p:txBody>
            <a:bodyPr wrap="square" rtlCol="0">
              <a:spAutoFit/>
            </a:bodyPr>
            <a:lstStyle/>
            <a:p>
              <a:pPr algn="ctr"/>
              <a:r>
                <a:rPr lang="en-US" sz="3200"/>
                <a:t>Rác thải y tế</a:t>
              </a:r>
              <a:endParaRPr lang="vi-VN" sz="3200" b="1" dirty="0"/>
            </a:p>
          </p:txBody>
        </p:sp>
      </p:grpSp>
      <p:grpSp>
        <p:nvGrpSpPr>
          <p:cNvPr id="12" name="Group 11"/>
          <p:cNvGrpSpPr/>
          <p:nvPr/>
        </p:nvGrpSpPr>
        <p:grpSpPr>
          <a:xfrm>
            <a:off x="55769" y="1541828"/>
            <a:ext cx="11802035" cy="5112779"/>
            <a:chOff x="-337017" y="1384284"/>
            <a:chExt cx="11802035" cy="5112779"/>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6366" y="1384284"/>
              <a:ext cx="6646811" cy="4428438"/>
            </a:xfrm>
            <a:prstGeom prst="rect">
              <a:avLst/>
            </a:prstGeom>
          </p:spPr>
        </p:pic>
        <p:sp>
          <p:nvSpPr>
            <p:cNvPr id="11" name="TextBox 10">
              <a:extLst>
                <a:ext uri="{FF2B5EF4-FFF2-40B4-BE49-F238E27FC236}">
                  <a16:creationId xmlns:a16="http://schemas.microsoft.com/office/drawing/2014/main" id="{16F2704A-9372-4EA6-BB6F-6FCB13429E0E}"/>
                </a:ext>
              </a:extLst>
            </p:cNvPr>
            <p:cNvSpPr txBox="1"/>
            <p:nvPr/>
          </p:nvSpPr>
          <p:spPr>
            <a:xfrm>
              <a:off x="-337017" y="5912288"/>
              <a:ext cx="11802035" cy="584775"/>
            </a:xfrm>
            <a:prstGeom prst="rect">
              <a:avLst/>
            </a:prstGeom>
            <a:noFill/>
          </p:spPr>
          <p:txBody>
            <a:bodyPr wrap="square" rtlCol="0">
              <a:spAutoFit/>
            </a:bodyPr>
            <a:lstStyle/>
            <a:p>
              <a:pPr algn="ctr"/>
              <a:r>
                <a:rPr lang="en-US" sz="3200" b="1"/>
                <a:t>Rác thải công nghiệp</a:t>
              </a:r>
              <a:endParaRPr lang="vi-VN" sz="3200" b="1" dirty="0"/>
            </a:p>
          </p:txBody>
        </p:sp>
      </p:grpSp>
      <p:grpSp>
        <p:nvGrpSpPr>
          <p:cNvPr id="25" name="Group 24"/>
          <p:cNvGrpSpPr/>
          <p:nvPr/>
        </p:nvGrpSpPr>
        <p:grpSpPr>
          <a:xfrm>
            <a:off x="2700404" y="1518307"/>
            <a:ext cx="6646811" cy="5293792"/>
            <a:chOff x="2061021" y="1564208"/>
            <a:chExt cx="6646811" cy="5293792"/>
          </a:xfrm>
        </p:grpSpPr>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1021" y="1564208"/>
              <a:ext cx="6646811" cy="4438650"/>
            </a:xfrm>
            <a:prstGeom prst="rect">
              <a:avLst/>
            </a:prstGeom>
          </p:spPr>
        </p:pic>
        <p:sp>
          <p:nvSpPr>
            <p:cNvPr id="14" name="TextBox 13">
              <a:extLst>
                <a:ext uri="{FF2B5EF4-FFF2-40B4-BE49-F238E27FC236}">
                  <a16:creationId xmlns:a16="http://schemas.microsoft.com/office/drawing/2014/main" id="{16F2704A-9372-4EA6-BB6F-6FCB13429E0E}"/>
                </a:ext>
              </a:extLst>
            </p:cNvPr>
            <p:cNvSpPr txBox="1"/>
            <p:nvPr/>
          </p:nvSpPr>
          <p:spPr>
            <a:xfrm>
              <a:off x="2116791" y="6273225"/>
              <a:ext cx="6591041" cy="584775"/>
            </a:xfrm>
            <a:prstGeom prst="rect">
              <a:avLst/>
            </a:prstGeom>
            <a:noFill/>
          </p:spPr>
          <p:txBody>
            <a:bodyPr wrap="square" rtlCol="0">
              <a:spAutoFit/>
            </a:bodyPr>
            <a:lstStyle/>
            <a:p>
              <a:pPr algn="ctr"/>
              <a:r>
                <a:rPr lang="en-US" sz="3200" b="1"/>
                <a:t>Khai thác tài nguyên quá mức</a:t>
              </a:r>
              <a:endParaRPr lang="vi-VN" sz="3200" b="1" dirty="0"/>
            </a:p>
          </p:txBody>
        </p:sp>
      </p:grpSp>
      <p:grpSp>
        <p:nvGrpSpPr>
          <p:cNvPr id="20" name="Group 19"/>
          <p:cNvGrpSpPr/>
          <p:nvPr/>
        </p:nvGrpSpPr>
        <p:grpSpPr>
          <a:xfrm>
            <a:off x="150676" y="1482955"/>
            <a:ext cx="11802035" cy="5153628"/>
            <a:chOff x="-337017" y="1374071"/>
            <a:chExt cx="11802035" cy="5153628"/>
          </a:xfrm>
        </p:grpSpPr>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40596" y="1374071"/>
              <a:ext cx="6758351" cy="4448864"/>
            </a:xfrm>
            <a:prstGeom prst="rect">
              <a:avLst/>
            </a:prstGeom>
          </p:spPr>
        </p:pic>
        <p:sp>
          <p:nvSpPr>
            <p:cNvPr id="19" name="TextBox 18">
              <a:extLst>
                <a:ext uri="{FF2B5EF4-FFF2-40B4-BE49-F238E27FC236}">
                  <a16:creationId xmlns:a16="http://schemas.microsoft.com/office/drawing/2014/main" id="{16F2704A-9372-4EA6-BB6F-6FCB13429E0E}"/>
                </a:ext>
              </a:extLst>
            </p:cNvPr>
            <p:cNvSpPr txBox="1"/>
            <p:nvPr/>
          </p:nvSpPr>
          <p:spPr>
            <a:xfrm>
              <a:off x="-337017" y="5942924"/>
              <a:ext cx="11802035" cy="584775"/>
            </a:xfrm>
            <a:prstGeom prst="rect">
              <a:avLst/>
            </a:prstGeom>
            <a:noFill/>
          </p:spPr>
          <p:txBody>
            <a:bodyPr wrap="square" rtlCol="0">
              <a:spAutoFit/>
            </a:bodyPr>
            <a:lstStyle/>
            <a:p>
              <a:pPr algn="ctr"/>
              <a:r>
                <a:rPr lang="en-US" sz="3200" b="1"/>
                <a:t>Xả rác thải xuống biển</a:t>
              </a:r>
              <a:endParaRPr lang="vi-VN" sz="3200" b="1" dirty="0"/>
            </a:p>
          </p:txBody>
        </p:sp>
      </p:grpSp>
      <p:grpSp>
        <p:nvGrpSpPr>
          <p:cNvPr id="24" name="Group 23"/>
          <p:cNvGrpSpPr/>
          <p:nvPr/>
        </p:nvGrpSpPr>
        <p:grpSpPr>
          <a:xfrm>
            <a:off x="2700404" y="1533743"/>
            <a:ext cx="6758351" cy="5133204"/>
            <a:chOff x="2240596" y="1384282"/>
            <a:chExt cx="6702581" cy="5133204"/>
          </a:xfrm>
        </p:grpSpPr>
        <p:sp>
          <p:nvSpPr>
            <p:cNvPr id="22" name="TextBox 21">
              <a:extLst>
                <a:ext uri="{FF2B5EF4-FFF2-40B4-BE49-F238E27FC236}">
                  <a16:creationId xmlns:a16="http://schemas.microsoft.com/office/drawing/2014/main" id="{16F2704A-9372-4EA6-BB6F-6FCB13429E0E}"/>
                </a:ext>
              </a:extLst>
            </p:cNvPr>
            <p:cNvSpPr txBox="1"/>
            <p:nvPr/>
          </p:nvSpPr>
          <p:spPr>
            <a:xfrm>
              <a:off x="2690552" y="5932711"/>
              <a:ext cx="5858435" cy="584775"/>
            </a:xfrm>
            <a:prstGeom prst="rect">
              <a:avLst/>
            </a:prstGeom>
            <a:noFill/>
          </p:spPr>
          <p:txBody>
            <a:bodyPr wrap="square" rtlCol="0">
              <a:spAutoFit/>
            </a:bodyPr>
            <a:lstStyle/>
            <a:p>
              <a:pPr algn="ctr"/>
              <a:r>
                <a:rPr lang="en-US" sz="3200" b="1"/>
                <a:t>Chặt phá, đốt rừng bừa bãi.</a:t>
              </a:r>
              <a:endParaRPr lang="vi-VN" sz="3200" b="1" dirty="0"/>
            </a:p>
          </p:txBody>
        </p:sp>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40596" y="1384282"/>
              <a:ext cx="6702581" cy="4428439"/>
            </a:xfrm>
            <a:prstGeom prst="rect">
              <a:avLst/>
            </a:prstGeom>
          </p:spPr>
        </p:pic>
      </p:grpSp>
    </p:spTree>
    <p:extLst>
      <p:ext uri="{BB962C8B-B14F-4D97-AF65-F5344CB8AC3E}">
        <p14:creationId xmlns:p14="http://schemas.microsoft.com/office/powerpoint/2010/main" val="572732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xit" presetSubtype="32" fill="hold" nodeType="clickEffect">
                                  <p:stCondLst>
                                    <p:cond delay="0"/>
                                  </p:stCondLst>
                                  <p:childTnLst>
                                    <p:anim calcmode="lin" valueType="num">
                                      <p:cBhvr>
                                        <p:cTn id="16" dur="500"/>
                                        <p:tgtEl>
                                          <p:spTgt spid="9"/>
                                        </p:tgtEl>
                                        <p:attrNameLst>
                                          <p:attrName>ppt_w</p:attrName>
                                        </p:attrNameLst>
                                      </p:cBhvr>
                                      <p:tavLst>
                                        <p:tav tm="0">
                                          <p:val>
                                            <p:strVal val="ppt_w"/>
                                          </p:val>
                                        </p:tav>
                                        <p:tav tm="100000">
                                          <p:val>
                                            <p:fltVal val="0"/>
                                          </p:val>
                                        </p:tav>
                                      </p:tavLst>
                                    </p:anim>
                                    <p:anim calcmode="lin" valueType="num">
                                      <p:cBhvr>
                                        <p:cTn id="17" dur="500"/>
                                        <p:tgtEl>
                                          <p:spTgt spid="9"/>
                                        </p:tgtEl>
                                        <p:attrNameLst>
                                          <p:attrName>ppt_h</p:attrName>
                                        </p:attrNameLst>
                                      </p:cBhvr>
                                      <p:tavLst>
                                        <p:tav tm="0">
                                          <p:val>
                                            <p:strVal val="ppt_h"/>
                                          </p:val>
                                        </p:tav>
                                        <p:tav tm="100000">
                                          <p:val>
                                            <p:fltVal val="0"/>
                                          </p:val>
                                        </p:tav>
                                      </p:tavLst>
                                    </p:anim>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3" presetClass="exit" presetSubtype="0" fill="hold" nodeType="clickEffect">
                                  <p:stCondLst>
                                    <p:cond delay="0"/>
                                  </p:stCondLst>
                                  <p:childTnLst>
                                    <p:anim calcmode="lin" valueType="num">
                                      <p:cBhvr>
                                        <p:cTn id="30" dur="600" decel="50000">
                                          <p:stCondLst>
                                            <p:cond delay="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1" dur="400">
                                          <p:stCondLst>
                                            <p:cond delay="600"/>
                                          </p:stCondLst>
                                        </p:cTn>
                                        <p:tgtEl>
                                          <p:spTgt spid="12"/>
                                        </p:tgtEl>
                                        <p:attrNameLst>
                                          <p:attrName>ppt_x</p:attrName>
                                        </p:attrNameLst>
                                      </p:cBhvr>
                                      <p:tavLst>
                                        <p:tav tm="0">
                                          <p:val>
                                            <p:strVal val="ppt_x"/>
                                          </p:val>
                                        </p:tav>
                                        <p:tav tm="100000">
                                          <p:val>
                                            <p:strVal val="ppt_x"/>
                                          </p:val>
                                        </p:tav>
                                      </p:tavLst>
                                    </p:anim>
                                    <p:anim calcmode="lin" valueType="num">
                                      <p:cBhvr>
                                        <p:cTn id="32" dur="600" decel="50000">
                                          <p:stCondLst>
                                            <p:cond delay="0"/>
                                          </p:stCondLst>
                                        </p:cTn>
                                        <p:tgtEl>
                                          <p:spTgt spid="12"/>
                                        </p:tgtEl>
                                        <p:attrNameLst>
                                          <p:attrName>ppt_y</p:attrName>
                                        </p:attrNameLst>
                                      </p:cBhvr>
                                      <p:tavLst>
                                        <p:tav tm="0">
                                          <p:val>
                                            <p:strVal val="ppt_y"/>
                                          </p:val>
                                        </p:tav>
                                        <p:tav tm="5000">
                                          <p:val>
                                            <p:strVal val="ppt_y+0.0019"/>
                                          </p:val>
                                        </p:tav>
                                        <p:tav tm="10000">
                                          <p:val>
                                            <p:strVal val="ppt_y+0.0076"/>
                                          </p:val>
                                        </p:tav>
                                        <p:tav tm="15000">
                                          <p:val>
                                            <p:strVal val="ppt_y+0.0169"/>
                                          </p:val>
                                        </p:tav>
                                        <p:tav tm="20000">
                                          <p:val>
                                            <p:strVal val="ppt_y+0.0296"/>
                                          </p:val>
                                        </p:tav>
                                        <p:tav tm="25000">
                                          <p:val>
                                            <p:strVal val="ppt_y+0.0454"/>
                                          </p:val>
                                        </p:tav>
                                        <p:tav tm="30000">
                                          <p:val>
                                            <p:strVal val="ppt_y+0.0639"/>
                                          </p:val>
                                        </p:tav>
                                        <p:tav tm="35000">
                                          <p:val>
                                            <p:strVal val="ppt_y+0.0846"/>
                                          </p:val>
                                        </p:tav>
                                        <p:tav tm="40000">
                                          <p:val>
                                            <p:strVal val="ppt_y+0.1071"/>
                                          </p:val>
                                        </p:tav>
                                        <p:tav tm="45000">
                                          <p:val>
                                            <p:strVal val="ppt_y+0.1307"/>
                                          </p:val>
                                        </p:tav>
                                        <p:tav tm="50000">
                                          <p:val>
                                            <p:strVal val="ppt_y+0.155"/>
                                          </p:val>
                                        </p:tav>
                                        <p:tav tm="55000">
                                          <p:val>
                                            <p:strVal val="ppt_y+0.1792"/>
                                          </p:val>
                                        </p:tav>
                                        <p:tav tm="60000">
                                          <p:val>
                                            <p:strVal val="ppt_y+0.2029"/>
                                          </p:val>
                                        </p:tav>
                                        <p:tav tm="65000">
                                          <p:val>
                                            <p:strVal val="ppt_y+0.2253"/>
                                          </p:val>
                                        </p:tav>
                                        <p:tav tm="70000">
                                          <p:val>
                                            <p:strVal val="ppt_y+0.2461"/>
                                          </p:val>
                                        </p:tav>
                                        <p:tav tm="75000">
                                          <p:val>
                                            <p:strVal val="ppt_y+0.2646"/>
                                          </p:val>
                                        </p:tav>
                                        <p:tav tm="80000">
                                          <p:val>
                                            <p:strVal val="ppt_y+0.2804"/>
                                          </p:val>
                                        </p:tav>
                                        <p:tav tm="85000">
                                          <p:val>
                                            <p:strVal val="ppt_y+0.2931"/>
                                          </p:val>
                                        </p:tav>
                                        <p:tav tm="90000">
                                          <p:val>
                                            <p:strVal val="ppt_y+0.3024"/>
                                          </p:val>
                                        </p:tav>
                                        <p:tav tm="95000">
                                          <p:val>
                                            <p:strVal val="ppt_y+0.308"/>
                                          </p:val>
                                        </p:tav>
                                        <p:tav tm="100000">
                                          <p:val>
                                            <p:strVal val="ppt_y+0.31"/>
                                          </p:val>
                                        </p:tav>
                                      </p:tavLst>
                                    </p:anim>
                                    <p:anim calcmode="lin" valueType="num">
                                      <p:cBhvr>
                                        <p:cTn id="33" dur="400">
                                          <p:stCondLst>
                                            <p:cond delay="600"/>
                                          </p:stCondLst>
                                        </p:cTn>
                                        <p:tgtEl>
                                          <p:spTgt spid="12"/>
                                        </p:tgtEl>
                                        <p:attrNameLst>
                                          <p:attrName>ppt_y</p:attrName>
                                        </p:attrNameLst>
                                      </p:cBhvr>
                                      <p:tavLst>
                                        <p:tav tm="0">
                                          <p:val>
                                            <p:strVal val="ppt_y"/>
                                          </p:val>
                                        </p:tav>
                                        <p:tav tm="100000">
                                          <p:val>
                                            <p:strVal val="ppt_y"/>
                                          </p:val>
                                        </p:tav>
                                      </p:tavLst>
                                    </p:anim>
                                    <p:animEffect transition="out" filter="fade">
                                      <p:cBhvr>
                                        <p:cTn id="34" dur="100">
                                          <p:stCondLst>
                                            <p:cond delay="900"/>
                                          </p:stCondLst>
                                        </p:cTn>
                                        <p:tgtEl>
                                          <p:spTgt spid="12"/>
                                        </p:tgtEl>
                                      </p:cBhvr>
                                    </p:animEffect>
                                    <p:set>
                                      <p:cBhvr>
                                        <p:cTn id="35" dur="1" fill="hold">
                                          <p:stCondLst>
                                            <p:cond delay="999"/>
                                          </p:stCondLst>
                                        </p:cTn>
                                        <p:tgtEl>
                                          <p:spTgt spid="12"/>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5" presetClass="entr" presetSubtype="0"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p:cTn id="40" dur="1000" fill="hold"/>
                                        <p:tgtEl>
                                          <p:spTgt spid="25"/>
                                        </p:tgtEl>
                                        <p:attrNameLst>
                                          <p:attrName>ppt_w</p:attrName>
                                        </p:attrNameLst>
                                      </p:cBhvr>
                                      <p:tavLst>
                                        <p:tav tm="0">
                                          <p:val>
                                            <p:fltVal val="0"/>
                                          </p:val>
                                        </p:tav>
                                        <p:tav tm="100000">
                                          <p:val>
                                            <p:strVal val="#ppt_w"/>
                                          </p:val>
                                        </p:tav>
                                      </p:tavLst>
                                    </p:anim>
                                    <p:anim calcmode="lin" valueType="num">
                                      <p:cBhvr>
                                        <p:cTn id="41" dur="1000" fill="hold"/>
                                        <p:tgtEl>
                                          <p:spTgt spid="25"/>
                                        </p:tgtEl>
                                        <p:attrNameLst>
                                          <p:attrName>ppt_h</p:attrName>
                                        </p:attrNameLst>
                                      </p:cBhvr>
                                      <p:tavLst>
                                        <p:tav tm="0">
                                          <p:val>
                                            <p:fltVal val="0"/>
                                          </p:val>
                                        </p:tav>
                                        <p:tav tm="100000">
                                          <p:val>
                                            <p:strVal val="#ppt_h"/>
                                          </p:val>
                                        </p:tav>
                                      </p:tavLst>
                                    </p:anim>
                                    <p:anim calcmode="lin" valueType="num">
                                      <p:cBhvr>
                                        <p:cTn id="42" dur="1000" fill="hold"/>
                                        <p:tgtEl>
                                          <p:spTgt spid="25"/>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2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4" fill="hold">
                      <p:stCondLst>
                        <p:cond delay="indefinite"/>
                      </p:stCondLst>
                      <p:childTnLst>
                        <p:par>
                          <p:cTn id="45" fill="hold">
                            <p:stCondLst>
                              <p:cond delay="0"/>
                            </p:stCondLst>
                            <p:childTnLst>
                              <p:par>
                                <p:cTn id="46" presetID="37" presetClass="exit" presetSubtype="0" fill="hold" nodeType="clickEffect">
                                  <p:stCondLst>
                                    <p:cond delay="0"/>
                                  </p:stCondLst>
                                  <p:childTnLst>
                                    <p:animEffect transition="out" filter="fade">
                                      <p:cBhvr>
                                        <p:cTn id="47" dur="1000"/>
                                        <p:tgtEl>
                                          <p:spTgt spid="25"/>
                                        </p:tgtEl>
                                      </p:cBhvr>
                                    </p:animEffect>
                                    <p:anim calcmode="lin" valueType="num">
                                      <p:cBhvr>
                                        <p:cTn id="48" dur="1000"/>
                                        <p:tgtEl>
                                          <p:spTgt spid="25"/>
                                        </p:tgtEl>
                                        <p:attrNameLst>
                                          <p:attrName>ppt_x</p:attrName>
                                        </p:attrNameLst>
                                      </p:cBhvr>
                                      <p:tavLst>
                                        <p:tav tm="0">
                                          <p:val>
                                            <p:strVal val="ppt_x"/>
                                          </p:val>
                                        </p:tav>
                                        <p:tav tm="100000">
                                          <p:val>
                                            <p:strVal val="ppt_x"/>
                                          </p:val>
                                        </p:tav>
                                      </p:tavLst>
                                    </p:anim>
                                    <p:anim calcmode="lin" valueType="num">
                                      <p:cBhvr>
                                        <p:cTn id="49" dur="100" decel="100000"/>
                                        <p:tgtEl>
                                          <p:spTgt spid="25"/>
                                        </p:tgtEl>
                                        <p:attrNameLst>
                                          <p:attrName>ppt_y</p:attrName>
                                        </p:attrNameLst>
                                      </p:cBhvr>
                                      <p:tavLst>
                                        <p:tav tm="0">
                                          <p:val>
                                            <p:strVal val="ppt_y"/>
                                          </p:val>
                                        </p:tav>
                                        <p:tav tm="100000">
                                          <p:val>
                                            <p:strVal val="ppt_y-.03"/>
                                          </p:val>
                                        </p:tav>
                                      </p:tavLst>
                                    </p:anim>
                                    <p:anim calcmode="lin" valueType="num">
                                      <p:cBhvr>
                                        <p:cTn id="50" dur="900" accel="100000">
                                          <p:stCondLst>
                                            <p:cond delay="100"/>
                                          </p:stCondLst>
                                        </p:cTn>
                                        <p:tgtEl>
                                          <p:spTgt spid="25"/>
                                        </p:tgtEl>
                                        <p:attrNameLst>
                                          <p:attrName>ppt_y</p:attrName>
                                        </p:attrNameLst>
                                      </p:cBhvr>
                                      <p:tavLst>
                                        <p:tav tm="0">
                                          <p:val>
                                            <p:strVal val="ppt_y"/>
                                          </p:val>
                                        </p:tav>
                                        <p:tav tm="100000">
                                          <p:val>
                                            <p:strVal val="ppt_y+1"/>
                                          </p:val>
                                        </p:tav>
                                      </p:tavLst>
                                    </p:anim>
                                    <p:set>
                                      <p:cBhvr>
                                        <p:cTn id="51" dur="1" fill="hold">
                                          <p:stCondLst>
                                            <p:cond delay="999"/>
                                          </p:stCondLst>
                                        </p:cTn>
                                        <p:tgtEl>
                                          <p:spTgt spid="25"/>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31" presetClass="entr" presetSubtype="0" fill="hold" nodeType="click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p:cTn id="56" dur="1000" fill="hold"/>
                                        <p:tgtEl>
                                          <p:spTgt spid="20"/>
                                        </p:tgtEl>
                                        <p:attrNameLst>
                                          <p:attrName>ppt_w</p:attrName>
                                        </p:attrNameLst>
                                      </p:cBhvr>
                                      <p:tavLst>
                                        <p:tav tm="0">
                                          <p:val>
                                            <p:fltVal val="0"/>
                                          </p:val>
                                        </p:tav>
                                        <p:tav tm="100000">
                                          <p:val>
                                            <p:strVal val="#ppt_w"/>
                                          </p:val>
                                        </p:tav>
                                      </p:tavLst>
                                    </p:anim>
                                    <p:anim calcmode="lin" valueType="num">
                                      <p:cBhvr>
                                        <p:cTn id="57" dur="1000" fill="hold"/>
                                        <p:tgtEl>
                                          <p:spTgt spid="20"/>
                                        </p:tgtEl>
                                        <p:attrNameLst>
                                          <p:attrName>ppt_h</p:attrName>
                                        </p:attrNameLst>
                                      </p:cBhvr>
                                      <p:tavLst>
                                        <p:tav tm="0">
                                          <p:val>
                                            <p:fltVal val="0"/>
                                          </p:val>
                                        </p:tav>
                                        <p:tav tm="100000">
                                          <p:val>
                                            <p:strVal val="#ppt_h"/>
                                          </p:val>
                                        </p:tav>
                                      </p:tavLst>
                                    </p:anim>
                                    <p:anim calcmode="lin" valueType="num">
                                      <p:cBhvr>
                                        <p:cTn id="58" dur="1000" fill="hold"/>
                                        <p:tgtEl>
                                          <p:spTgt spid="20"/>
                                        </p:tgtEl>
                                        <p:attrNameLst>
                                          <p:attrName>style.rotation</p:attrName>
                                        </p:attrNameLst>
                                      </p:cBhvr>
                                      <p:tavLst>
                                        <p:tav tm="0">
                                          <p:val>
                                            <p:fltVal val="90"/>
                                          </p:val>
                                        </p:tav>
                                        <p:tav tm="100000">
                                          <p:val>
                                            <p:fltVal val="0"/>
                                          </p:val>
                                        </p:tav>
                                      </p:tavLst>
                                    </p:anim>
                                    <p:animEffect transition="in" filter="fade">
                                      <p:cBhvr>
                                        <p:cTn id="59" dur="10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18" presetClass="exit" presetSubtype="12" fill="hold" nodeType="clickEffect">
                                  <p:stCondLst>
                                    <p:cond delay="0"/>
                                  </p:stCondLst>
                                  <p:childTnLst>
                                    <p:animEffect transition="out" filter="strips(downLeft)">
                                      <p:cBhvr>
                                        <p:cTn id="63" dur="500"/>
                                        <p:tgtEl>
                                          <p:spTgt spid="20"/>
                                        </p:tgtEl>
                                      </p:cBhvr>
                                    </p:animEffect>
                                    <p:set>
                                      <p:cBhvr>
                                        <p:cTn id="64" dur="1" fill="hold">
                                          <p:stCondLst>
                                            <p:cond delay="499"/>
                                          </p:stCondLst>
                                        </p:cTn>
                                        <p:tgtEl>
                                          <p:spTgt spid="20"/>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35" presetClass="entr" presetSubtype="0" fill="hold" nodeType="click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fade">
                                      <p:cBhvr>
                                        <p:cTn id="69" dur="2000"/>
                                        <p:tgtEl>
                                          <p:spTgt spid="24"/>
                                        </p:tgtEl>
                                      </p:cBhvr>
                                    </p:animEffect>
                                    <p:anim calcmode="lin" valueType="num">
                                      <p:cBhvr>
                                        <p:cTn id="70" dur="2000" fill="hold"/>
                                        <p:tgtEl>
                                          <p:spTgt spid="24"/>
                                        </p:tgtEl>
                                        <p:attrNameLst>
                                          <p:attrName>style.rotation</p:attrName>
                                        </p:attrNameLst>
                                      </p:cBhvr>
                                      <p:tavLst>
                                        <p:tav tm="0">
                                          <p:val>
                                            <p:fltVal val="720"/>
                                          </p:val>
                                        </p:tav>
                                        <p:tav tm="100000">
                                          <p:val>
                                            <p:fltVal val="0"/>
                                          </p:val>
                                        </p:tav>
                                      </p:tavLst>
                                    </p:anim>
                                    <p:anim calcmode="lin" valueType="num">
                                      <p:cBhvr>
                                        <p:cTn id="71" dur="2000" fill="hold"/>
                                        <p:tgtEl>
                                          <p:spTgt spid="24"/>
                                        </p:tgtEl>
                                        <p:attrNameLst>
                                          <p:attrName>ppt_h</p:attrName>
                                        </p:attrNameLst>
                                      </p:cBhvr>
                                      <p:tavLst>
                                        <p:tav tm="0">
                                          <p:val>
                                            <p:fltVal val="0"/>
                                          </p:val>
                                        </p:tav>
                                        <p:tav tm="100000">
                                          <p:val>
                                            <p:strVal val="#ppt_h"/>
                                          </p:val>
                                        </p:tav>
                                      </p:tavLst>
                                    </p:anim>
                                    <p:anim calcmode="lin" valueType="num">
                                      <p:cBhvr>
                                        <p:cTn id="72" dur="2000" fill="hold"/>
                                        <p:tgtEl>
                                          <p:spTgt spid="2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3765395"/>
            <a:ext cx="7165974" cy="3187854"/>
          </a:xfrm>
          <a:prstGeom prst="rect">
            <a:avLst/>
          </a:prstGeom>
        </p:spPr>
      </p:pic>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86150"/>
            <a:ext cx="12192000" cy="3371850"/>
          </a:xfrm>
          <a:prstGeom prst="rect">
            <a:avLst/>
          </a:prstGeom>
        </p:spPr>
      </p:pic>
      <p:pic>
        <p:nvPicPr>
          <p:cNvPr id="42" name="图片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45980" y="-103008"/>
            <a:ext cx="1103377" cy="1795325"/>
          </a:xfrm>
          <a:prstGeom prst="rect">
            <a:avLst/>
          </a:prstGeom>
        </p:spPr>
      </p:pic>
      <p:pic>
        <p:nvPicPr>
          <p:cNvPr id="43" name="图片 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101517"/>
            <a:ext cx="1103377" cy="1795325"/>
          </a:xfrm>
          <a:prstGeom prst="rect">
            <a:avLst/>
          </a:prstGeom>
        </p:spPr>
      </p:pic>
      <p:pic>
        <p:nvPicPr>
          <p:cNvPr id="3" name="Picture 2"/>
          <p:cNvPicPr>
            <a:picLocks noChangeAspect="1"/>
          </p:cNvPicPr>
          <p:nvPr/>
        </p:nvPicPr>
        <p:blipFill>
          <a:blip r:embed="rId5"/>
          <a:stretch>
            <a:fillRect/>
          </a:stretch>
        </p:blipFill>
        <p:spPr>
          <a:xfrm>
            <a:off x="1551145" y="573416"/>
            <a:ext cx="8894835" cy="3371380"/>
          </a:xfrm>
          <a:prstGeom prst="rect">
            <a:avLst/>
          </a:prstGeom>
        </p:spPr>
      </p:pic>
    </p:spTree>
    <p:extLst>
      <p:ext uri="{BB962C8B-B14F-4D97-AF65-F5344CB8AC3E}">
        <p14:creationId xmlns:p14="http://schemas.microsoft.com/office/powerpoint/2010/main" val="104470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750"/>
                                        <p:tgtEl>
                                          <p:spTgt spid="15"/>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750" fill="hold"/>
                                        <p:tgtEl>
                                          <p:spTgt spid="8"/>
                                        </p:tgtEl>
                                        <p:attrNameLst>
                                          <p:attrName>ppt_w</p:attrName>
                                        </p:attrNameLst>
                                      </p:cBhvr>
                                      <p:tavLst>
                                        <p:tav tm="0">
                                          <p:val>
                                            <p:fltVal val="0"/>
                                          </p:val>
                                        </p:tav>
                                        <p:tav tm="100000">
                                          <p:val>
                                            <p:strVal val="#ppt_w"/>
                                          </p:val>
                                        </p:tav>
                                      </p:tavLst>
                                    </p:anim>
                                    <p:anim calcmode="lin" valueType="num">
                                      <p:cBhvr>
                                        <p:cTn id="12" dur="750" fill="hold"/>
                                        <p:tgtEl>
                                          <p:spTgt spid="8"/>
                                        </p:tgtEl>
                                        <p:attrNameLst>
                                          <p:attrName>ppt_h</p:attrName>
                                        </p:attrNameLst>
                                      </p:cBhvr>
                                      <p:tavLst>
                                        <p:tav tm="0">
                                          <p:val>
                                            <p:fltVal val="0"/>
                                          </p:val>
                                        </p:tav>
                                        <p:tav tm="100000">
                                          <p:val>
                                            <p:strVal val="#ppt_h"/>
                                          </p:val>
                                        </p:tav>
                                      </p:tavLst>
                                    </p:anim>
                                    <p:animEffect transition="in" filter="fade">
                                      <p:cBhvr>
                                        <p:cTn id="13" dur="750"/>
                                        <p:tgtEl>
                                          <p:spTgt spid="8"/>
                                        </p:tgtEl>
                                      </p:cBhvr>
                                    </p:animEffect>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additive="base">
                                        <p:cTn id="17" dur="750" fill="hold"/>
                                        <p:tgtEl>
                                          <p:spTgt spid="43"/>
                                        </p:tgtEl>
                                        <p:attrNameLst>
                                          <p:attrName>ppt_x</p:attrName>
                                        </p:attrNameLst>
                                      </p:cBhvr>
                                      <p:tavLst>
                                        <p:tav tm="0">
                                          <p:val>
                                            <p:strVal val="#ppt_x"/>
                                          </p:val>
                                        </p:tav>
                                        <p:tav tm="100000">
                                          <p:val>
                                            <p:strVal val="#ppt_x"/>
                                          </p:val>
                                        </p:tav>
                                      </p:tavLst>
                                    </p:anim>
                                    <p:anim calcmode="lin" valueType="num">
                                      <p:cBhvr additive="base">
                                        <p:cTn id="18" dur="750" fill="hold"/>
                                        <p:tgtEl>
                                          <p:spTgt spid="4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ppt_x"/>
                                          </p:val>
                                        </p:tav>
                                        <p:tav tm="100000">
                                          <p:val>
                                            <p:strVal val="#ppt_x"/>
                                          </p:val>
                                        </p:tav>
                                      </p:tavLst>
                                    </p:anim>
                                    <p:anim calcmode="lin" valueType="num">
                                      <p:cBhvr additive="base">
                                        <p:cTn id="22" dur="75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34" y="1338568"/>
            <a:ext cx="786511" cy="584398"/>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46478" y="2476667"/>
            <a:ext cx="725465" cy="539039"/>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54062" y="553864"/>
            <a:ext cx="1242640" cy="902018"/>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00431" y="1455882"/>
            <a:ext cx="1331922" cy="1020785"/>
          </a:xfrm>
          <a:prstGeom prst="rect">
            <a:avLst/>
          </a:prstGeom>
        </p:spPr>
      </p:pic>
      <p:pic>
        <p:nvPicPr>
          <p:cNvPr id="9" name="图片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2588" y="457356"/>
            <a:ext cx="1535541" cy="1236541"/>
          </a:xfrm>
          <a:prstGeom prst="rect">
            <a:avLst/>
          </a:prstGeom>
        </p:spPr>
      </p:pic>
      <p:pic>
        <p:nvPicPr>
          <p:cNvPr id="10"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5695" y="5011464"/>
            <a:ext cx="1185863" cy="1003423"/>
          </a:xfrm>
          <a:prstGeom prst="rect">
            <a:avLst/>
          </a:prstGeom>
        </p:spPr>
      </p:pic>
      <p:pic>
        <p:nvPicPr>
          <p:cNvPr id="11" name="图片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54576" y="493378"/>
            <a:ext cx="823892" cy="1338169"/>
          </a:xfrm>
          <a:prstGeom prst="rect">
            <a:avLst/>
          </a:prstGeom>
        </p:spPr>
      </p:pic>
      <p:pic>
        <p:nvPicPr>
          <p:cNvPr id="12" name="图片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6622" y="4002612"/>
            <a:ext cx="731361" cy="1180151"/>
          </a:xfrm>
          <a:prstGeom prst="rect">
            <a:avLst/>
          </a:prstGeom>
        </p:spPr>
      </p:pic>
      <p:sp>
        <p:nvSpPr>
          <p:cNvPr id="13" name="任意多边形: 形状 12"/>
          <p:cNvSpPr/>
          <p:nvPr/>
        </p:nvSpPr>
        <p:spPr>
          <a:xfrm>
            <a:off x="1006381" y="1649345"/>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7FD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任意多边形: 形状 13"/>
          <p:cNvSpPr/>
          <p:nvPr/>
        </p:nvSpPr>
        <p:spPr>
          <a:xfrm>
            <a:off x="10118553" y="1804872"/>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FCC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任意多边形: 形状 14"/>
          <p:cNvSpPr/>
          <p:nvPr/>
        </p:nvSpPr>
        <p:spPr>
          <a:xfrm>
            <a:off x="965135" y="5781955"/>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F8F6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任意多边形: 形状 15"/>
          <p:cNvSpPr/>
          <p:nvPr/>
        </p:nvSpPr>
        <p:spPr>
          <a:xfrm>
            <a:off x="11689838" y="3600433"/>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7FD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17" name="图片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5659878"/>
            <a:ext cx="12192000" cy="1198068"/>
          </a:xfrm>
          <a:prstGeom prst="rect">
            <a:avLst/>
          </a:prstGeom>
        </p:spPr>
      </p:pic>
      <p:pic>
        <p:nvPicPr>
          <p:cNvPr id="18"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295457" y="354753"/>
            <a:ext cx="5786191" cy="3953830"/>
          </a:xfrm>
          <a:prstGeom prst="rect">
            <a:avLst/>
          </a:prstGeom>
        </p:spPr>
      </p:pic>
      <p:pic>
        <p:nvPicPr>
          <p:cNvPr id="19" name="图片 2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134467" y="2595412"/>
            <a:ext cx="1803312" cy="1944652"/>
          </a:xfrm>
          <a:prstGeom prst="rect">
            <a:avLst/>
          </a:prstGeom>
        </p:spPr>
      </p:pic>
      <p:pic>
        <p:nvPicPr>
          <p:cNvPr id="20" name="图片 2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730776" y="149992"/>
            <a:ext cx="1816256" cy="966300"/>
          </a:xfrm>
          <a:prstGeom prst="rect">
            <a:avLst/>
          </a:prstGeom>
        </p:spPr>
      </p:pic>
      <p:pic>
        <p:nvPicPr>
          <p:cNvPr id="21" name="图片 2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80623" y="1338568"/>
            <a:ext cx="4192676" cy="2523890"/>
          </a:xfrm>
          <a:prstGeom prst="rect">
            <a:avLst/>
          </a:prstGeom>
        </p:spPr>
      </p:pic>
      <p:sp>
        <p:nvSpPr>
          <p:cNvPr id="23" name="文本框 29"/>
          <p:cNvSpPr txBox="1"/>
          <p:nvPr/>
        </p:nvSpPr>
        <p:spPr>
          <a:xfrm>
            <a:off x="4433541" y="2015002"/>
            <a:ext cx="541417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300" normalizeH="0" baseline="0" noProof="0">
                <a:ln>
                  <a:noFill/>
                </a:ln>
                <a:solidFill>
                  <a:srgbClr val="ED81A1"/>
                </a:solidFill>
                <a:effectLst/>
                <a:uLnTx/>
                <a:uFillTx/>
                <a:latin typeface="Times New Roman" panose="02020603050405020304" pitchFamily="18" charset="0"/>
                <a:ea typeface="Microsoft YaHei" panose="020B0503020204020204" charset="-122"/>
                <a:cs typeface="Times New Roman" panose="02020603050405020304" pitchFamily="18" charset="0"/>
              </a:rPr>
              <a:t>VẬN</a:t>
            </a:r>
            <a:r>
              <a:rPr kumimoji="0" lang="en-US" altLang="zh-CN" sz="5400" b="1" i="0" u="none" strike="noStrike" kern="1200" cap="none" spc="300" normalizeH="0" noProof="0">
                <a:ln>
                  <a:noFill/>
                </a:ln>
                <a:solidFill>
                  <a:srgbClr val="ED81A1"/>
                </a:solidFill>
                <a:effectLst/>
                <a:uLnTx/>
                <a:uFillTx/>
                <a:latin typeface="Times New Roman" panose="02020603050405020304" pitchFamily="18" charset="0"/>
                <a:ea typeface="Microsoft YaHei" panose="020B0503020204020204" charset="-122"/>
                <a:cs typeface="Times New Roman" panose="02020603050405020304" pitchFamily="18" charset="0"/>
              </a:rPr>
              <a:t> DỤNG</a:t>
            </a:r>
            <a:endParaRPr kumimoji="0" lang="zh-CN" altLang="en-US" sz="5400" b="1" i="0" u="none" strike="noStrike" kern="1200" cap="none" spc="300" normalizeH="0" baseline="0" noProof="0" dirty="0">
              <a:ln>
                <a:noFill/>
              </a:ln>
              <a:solidFill>
                <a:srgbClr val="ED81A1"/>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sp>
        <p:nvSpPr>
          <p:cNvPr id="22" name="Rectangle 21"/>
          <p:cNvSpPr/>
          <p:nvPr/>
        </p:nvSpPr>
        <p:spPr>
          <a:xfrm>
            <a:off x="1099559" y="4658809"/>
            <a:ext cx="10444620" cy="136390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742950" indent="-742950" algn="just">
              <a:lnSpc>
                <a:spcPct val="120000"/>
              </a:lnSpc>
              <a:spcAft>
                <a:spcPts val="0"/>
              </a:spcAft>
              <a:buAutoNum type="arabicPeriod"/>
            </a:pPr>
            <a:r>
              <a:rPr lang="en-US" sz="3600">
                <a:latin typeface="Times New Roman" panose="02020603050405020304" pitchFamily="18" charset="0"/>
                <a:ea typeface="Times New Roman" panose="02020603050405020304" pitchFamily="18" charset="0"/>
                <a:cs typeface="Times New Roman" panose="02020603050405020304" pitchFamily="18" charset="0"/>
              </a:rPr>
              <a:t>Cùng người thân trồng cây và chăm sóc cây trồng.</a:t>
            </a:r>
          </a:p>
          <a:p>
            <a:pPr marL="742950" indent="-742950" algn="just">
              <a:lnSpc>
                <a:spcPct val="120000"/>
              </a:lnSpc>
              <a:spcAft>
                <a:spcPts val="0"/>
              </a:spcAft>
              <a:buAutoNum type="arabicPeriod"/>
            </a:pPr>
            <a:r>
              <a:rPr lang="en-US" sz="3600">
                <a:latin typeface="Times New Roman" panose="02020603050405020304" pitchFamily="18" charset="0"/>
                <a:ea typeface="Times New Roman" panose="02020603050405020304" pitchFamily="18" charset="0"/>
                <a:cs typeface="Times New Roman" panose="02020603050405020304" pitchFamily="18" charset="0"/>
              </a:rPr>
              <a:t>Vẽ tranh cổ động chung tay bảo vệ môi trường.</a:t>
            </a:r>
          </a:p>
        </p:txBody>
      </p:sp>
    </p:spTree>
    <p:extLst>
      <p:ext uri="{BB962C8B-B14F-4D97-AF65-F5344CB8AC3E}">
        <p14:creationId xmlns:p14="http://schemas.microsoft.com/office/powerpoint/2010/main" val="651335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750"/>
                                        <p:tgtEl>
                                          <p:spTgt spid="17"/>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750" fill="hold"/>
                                        <p:tgtEl>
                                          <p:spTgt spid="5"/>
                                        </p:tgtEl>
                                        <p:attrNameLst>
                                          <p:attrName>ppt_w</p:attrName>
                                        </p:attrNameLst>
                                      </p:cBhvr>
                                      <p:tavLst>
                                        <p:tav tm="0">
                                          <p:val>
                                            <p:fltVal val="0"/>
                                          </p:val>
                                        </p:tav>
                                        <p:tav tm="100000">
                                          <p:val>
                                            <p:strVal val="#ppt_w"/>
                                          </p:val>
                                        </p:tav>
                                      </p:tavLst>
                                    </p:anim>
                                    <p:anim calcmode="lin" valueType="num">
                                      <p:cBhvr>
                                        <p:cTn id="12" dur="750" fill="hold"/>
                                        <p:tgtEl>
                                          <p:spTgt spid="5"/>
                                        </p:tgtEl>
                                        <p:attrNameLst>
                                          <p:attrName>ppt_h</p:attrName>
                                        </p:attrNameLst>
                                      </p:cBhvr>
                                      <p:tavLst>
                                        <p:tav tm="0">
                                          <p:val>
                                            <p:fltVal val="0"/>
                                          </p:val>
                                        </p:tav>
                                        <p:tav tm="100000">
                                          <p:val>
                                            <p:strVal val="#ppt_h"/>
                                          </p:val>
                                        </p:tav>
                                      </p:tavLst>
                                    </p:anim>
                                    <p:animEffect transition="in" filter="fade">
                                      <p:cBhvr>
                                        <p:cTn id="13" dur="750"/>
                                        <p:tgtEl>
                                          <p:spTgt spid="5"/>
                                        </p:tgtEl>
                                      </p:cBhvr>
                                    </p:animEffect>
                                  </p:childTnLst>
                                </p:cTn>
                              </p:par>
                              <p:par>
                                <p:cTn id="14" presetID="53"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750" fill="hold"/>
                                        <p:tgtEl>
                                          <p:spTgt spid="9"/>
                                        </p:tgtEl>
                                        <p:attrNameLst>
                                          <p:attrName>ppt_w</p:attrName>
                                        </p:attrNameLst>
                                      </p:cBhvr>
                                      <p:tavLst>
                                        <p:tav tm="0">
                                          <p:val>
                                            <p:fltVal val="0"/>
                                          </p:val>
                                        </p:tav>
                                        <p:tav tm="100000">
                                          <p:val>
                                            <p:strVal val="#ppt_w"/>
                                          </p:val>
                                        </p:tav>
                                      </p:tavLst>
                                    </p:anim>
                                    <p:anim calcmode="lin" valueType="num">
                                      <p:cBhvr>
                                        <p:cTn id="17" dur="750" fill="hold"/>
                                        <p:tgtEl>
                                          <p:spTgt spid="9"/>
                                        </p:tgtEl>
                                        <p:attrNameLst>
                                          <p:attrName>ppt_h</p:attrName>
                                        </p:attrNameLst>
                                      </p:cBhvr>
                                      <p:tavLst>
                                        <p:tav tm="0">
                                          <p:val>
                                            <p:fltVal val="0"/>
                                          </p:val>
                                        </p:tav>
                                        <p:tav tm="100000">
                                          <p:val>
                                            <p:strVal val="#ppt_h"/>
                                          </p:val>
                                        </p:tav>
                                      </p:tavLst>
                                    </p:anim>
                                    <p:animEffect transition="in" filter="fade">
                                      <p:cBhvr>
                                        <p:cTn id="18" dur="750"/>
                                        <p:tgtEl>
                                          <p:spTgt spid="9"/>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750" fill="hold"/>
                                        <p:tgtEl>
                                          <p:spTgt spid="13"/>
                                        </p:tgtEl>
                                        <p:attrNameLst>
                                          <p:attrName>ppt_w</p:attrName>
                                        </p:attrNameLst>
                                      </p:cBhvr>
                                      <p:tavLst>
                                        <p:tav tm="0">
                                          <p:val>
                                            <p:fltVal val="0"/>
                                          </p:val>
                                        </p:tav>
                                        <p:tav tm="100000">
                                          <p:val>
                                            <p:strVal val="#ppt_w"/>
                                          </p:val>
                                        </p:tav>
                                      </p:tavLst>
                                    </p:anim>
                                    <p:anim calcmode="lin" valueType="num">
                                      <p:cBhvr>
                                        <p:cTn id="22" dur="750" fill="hold"/>
                                        <p:tgtEl>
                                          <p:spTgt spid="13"/>
                                        </p:tgtEl>
                                        <p:attrNameLst>
                                          <p:attrName>ppt_h</p:attrName>
                                        </p:attrNameLst>
                                      </p:cBhvr>
                                      <p:tavLst>
                                        <p:tav tm="0">
                                          <p:val>
                                            <p:fltVal val="0"/>
                                          </p:val>
                                        </p:tav>
                                        <p:tav tm="100000">
                                          <p:val>
                                            <p:strVal val="#ppt_h"/>
                                          </p:val>
                                        </p:tav>
                                      </p:tavLst>
                                    </p:anim>
                                    <p:animEffect transition="in" filter="fade">
                                      <p:cBhvr>
                                        <p:cTn id="23" dur="750"/>
                                        <p:tgtEl>
                                          <p:spTgt spid="13"/>
                                        </p:tgtEl>
                                      </p:cBhvr>
                                    </p:animEffect>
                                  </p:childTnLst>
                                </p:cTn>
                              </p:par>
                              <p:par>
                                <p:cTn id="24" presetID="53" presetClass="entr" presetSubtype="16"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750" fill="hold"/>
                                        <p:tgtEl>
                                          <p:spTgt spid="10"/>
                                        </p:tgtEl>
                                        <p:attrNameLst>
                                          <p:attrName>ppt_w</p:attrName>
                                        </p:attrNameLst>
                                      </p:cBhvr>
                                      <p:tavLst>
                                        <p:tav tm="0">
                                          <p:val>
                                            <p:fltVal val="0"/>
                                          </p:val>
                                        </p:tav>
                                        <p:tav tm="100000">
                                          <p:val>
                                            <p:strVal val="#ppt_w"/>
                                          </p:val>
                                        </p:tav>
                                      </p:tavLst>
                                    </p:anim>
                                    <p:anim calcmode="lin" valueType="num">
                                      <p:cBhvr>
                                        <p:cTn id="27" dur="750" fill="hold"/>
                                        <p:tgtEl>
                                          <p:spTgt spid="10"/>
                                        </p:tgtEl>
                                        <p:attrNameLst>
                                          <p:attrName>ppt_h</p:attrName>
                                        </p:attrNameLst>
                                      </p:cBhvr>
                                      <p:tavLst>
                                        <p:tav tm="0">
                                          <p:val>
                                            <p:fltVal val="0"/>
                                          </p:val>
                                        </p:tav>
                                        <p:tav tm="100000">
                                          <p:val>
                                            <p:strVal val="#ppt_h"/>
                                          </p:val>
                                        </p:tav>
                                      </p:tavLst>
                                    </p:anim>
                                    <p:animEffect transition="in" filter="fade">
                                      <p:cBhvr>
                                        <p:cTn id="28" dur="750"/>
                                        <p:tgtEl>
                                          <p:spTgt spid="10"/>
                                        </p:tgtEl>
                                      </p:cBhvr>
                                    </p:animEffect>
                                  </p:childTnLst>
                                </p:cTn>
                              </p:par>
                              <p:par>
                                <p:cTn id="29" presetID="53" presetClass="entr" presetSubtype="16"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750" fill="hold"/>
                                        <p:tgtEl>
                                          <p:spTgt spid="12"/>
                                        </p:tgtEl>
                                        <p:attrNameLst>
                                          <p:attrName>ppt_w</p:attrName>
                                        </p:attrNameLst>
                                      </p:cBhvr>
                                      <p:tavLst>
                                        <p:tav tm="0">
                                          <p:val>
                                            <p:fltVal val="0"/>
                                          </p:val>
                                        </p:tav>
                                        <p:tav tm="100000">
                                          <p:val>
                                            <p:strVal val="#ppt_w"/>
                                          </p:val>
                                        </p:tav>
                                      </p:tavLst>
                                    </p:anim>
                                    <p:anim calcmode="lin" valueType="num">
                                      <p:cBhvr>
                                        <p:cTn id="32" dur="750" fill="hold"/>
                                        <p:tgtEl>
                                          <p:spTgt spid="12"/>
                                        </p:tgtEl>
                                        <p:attrNameLst>
                                          <p:attrName>ppt_h</p:attrName>
                                        </p:attrNameLst>
                                      </p:cBhvr>
                                      <p:tavLst>
                                        <p:tav tm="0">
                                          <p:val>
                                            <p:fltVal val="0"/>
                                          </p:val>
                                        </p:tav>
                                        <p:tav tm="100000">
                                          <p:val>
                                            <p:strVal val="#ppt_h"/>
                                          </p:val>
                                        </p:tav>
                                      </p:tavLst>
                                    </p:anim>
                                    <p:animEffect transition="in" filter="fade">
                                      <p:cBhvr>
                                        <p:cTn id="33" dur="750"/>
                                        <p:tgtEl>
                                          <p:spTgt spid="12"/>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750" fill="hold"/>
                                        <p:tgtEl>
                                          <p:spTgt spid="15"/>
                                        </p:tgtEl>
                                        <p:attrNameLst>
                                          <p:attrName>ppt_w</p:attrName>
                                        </p:attrNameLst>
                                      </p:cBhvr>
                                      <p:tavLst>
                                        <p:tav tm="0">
                                          <p:val>
                                            <p:fltVal val="0"/>
                                          </p:val>
                                        </p:tav>
                                        <p:tav tm="100000">
                                          <p:val>
                                            <p:strVal val="#ppt_w"/>
                                          </p:val>
                                        </p:tav>
                                      </p:tavLst>
                                    </p:anim>
                                    <p:anim calcmode="lin" valueType="num">
                                      <p:cBhvr>
                                        <p:cTn id="37" dur="750" fill="hold"/>
                                        <p:tgtEl>
                                          <p:spTgt spid="15"/>
                                        </p:tgtEl>
                                        <p:attrNameLst>
                                          <p:attrName>ppt_h</p:attrName>
                                        </p:attrNameLst>
                                      </p:cBhvr>
                                      <p:tavLst>
                                        <p:tav tm="0">
                                          <p:val>
                                            <p:fltVal val="0"/>
                                          </p:val>
                                        </p:tav>
                                        <p:tav tm="100000">
                                          <p:val>
                                            <p:strVal val="#ppt_h"/>
                                          </p:val>
                                        </p:tav>
                                      </p:tavLst>
                                    </p:anim>
                                    <p:animEffect transition="in" filter="fade">
                                      <p:cBhvr>
                                        <p:cTn id="38" dur="750"/>
                                        <p:tgtEl>
                                          <p:spTgt spid="15"/>
                                        </p:tgtEl>
                                      </p:cBhvr>
                                    </p:animEffect>
                                  </p:childTnLst>
                                </p:cTn>
                              </p:par>
                              <p:par>
                                <p:cTn id="39" presetID="53" presetClass="entr" presetSubtype="16"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750" fill="hold"/>
                                        <p:tgtEl>
                                          <p:spTgt spid="6"/>
                                        </p:tgtEl>
                                        <p:attrNameLst>
                                          <p:attrName>ppt_w</p:attrName>
                                        </p:attrNameLst>
                                      </p:cBhvr>
                                      <p:tavLst>
                                        <p:tav tm="0">
                                          <p:val>
                                            <p:fltVal val="0"/>
                                          </p:val>
                                        </p:tav>
                                        <p:tav tm="100000">
                                          <p:val>
                                            <p:strVal val="#ppt_w"/>
                                          </p:val>
                                        </p:tav>
                                      </p:tavLst>
                                    </p:anim>
                                    <p:anim calcmode="lin" valueType="num">
                                      <p:cBhvr>
                                        <p:cTn id="42" dur="750" fill="hold"/>
                                        <p:tgtEl>
                                          <p:spTgt spid="6"/>
                                        </p:tgtEl>
                                        <p:attrNameLst>
                                          <p:attrName>ppt_h</p:attrName>
                                        </p:attrNameLst>
                                      </p:cBhvr>
                                      <p:tavLst>
                                        <p:tav tm="0">
                                          <p:val>
                                            <p:fltVal val="0"/>
                                          </p:val>
                                        </p:tav>
                                        <p:tav tm="100000">
                                          <p:val>
                                            <p:strVal val="#ppt_h"/>
                                          </p:val>
                                        </p:tav>
                                      </p:tavLst>
                                    </p:anim>
                                    <p:animEffect transition="in" filter="fade">
                                      <p:cBhvr>
                                        <p:cTn id="43" dur="750"/>
                                        <p:tgtEl>
                                          <p:spTgt spid="6"/>
                                        </p:tgtEl>
                                      </p:cBhvr>
                                    </p:animEffect>
                                  </p:childTnLst>
                                </p:cTn>
                              </p:par>
                              <p:par>
                                <p:cTn id="44" presetID="53" presetClass="entr" presetSubtype="16" fill="hold" nodeType="with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750" fill="hold"/>
                                        <p:tgtEl>
                                          <p:spTgt spid="7"/>
                                        </p:tgtEl>
                                        <p:attrNameLst>
                                          <p:attrName>ppt_w</p:attrName>
                                        </p:attrNameLst>
                                      </p:cBhvr>
                                      <p:tavLst>
                                        <p:tav tm="0">
                                          <p:val>
                                            <p:fltVal val="0"/>
                                          </p:val>
                                        </p:tav>
                                        <p:tav tm="100000">
                                          <p:val>
                                            <p:strVal val="#ppt_w"/>
                                          </p:val>
                                        </p:tav>
                                      </p:tavLst>
                                    </p:anim>
                                    <p:anim calcmode="lin" valueType="num">
                                      <p:cBhvr>
                                        <p:cTn id="47" dur="750" fill="hold"/>
                                        <p:tgtEl>
                                          <p:spTgt spid="7"/>
                                        </p:tgtEl>
                                        <p:attrNameLst>
                                          <p:attrName>ppt_h</p:attrName>
                                        </p:attrNameLst>
                                      </p:cBhvr>
                                      <p:tavLst>
                                        <p:tav tm="0">
                                          <p:val>
                                            <p:fltVal val="0"/>
                                          </p:val>
                                        </p:tav>
                                        <p:tav tm="100000">
                                          <p:val>
                                            <p:strVal val="#ppt_h"/>
                                          </p:val>
                                        </p:tav>
                                      </p:tavLst>
                                    </p:anim>
                                    <p:animEffect transition="in" filter="fade">
                                      <p:cBhvr>
                                        <p:cTn id="48" dur="750"/>
                                        <p:tgtEl>
                                          <p:spTgt spid="7"/>
                                        </p:tgtEl>
                                      </p:cBhvr>
                                    </p:animEffect>
                                  </p:childTnLst>
                                </p:cTn>
                              </p:par>
                              <p:par>
                                <p:cTn id="49" presetID="53" presetClass="entr" presetSubtype="16"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750" fill="hold"/>
                                        <p:tgtEl>
                                          <p:spTgt spid="8"/>
                                        </p:tgtEl>
                                        <p:attrNameLst>
                                          <p:attrName>ppt_w</p:attrName>
                                        </p:attrNameLst>
                                      </p:cBhvr>
                                      <p:tavLst>
                                        <p:tav tm="0">
                                          <p:val>
                                            <p:fltVal val="0"/>
                                          </p:val>
                                        </p:tav>
                                        <p:tav tm="100000">
                                          <p:val>
                                            <p:strVal val="#ppt_w"/>
                                          </p:val>
                                        </p:tav>
                                      </p:tavLst>
                                    </p:anim>
                                    <p:anim calcmode="lin" valueType="num">
                                      <p:cBhvr>
                                        <p:cTn id="52" dur="750" fill="hold"/>
                                        <p:tgtEl>
                                          <p:spTgt spid="8"/>
                                        </p:tgtEl>
                                        <p:attrNameLst>
                                          <p:attrName>ppt_h</p:attrName>
                                        </p:attrNameLst>
                                      </p:cBhvr>
                                      <p:tavLst>
                                        <p:tav tm="0">
                                          <p:val>
                                            <p:fltVal val="0"/>
                                          </p:val>
                                        </p:tav>
                                        <p:tav tm="100000">
                                          <p:val>
                                            <p:strVal val="#ppt_h"/>
                                          </p:val>
                                        </p:tav>
                                      </p:tavLst>
                                    </p:anim>
                                    <p:animEffect transition="in" filter="fade">
                                      <p:cBhvr>
                                        <p:cTn id="53" dur="750"/>
                                        <p:tgtEl>
                                          <p:spTgt spid="8"/>
                                        </p:tgtEl>
                                      </p:cBhvr>
                                    </p:animEffect>
                                  </p:childTnLst>
                                </p:cTn>
                              </p:par>
                              <p:par>
                                <p:cTn id="54" presetID="53" presetClass="entr" presetSubtype="16" fill="hold" nodeType="with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p:cTn id="56" dur="750" fill="hold"/>
                                        <p:tgtEl>
                                          <p:spTgt spid="11"/>
                                        </p:tgtEl>
                                        <p:attrNameLst>
                                          <p:attrName>ppt_w</p:attrName>
                                        </p:attrNameLst>
                                      </p:cBhvr>
                                      <p:tavLst>
                                        <p:tav tm="0">
                                          <p:val>
                                            <p:fltVal val="0"/>
                                          </p:val>
                                        </p:tav>
                                        <p:tav tm="100000">
                                          <p:val>
                                            <p:strVal val="#ppt_w"/>
                                          </p:val>
                                        </p:tav>
                                      </p:tavLst>
                                    </p:anim>
                                    <p:anim calcmode="lin" valueType="num">
                                      <p:cBhvr>
                                        <p:cTn id="57" dur="750" fill="hold"/>
                                        <p:tgtEl>
                                          <p:spTgt spid="11"/>
                                        </p:tgtEl>
                                        <p:attrNameLst>
                                          <p:attrName>ppt_h</p:attrName>
                                        </p:attrNameLst>
                                      </p:cBhvr>
                                      <p:tavLst>
                                        <p:tav tm="0">
                                          <p:val>
                                            <p:fltVal val="0"/>
                                          </p:val>
                                        </p:tav>
                                        <p:tav tm="100000">
                                          <p:val>
                                            <p:strVal val="#ppt_h"/>
                                          </p:val>
                                        </p:tav>
                                      </p:tavLst>
                                    </p:anim>
                                    <p:animEffect transition="in" filter="fade">
                                      <p:cBhvr>
                                        <p:cTn id="58" dur="750"/>
                                        <p:tgtEl>
                                          <p:spTgt spid="11"/>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p:cTn id="61" dur="750" fill="hold"/>
                                        <p:tgtEl>
                                          <p:spTgt spid="14"/>
                                        </p:tgtEl>
                                        <p:attrNameLst>
                                          <p:attrName>ppt_w</p:attrName>
                                        </p:attrNameLst>
                                      </p:cBhvr>
                                      <p:tavLst>
                                        <p:tav tm="0">
                                          <p:val>
                                            <p:fltVal val="0"/>
                                          </p:val>
                                        </p:tav>
                                        <p:tav tm="100000">
                                          <p:val>
                                            <p:strVal val="#ppt_w"/>
                                          </p:val>
                                        </p:tav>
                                      </p:tavLst>
                                    </p:anim>
                                    <p:anim calcmode="lin" valueType="num">
                                      <p:cBhvr>
                                        <p:cTn id="62" dur="750" fill="hold"/>
                                        <p:tgtEl>
                                          <p:spTgt spid="14"/>
                                        </p:tgtEl>
                                        <p:attrNameLst>
                                          <p:attrName>ppt_h</p:attrName>
                                        </p:attrNameLst>
                                      </p:cBhvr>
                                      <p:tavLst>
                                        <p:tav tm="0">
                                          <p:val>
                                            <p:fltVal val="0"/>
                                          </p:val>
                                        </p:tav>
                                        <p:tav tm="100000">
                                          <p:val>
                                            <p:strVal val="#ppt_h"/>
                                          </p:val>
                                        </p:tav>
                                      </p:tavLst>
                                    </p:anim>
                                    <p:animEffect transition="in" filter="fade">
                                      <p:cBhvr>
                                        <p:cTn id="63" dur="750"/>
                                        <p:tgtEl>
                                          <p:spTgt spid="14"/>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 calcmode="lin" valueType="num">
                                      <p:cBhvr>
                                        <p:cTn id="66" dur="750" fill="hold"/>
                                        <p:tgtEl>
                                          <p:spTgt spid="16"/>
                                        </p:tgtEl>
                                        <p:attrNameLst>
                                          <p:attrName>ppt_w</p:attrName>
                                        </p:attrNameLst>
                                      </p:cBhvr>
                                      <p:tavLst>
                                        <p:tav tm="0">
                                          <p:val>
                                            <p:fltVal val="0"/>
                                          </p:val>
                                        </p:tav>
                                        <p:tav tm="100000">
                                          <p:val>
                                            <p:strVal val="#ppt_w"/>
                                          </p:val>
                                        </p:tav>
                                      </p:tavLst>
                                    </p:anim>
                                    <p:anim calcmode="lin" valueType="num">
                                      <p:cBhvr>
                                        <p:cTn id="67" dur="750" fill="hold"/>
                                        <p:tgtEl>
                                          <p:spTgt spid="16"/>
                                        </p:tgtEl>
                                        <p:attrNameLst>
                                          <p:attrName>ppt_h</p:attrName>
                                        </p:attrNameLst>
                                      </p:cBhvr>
                                      <p:tavLst>
                                        <p:tav tm="0">
                                          <p:val>
                                            <p:fltVal val="0"/>
                                          </p:val>
                                        </p:tav>
                                        <p:tav tm="100000">
                                          <p:val>
                                            <p:strVal val="#ppt_h"/>
                                          </p:val>
                                        </p:tav>
                                      </p:tavLst>
                                    </p:anim>
                                    <p:animEffect transition="in" filter="fade">
                                      <p:cBhvr>
                                        <p:cTn id="68" dur="750"/>
                                        <p:tgtEl>
                                          <p:spTgt spid="16"/>
                                        </p:tgtEl>
                                      </p:cBhvr>
                                    </p:animEffect>
                                  </p:childTnLst>
                                </p:cTn>
                              </p:par>
                            </p:childTnLst>
                          </p:cTn>
                        </p:par>
                        <p:par>
                          <p:cTn id="69" fill="hold">
                            <p:stCondLst>
                              <p:cond delay="2000"/>
                            </p:stCondLst>
                            <p:childTnLst>
                              <p:par>
                                <p:cTn id="70" presetID="2" presetClass="entr" presetSubtype="8" fill="hold" nodeType="afterEffect">
                                  <p:stCondLst>
                                    <p:cond delay="0"/>
                                  </p:stCondLst>
                                  <p:childTnLst>
                                    <p:set>
                                      <p:cBhvr>
                                        <p:cTn id="71" dur="1" fill="hold">
                                          <p:stCondLst>
                                            <p:cond delay="0"/>
                                          </p:stCondLst>
                                        </p:cTn>
                                        <p:tgtEl>
                                          <p:spTgt spid="21"/>
                                        </p:tgtEl>
                                        <p:attrNameLst>
                                          <p:attrName>style.visibility</p:attrName>
                                        </p:attrNameLst>
                                      </p:cBhvr>
                                      <p:to>
                                        <p:strVal val="visible"/>
                                      </p:to>
                                    </p:set>
                                    <p:anim calcmode="lin" valueType="num">
                                      <p:cBhvr additive="base">
                                        <p:cTn id="72" dur="750" fill="hold"/>
                                        <p:tgtEl>
                                          <p:spTgt spid="21"/>
                                        </p:tgtEl>
                                        <p:attrNameLst>
                                          <p:attrName>ppt_x</p:attrName>
                                        </p:attrNameLst>
                                      </p:cBhvr>
                                      <p:tavLst>
                                        <p:tav tm="0">
                                          <p:val>
                                            <p:strVal val="0-#ppt_w/2"/>
                                          </p:val>
                                        </p:tav>
                                        <p:tav tm="100000">
                                          <p:val>
                                            <p:strVal val="#ppt_x"/>
                                          </p:val>
                                        </p:tav>
                                      </p:tavLst>
                                    </p:anim>
                                    <p:anim calcmode="lin" valueType="num">
                                      <p:cBhvr additive="base">
                                        <p:cTn id="73" dur="750" fill="hold"/>
                                        <p:tgtEl>
                                          <p:spTgt spid="21"/>
                                        </p:tgtEl>
                                        <p:attrNameLst>
                                          <p:attrName>ppt_y</p:attrName>
                                        </p:attrNameLst>
                                      </p:cBhvr>
                                      <p:tavLst>
                                        <p:tav tm="0">
                                          <p:val>
                                            <p:strVal val="#ppt_y"/>
                                          </p:val>
                                        </p:tav>
                                        <p:tav tm="100000">
                                          <p:val>
                                            <p:strVal val="#ppt_y"/>
                                          </p:val>
                                        </p:tav>
                                      </p:tavLst>
                                    </p:anim>
                                  </p:childTnLst>
                                </p:cTn>
                              </p:par>
                            </p:childTnLst>
                          </p:cTn>
                        </p:par>
                        <p:par>
                          <p:cTn id="74" fill="hold">
                            <p:stCondLst>
                              <p:cond delay="3000"/>
                            </p:stCondLst>
                            <p:childTnLst>
                              <p:par>
                                <p:cTn id="75" presetID="53" presetClass="entr" presetSubtype="16" fill="hold" nodeType="after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p:cTn id="77" dur="750" fill="hold"/>
                                        <p:tgtEl>
                                          <p:spTgt spid="18"/>
                                        </p:tgtEl>
                                        <p:attrNameLst>
                                          <p:attrName>ppt_w</p:attrName>
                                        </p:attrNameLst>
                                      </p:cBhvr>
                                      <p:tavLst>
                                        <p:tav tm="0">
                                          <p:val>
                                            <p:fltVal val="0"/>
                                          </p:val>
                                        </p:tav>
                                        <p:tav tm="100000">
                                          <p:val>
                                            <p:strVal val="#ppt_w"/>
                                          </p:val>
                                        </p:tav>
                                      </p:tavLst>
                                    </p:anim>
                                    <p:anim calcmode="lin" valueType="num">
                                      <p:cBhvr>
                                        <p:cTn id="78" dur="750" fill="hold"/>
                                        <p:tgtEl>
                                          <p:spTgt spid="18"/>
                                        </p:tgtEl>
                                        <p:attrNameLst>
                                          <p:attrName>ppt_h</p:attrName>
                                        </p:attrNameLst>
                                      </p:cBhvr>
                                      <p:tavLst>
                                        <p:tav tm="0">
                                          <p:val>
                                            <p:fltVal val="0"/>
                                          </p:val>
                                        </p:tav>
                                        <p:tav tm="100000">
                                          <p:val>
                                            <p:strVal val="#ppt_h"/>
                                          </p:val>
                                        </p:tav>
                                      </p:tavLst>
                                    </p:anim>
                                    <p:animEffect transition="in" filter="fade">
                                      <p:cBhvr>
                                        <p:cTn id="79" dur="750"/>
                                        <p:tgtEl>
                                          <p:spTgt spid="18"/>
                                        </p:tgtEl>
                                      </p:cBhvr>
                                    </p:animEffect>
                                  </p:childTnLst>
                                </p:cTn>
                              </p:par>
                            </p:childTnLst>
                          </p:cTn>
                        </p:par>
                        <p:par>
                          <p:cTn id="80" fill="hold">
                            <p:stCondLst>
                              <p:cond delay="4000"/>
                            </p:stCondLst>
                            <p:childTnLst>
                              <p:par>
                                <p:cTn id="81" presetID="22" presetClass="entr" presetSubtype="8" fill="hold" grpId="0" nodeType="after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wipe(left)">
                                      <p:cBhvr>
                                        <p:cTn id="83" dur="750"/>
                                        <p:tgtEl>
                                          <p:spTgt spid="23"/>
                                        </p:tgtEl>
                                      </p:cBhvr>
                                    </p:animEffect>
                                  </p:childTnLst>
                                </p:cTn>
                              </p:par>
                            </p:childTnLst>
                          </p:cTn>
                        </p:par>
                        <p:par>
                          <p:cTn id="84" fill="hold">
                            <p:stCondLst>
                              <p:cond delay="5000"/>
                            </p:stCondLst>
                            <p:childTnLst>
                              <p:par>
                                <p:cTn id="85" presetID="53" presetClass="entr" presetSubtype="16" fill="hold" nodeType="afterEffect">
                                  <p:stCondLst>
                                    <p:cond delay="0"/>
                                  </p:stCondLst>
                                  <p:childTnLst>
                                    <p:set>
                                      <p:cBhvr>
                                        <p:cTn id="86" dur="1" fill="hold">
                                          <p:stCondLst>
                                            <p:cond delay="0"/>
                                          </p:stCondLst>
                                        </p:cTn>
                                        <p:tgtEl>
                                          <p:spTgt spid="20"/>
                                        </p:tgtEl>
                                        <p:attrNameLst>
                                          <p:attrName>style.visibility</p:attrName>
                                        </p:attrNameLst>
                                      </p:cBhvr>
                                      <p:to>
                                        <p:strVal val="visible"/>
                                      </p:to>
                                    </p:set>
                                    <p:anim calcmode="lin" valueType="num">
                                      <p:cBhvr>
                                        <p:cTn id="87" dur="750" fill="hold"/>
                                        <p:tgtEl>
                                          <p:spTgt spid="20"/>
                                        </p:tgtEl>
                                        <p:attrNameLst>
                                          <p:attrName>ppt_w</p:attrName>
                                        </p:attrNameLst>
                                      </p:cBhvr>
                                      <p:tavLst>
                                        <p:tav tm="0">
                                          <p:val>
                                            <p:fltVal val="0"/>
                                          </p:val>
                                        </p:tav>
                                        <p:tav tm="100000">
                                          <p:val>
                                            <p:strVal val="#ppt_w"/>
                                          </p:val>
                                        </p:tav>
                                      </p:tavLst>
                                    </p:anim>
                                    <p:anim calcmode="lin" valueType="num">
                                      <p:cBhvr>
                                        <p:cTn id="88" dur="750" fill="hold"/>
                                        <p:tgtEl>
                                          <p:spTgt spid="20"/>
                                        </p:tgtEl>
                                        <p:attrNameLst>
                                          <p:attrName>ppt_h</p:attrName>
                                        </p:attrNameLst>
                                      </p:cBhvr>
                                      <p:tavLst>
                                        <p:tav tm="0">
                                          <p:val>
                                            <p:fltVal val="0"/>
                                          </p:val>
                                        </p:tav>
                                        <p:tav tm="100000">
                                          <p:val>
                                            <p:strVal val="#ppt_h"/>
                                          </p:val>
                                        </p:tav>
                                      </p:tavLst>
                                    </p:anim>
                                    <p:animEffect transition="in" filter="fade">
                                      <p:cBhvr>
                                        <p:cTn id="89" dur="750"/>
                                        <p:tgtEl>
                                          <p:spTgt spid="20"/>
                                        </p:tgtEl>
                                      </p:cBhvr>
                                    </p:animEffect>
                                  </p:childTnLst>
                                </p:cTn>
                              </p:par>
                              <p:par>
                                <p:cTn id="90" presetID="53" presetClass="entr" presetSubtype="16" fill="hold" nodeType="withEffect">
                                  <p:stCondLst>
                                    <p:cond delay="0"/>
                                  </p:stCondLst>
                                  <p:childTnLst>
                                    <p:set>
                                      <p:cBhvr>
                                        <p:cTn id="91" dur="1" fill="hold">
                                          <p:stCondLst>
                                            <p:cond delay="0"/>
                                          </p:stCondLst>
                                        </p:cTn>
                                        <p:tgtEl>
                                          <p:spTgt spid="19"/>
                                        </p:tgtEl>
                                        <p:attrNameLst>
                                          <p:attrName>style.visibility</p:attrName>
                                        </p:attrNameLst>
                                      </p:cBhvr>
                                      <p:to>
                                        <p:strVal val="visible"/>
                                      </p:to>
                                    </p:set>
                                    <p:anim calcmode="lin" valueType="num">
                                      <p:cBhvr>
                                        <p:cTn id="92" dur="750" fill="hold"/>
                                        <p:tgtEl>
                                          <p:spTgt spid="19"/>
                                        </p:tgtEl>
                                        <p:attrNameLst>
                                          <p:attrName>ppt_w</p:attrName>
                                        </p:attrNameLst>
                                      </p:cBhvr>
                                      <p:tavLst>
                                        <p:tav tm="0">
                                          <p:val>
                                            <p:fltVal val="0"/>
                                          </p:val>
                                        </p:tav>
                                        <p:tav tm="100000">
                                          <p:val>
                                            <p:strVal val="#ppt_w"/>
                                          </p:val>
                                        </p:tav>
                                      </p:tavLst>
                                    </p:anim>
                                    <p:anim calcmode="lin" valueType="num">
                                      <p:cBhvr>
                                        <p:cTn id="93" dur="750" fill="hold"/>
                                        <p:tgtEl>
                                          <p:spTgt spid="19"/>
                                        </p:tgtEl>
                                        <p:attrNameLst>
                                          <p:attrName>ppt_h</p:attrName>
                                        </p:attrNameLst>
                                      </p:cBhvr>
                                      <p:tavLst>
                                        <p:tav tm="0">
                                          <p:val>
                                            <p:fltVal val="0"/>
                                          </p:val>
                                        </p:tav>
                                        <p:tav tm="100000">
                                          <p:val>
                                            <p:strVal val="#ppt_h"/>
                                          </p:val>
                                        </p:tav>
                                      </p:tavLst>
                                    </p:anim>
                                    <p:animEffect transition="in" filter="fade">
                                      <p:cBhvr>
                                        <p:cTn id="94" dur="750"/>
                                        <p:tgtEl>
                                          <p:spTgt spid="19"/>
                                        </p:tgtEl>
                                      </p:cBhvr>
                                    </p:animEffect>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grpId="0" nodeType="clickEffect">
                                  <p:stCondLst>
                                    <p:cond delay="0"/>
                                  </p:stCondLst>
                                  <p:childTnLst>
                                    <p:set>
                                      <p:cBhvr>
                                        <p:cTn id="98" dur="1" fill="hold">
                                          <p:stCondLst>
                                            <p:cond delay="0"/>
                                          </p:stCondLst>
                                        </p:cTn>
                                        <p:tgtEl>
                                          <p:spTgt spid="22"/>
                                        </p:tgtEl>
                                        <p:attrNameLst>
                                          <p:attrName>style.visibility</p:attrName>
                                        </p:attrNameLst>
                                      </p:cBhvr>
                                      <p:to>
                                        <p:strVal val="visible"/>
                                      </p:to>
                                    </p:set>
                                    <p:animEffect transition="in" filter="barn(inVertical)">
                                      <p:cBhvr>
                                        <p:cTn id="9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4" grpId="0" bldLvl="0" animBg="1"/>
      <p:bldP spid="15" grpId="0" bldLvl="0" animBg="1"/>
      <p:bldP spid="16" grpId="0" bldLvl="0" animBg="1"/>
      <p:bldP spid="23" grpId="0"/>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Rectangle 3"/>
          <p:cNvSpPr/>
          <p:nvPr/>
        </p:nvSpPr>
        <p:spPr>
          <a:xfrm>
            <a:off x="3249708" y="2165476"/>
            <a:ext cx="5692584" cy="1446550"/>
          </a:xfrm>
          <a:prstGeom prst="rect">
            <a:avLst/>
          </a:prstGeom>
          <a:noFill/>
        </p:spPr>
        <p:txBody>
          <a:bodyPr wrap="none" lIns="91440" tIns="45720" rIns="91440" bIns="45720">
            <a:spAutoFit/>
          </a:bodyPr>
          <a:lstStyle/>
          <a:p>
            <a:pPr algn="ctr"/>
            <a:r>
              <a:rPr lang="en-US" sz="88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KHỞI ĐỘNG</a:t>
            </a:r>
          </a:p>
        </p:txBody>
      </p:sp>
    </p:spTree>
    <p:extLst>
      <p:ext uri="{BB962C8B-B14F-4D97-AF65-F5344CB8AC3E}">
        <p14:creationId xmlns:p14="http://schemas.microsoft.com/office/powerpoint/2010/main" val="33917615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descr="Pupils awards poster background materi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469"/>
          </a:xfrm>
          <a:prstGeom prst="rect">
            <a:avLst/>
          </a:prstGeom>
          <a:noFill/>
          <a:extLst>
            <a:ext uri="{909E8E84-426E-40DD-AFC4-6F175D3DCCD1}">
              <a14:hiddenFill xmlns:a14="http://schemas.microsoft.com/office/drawing/2010/main">
                <a:solidFill>
                  <a:srgbClr val="FFFFFF"/>
                </a:solidFill>
              </a14:hiddenFill>
            </a:ext>
          </a:extLst>
        </p:spPr>
      </p:pic>
      <p:sp>
        <p:nvSpPr>
          <p:cNvPr id="3" name="WordArt 5"/>
          <p:cNvSpPr>
            <a:spLocks noChangeArrowheads="1" noChangeShapeType="1" noTextEdit="1"/>
          </p:cNvSpPr>
          <p:nvPr/>
        </p:nvSpPr>
        <p:spPr bwMode="auto">
          <a:xfrm>
            <a:off x="2424112" y="2151529"/>
            <a:ext cx="7343775" cy="3962003"/>
          </a:xfrm>
          <a:prstGeom prst="rect">
            <a:avLst/>
          </a:prstGeom>
        </p:spPr>
        <p:txBody>
          <a:bodyPr spcFirstLastPara="1" wrap="none" fromWordArt="1">
            <a:prstTxWarp prst="textArchUp">
              <a:avLst>
                <a:gd name="adj" fmla="val 1080000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0" cap="none" spc="0" normalizeH="0" baseline="0" noProof="0" dirty="0" err="1">
                <a:ln w="9525">
                  <a:solidFill>
                    <a:srgbClr val="000000"/>
                  </a:solidFill>
                  <a:round/>
                </a:ln>
                <a:solidFill>
                  <a:srgbClr val="FFFF66"/>
                </a:solidFill>
                <a:effectLst/>
                <a:uLnTx/>
                <a:uFillTx/>
                <a:latin typeface="Times New Roman" panose="02020603050405020304" pitchFamily="18" charset="0"/>
                <a:ea typeface="+mn-lt"/>
                <a:cs typeface="Times New Roman" panose="02020603050405020304" pitchFamily="18" charset="0"/>
              </a:rPr>
              <a:t>Chúc</a:t>
            </a:r>
            <a:r>
              <a:rPr kumimoji="0" lang="en-US" sz="4400" b="1" i="1" u="none" strike="noStrike" kern="10" cap="none" spc="0" normalizeH="0" baseline="0" noProof="0" dirty="0">
                <a:ln w="9525">
                  <a:solidFill>
                    <a:srgbClr val="000000"/>
                  </a:solidFill>
                  <a:round/>
                </a:ln>
                <a:solidFill>
                  <a:srgbClr val="FFFF66"/>
                </a:solidFill>
                <a:effectLst/>
                <a:uLnTx/>
                <a:uFillTx/>
                <a:latin typeface="Times New Roman" panose="02020603050405020304" pitchFamily="18" charset="0"/>
                <a:ea typeface="+mn-lt"/>
                <a:cs typeface="Times New Roman" panose="02020603050405020304" pitchFamily="18" charset="0"/>
              </a:rPr>
              <a:t> </a:t>
            </a:r>
            <a:r>
              <a:rPr kumimoji="0" lang="en-US" sz="4400" b="1" i="1" u="none" strike="noStrike" kern="10" cap="none" spc="0" normalizeH="0" baseline="0" noProof="0" err="1">
                <a:ln w="9525">
                  <a:solidFill>
                    <a:srgbClr val="000000"/>
                  </a:solidFill>
                  <a:round/>
                </a:ln>
                <a:solidFill>
                  <a:srgbClr val="FFFF66"/>
                </a:solidFill>
                <a:effectLst/>
                <a:uLnTx/>
                <a:uFillTx/>
                <a:latin typeface="Times New Roman" panose="02020603050405020304" pitchFamily="18" charset="0"/>
                <a:ea typeface="+mn-lt"/>
                <a:cs typeface="Times New Roman" panose="02020603050405020304" pitchFamily="18" charset="0"/>
              </a:rPr>
              <a:t>các</a:t>
            </a:r>
            <a:r>
              <a:rPr kumimoji="0" lang="en-US" sz="4400" b="1" i="1" u="none" strike="noStrike" kern="10" cap="none" spc="0" normalizeH="0" baseline="0" noProof="0">
                <a:ln w="9525">
                  <a:solidFill>
                    <a:srgbClr val="000000"/>
                  </a:solidFill>
                  <a:round/>
                </a:ln>
                <a:solidFill>
                  <a:srgbClr val="FFFF66"/>
                </a:solidFill>
                <a:effectLst/>
                <a:uLnTx/>
                <a:uFillTx/>
                <a:latin typeface="Times New Roman" panose="02020603050405020304" pitchFamily="18" charset="0"/>
                <a:ea typeface="+mn-lt"/>
                <a:cs typeface="Times New Roman" panose="02020603050405020304" pitchFamily="18" charset="0"/>
              </a:rPr>
              <a:t> em</a:t>
            </a:r>
            <a:r>
              <a:rPr kumimoji="0" lang="en-US" sz="4400" b="1" i="1" u="none" strike="noStrike" kern="10" cap="none" spc="0" normalizeH="0" noProof="0">
                <a:ln w="9525">
                  <a:solidFill>
                    <a:srgbClr val="000000"/>
                  </a:solidFill>
                  <a:round/>
                </a:ln>
                <a:solidFill>
                  <a:srgbClr val="FFFF66"/>
                </a:solidFill>
                <a:effectLst/>
                <a:uLnTx/>
                <a:uFillTx/>
                <a:latin typeface="Times New Roman" panose="02020603050405020304" pitchFamily="18" charset="0"/>
                <a:ea typeface="+mn-lt"/>
                <a:cs typeface="Times New Roman" panose="02020603050405020304" pitchFamily="18" charset="0"/>
              </a:rPr>
              <a:t> luôn chăm ngoan, học giỏi.</a:t>
            </a:r>
            <a:endParaRPr kumimoji="0" lang="en-US" sz="4400" b="1" i="1" u="none" strike="noStrike" kern="10" cap="none" spc="0" normalizeH="0" baseline="0" noProof="0" dirty="0">
              <a:ln w="9525">
                <a:solidFill>
                  <a:srgbClr val="000000"/>
                </a:solidFill>
                <a:round/>
              </a:ln>
              <a:solidFill>
                <a:srgbClr val="FFFF66"/>
              </a:solidFill>
              <a:effectLst/>
              <a:uLnTx/>
              <a:uFillTx/>
              <a:latin typeface="Times New Roman" panose="02020603050405020304" pitchFamily="18" charset="0"/>
              <a:ea typeface="+mn-lt"/>
              <a:cs typeface="Times New Roman" panose="02020603050405020304" pitchFamily="18" charset="0"/>
            </a:endParaRPr>
          </a:p>
        </p:txBody>
      </p:sp>
      <p:sp>
        <p:nvSpPr>
          <p:cNvPr id="4" name="Rectangle 19"/>
          <p:cNvSpPr txBox="1">
            <a:spLocks noChangeArrowheads="1"/>
          </p:cNvSpPr>
          <p:nvPr/>
        </p:nvSpPr>
        <p:spPr>
          <a:xfrm>
            <a:off x="3709343" y="3715473"/>
            <a:ext cx="5622915" cy="14700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66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Chào</a:t>
            </a:r>
            <a:r>
              <a:rPr kumimoji="0" lang="en-US" altLang="en-US" sz="6600" b="0" i="0" u="none" strike="noStrike" kern="1200" cap="none" spc="0" normalizeH="0" noProof="0">
                <a:ln>
                  <a:noFill/>
                </a:ln>
                <a:solidFill>
                  <a:srgbClr val="FF0000"/>
                </a:solidFill>
                <a:effectLst/>
                <a:uLnTx/>
                <a:uFillTx/>
                <a:latin typeface="Times New Roman" panose="02020603050405020304" pitchFamily="18" charset="0"/>
                <a:cs typeface="Times New Roman" panose="02020603050405020304" pitchFamily="18" charset="0"/>
              </a:rPr>
              <a:t> tạm biệt!</a:t>
            </a:r>
            <a:endParaRPr kumimoji="0" lang="en-US" altLang="en-US" sz="6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8A28A4-4681-4BA9-86E8-2C3B0F385B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0158" y="235323"/>
            <a:ext cx="2857500" cy="2857500"/>
          </a:xfrm>
          <a:prstGeom prst="rect">
            <a:avLst/>
          </a:prstGeom>
        </p:spPr>
      </p:pic>
      <p:sp>
        <p:nvSpPr>
          <p:cNvPr id="8" name="Hexagon 7">
            <a:extLst>
              <a:ext uri="{FF2B5EF4-FFF2-40B4-BE49-F238E27FC236}">
                <a16:creationId xmlns:a16="http://schemas.microsoft.com/office/drawing/2014/main" id="{D19A5806-7592-478F-A44B-3D1C8234DB7B}"/>
              </a:ext>
            </a:extLst>
          </p:cNvPr>
          <p:cNvSpPr/>
          <p:nvPr/>
        </p:nvSpPr>
        <p:spPr>
          <a:xfrm>
            <a:off x="315850"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n w="6600">
                  <a:solidFill>
                    <a:schemeClr val="accent2"/>
                  </a:solidFill>
                  <a:prstDash val="solid"/>
                </a:ln>
                <a:solidFill>
                  <a:srgbClr val="FFFFFF"/>
                </a:solidFill>
                <a:effectLst>
                  <a:outerShdw dist="38100" dir="2700000" algn="tl" rotWithShape="0">
                    <a:schemeClr val="accent2"/>
                  </a:outerShdw>
                </a:effectLst>
              </a:rPr>
              <a:t>Ong</a:t>
            </a:r>
            <a:endParaRPr lang="en-US" sz="6600"/>
          </a:p>
        </p:txBody>
      </p:sp>
      <p:sp>
        <p:nvSpPr>
          <p:cNvPr id="9" name="Hexagon 8">
            <a:extLst>
              <a:ext uri="{FF2B5EF4-FFF2-40B4-BE49-F238E27FC236}">
                <a16:creationId xmlns:a16="http://schemas.microsoft.com/office/drawing/2014/main" id="{ECB32C92-7DDE-4979-AB3A-808B65CBF3F1}"/>
              </a:ext>
            </a:extLst>
          </p:cNvPr>
          <p:cNvSpPr/>
          <p:nvPr/>
        </p:nvSpPr>
        <p:spPr>
          <a:xfrm>
            <a:off x="2471927" y="1981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n w="6600">
                  <a:solidFill>
                    <a:schemeClr val="accent2"/>
                  </a:solidFill>
                  <a:prstDash val="solid"/>
                </a:ln>
                <a:solidFill>
                  <a:srgbClr val="FFFFFF"/>
                </a:solidFill>
                <a:effectLst>
                  <a:outerShdw dist="38100" dir="2700000" algn="tl" rotWithShape="0">
                    <a:schemeClr val="accent2"/>
                  </a:outerShdw>
                </a:effectLst>
              </a:rPr>
              <a:t>non</a:t>
            </a:r>
            <a:endParaRPr lang="en-US" sz="6600"/>
          </a:p>
        </p:txBody>
      </p:sp>
      <p:sp>
        <p:nvSpPr>
          <p:cNvPr id="10" name="Hexagon 9">
            <a:extLst>
              <a:ext uri="{FF2B5EF4-FFF2-40B4-BE49-F238E27FC236}">
                <a16:creationId xmlns:a16="http://schemas.microsoft.com/office/drawing/2014/main" id="{CABDF488-8BEB-4D77-A429-CFB91F278DD1}"/>
              </a:ext>
            </a:extLst>
          </p:cNvPr>
          <p:cNvSpPr/>
          <p:nvPr/>
        </p:nvSpPr>
        <p:spPr>
          <a:xfrm>
            <a:off x="6784081" y="25603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n w="6600">
                  <a:solidFill>
                    <a:schemeClr val="accent2"/>
                  </a:solidFill>
                  <a:prstDash val="solid"/>
                </a:ln>
                <a:solidFill>
                  <a:srgbClr val="FFFFFF"/>
                </a:solidFill>
                <a:effectLst>
                  <a:outerShdw dist="38100" dir="2700000" algn="tl" rotWithShape="0">
                    <a:schemeClr val="accent2"/>
                  </a:outerShdw>
                </a:effectLst>
              </a:rPr>
              <a:t>việc</a:t>
            </a:r>
          </a:p>
        </p:txBody>
      </p:sp>
      <p:sp>
        <p:nvSpPr>
          <p:cNvPr id="13" name="Hexagon 12">
            <a:extLst>
              <a:ext uri="{FF2B5EF4-FFF2-40B4-BE49-F238E27FC236}">
                <a16:creationId xmlns:a16="http://schemas.microsoft.com/office/drawing/2014/main" id="{199C24C2-6B91-4322-BDB4-819FF0CB9BE4}"/>
              </a:ext>
            </a:extLst>
          </p:cNvPr>
          <p:cNvSpPr/>
          <p:nvPr/>
        </p:nvSpPr>
        <p:spPr>
          <a:xfrm>
            <a:off x="4628004"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n w="6600">
                  <a:solidFill>
                    <a:schemeClr val="accent2"/>
                  </a:solidFill>
                  <a:prstDash val="solid"/>
                </a:ln>
                <a:solidFill>
                  <a:srgbClr val="FFFFFF"/>
                </a:solidFill>
                <a:effectLst>
                  <a:outerShdw dist="38100" dir="2700000" algn="tl" rotWithShape="0">
                    <a:schemeClr val="accent2"/>
                  </a:outerShdw>
                </a:effectLst>
              </a:rPr>
              <a:t>học</a:t>
            </a:r>
            <a:endParaRPr lang="en-US" sz="6600"/>
          </a:p>
        </p:txBody>
      </p:sp>
      <p:pic>
        <p:nvPicPr>
          <p:cNvPr id="15" name="Picture 14">
            <a:extLst>
              <a:ext uri="{FF2B5EF4-FFF2-40B4-BE49-F238E27FC236}">
                <a16:creationId xmlns:a16="http://schemas.microsoft.com/office/drawing/2014/main" id="{D27D7D99-9E1A-47C2-9A0E-04166401D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3023" y="2560318"/>
            <a:ext cx="2650039" cy="2661817"/>
          </a:xfrm>
          <a:prstGeom prst="rect">
            <a:avLst/>
          </a:prstGeom>
        </p:spPr>
      </p:pic>
      <p:sp>
        <p:nvSpPr>
          <p:cNvPr id="2" name="TextBox 1"/>
          <p:cNvSpPr txBox="1"/>
          <p:nvPr/>
        </p:nvSpPr>
        <p:spPr>
          <a:xfrm>
            <a:off x="1775650" y="5222135"/>
            <a:ext cx="9197150"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a:latin typeface="Times New Roman" panose="02020603050405020304" pitchFamily="18" charset="0"/>
                <a:cs typeface="Times New Roman" panose="02020603050405020304" pitchFamily="18" charset="0"/>
              </a:rPr>
              <a:t>Em hãy giúp ong non học việc bằng cách trả lời các câu hỏi của bác ong thợ nhé.</a:t>
            </a:r>
          </a:p>
          <a:p>
            <a:r>
              <a:rPr lang="en-US" sz="2400">
                <a:latin typeface="Times New Roman" panose="02020603050405020304" pitchFamily="18" charset="0"/>
                <a:cs typeface="Times New Roman" panose="02020603050405020304" pitchFamily="18" charset="0"/>
              </a:rPr>
              <a:t>Em nhấn vào hình bông hoa để chọn đáp án trả lời cho các câu hỏi.</a:t>
            </a:r>
          </a:p>
        </p:txBody>
      </p:sp>
    </p:spTree>
    <p:extLst>
      <p:ext uri="{BB962C8B-B14F-4D97-AF65-F5344CB8AC3E}">
        <p14:creationId xmlns:p14="http://schemas.microsoft.com/office/powerpoint/2010/main" val="234454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barn(inVertical)">
                                      <p:cBhvr>
                                        <p:cTn id="5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870" y="2812731"/>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607184" y="218483"/>
            <a:ext cx="7840345" cy="2313746"/>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4"/>
            <a:r>
              <a:rPr lang="vi-VN" sz="3200">
                <a:latin typeface="Times New Roman" panose="02020603050405020304" pitchFamily="18" charset="0"/>
                <a:cs typeface="Times New Roman" panose="02020603050405020304" pitchFamily="18" charset="0"/>
              </a:rPr>
              <a:t>Con gì bốn vó</a:t>
            </a:r>
          </a:p>
          <a:p>
            <a:pPr lvl="4"/>
            <a:r>
              <a:rPr lang="vi-VN" sz="3200">
                <a:latin typeface="Times New Roman" panose="02020603050405020304" pitchFamily="18" charset="0"/>
                <a:cs typeface="Times New Roman" panose="02020603050405020304" pitchFamily="18" charset="0"/>
              </a:rPr>
              <a:t>Ngực nở bụng thon</a:t>
            </a:r>
          </a:p>
          <a:p>
            <a:pPr lvl="4"/>
            <a:r>
              <a:rPr lang="vi-VN" sz="3200">
                <a:latin typeface="Times New Roman" panose="02020603050405020304" pitchFamily="18" charset="0"/>
                <a:cs typeface="Times New Roman" panose="02020603050405020304" pitchFamily="18" charset="0"/>
              </a:rPr>
              <a:t>Rung rinh chiếc bờm</a:t>
            </a:r>
          </a:p>
          <a:p>
            <a:pPr lvl="4"/>
            <a:r>
              <a:rPr lang="vi-VN" sz="3200">
                <a:latin typeface="Times New Roman" panose="02020603050405020304" pitchFamily="18" charset="0"/>
                <a:cs typeface="Times New Roman" panose="02020603050405020304" pitchFamily="18" charset="0"/>
              </a:rPr>
              <a:t>Phi nhanh như gió?</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39494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Times New Roman" panose="02020603050405020304" pitchFamily="18" charset="0"/>
                <a:cs typeface="Times New Roman" panose="02020603050405020304" pitchFamily="18" charset="0"/>
              </a:rPr>
              <a:t>A. Con ngựa</a:t>
            </a: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6339" y="2731645"/>
            <a:ext cx="2934336"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4830960" y="5747067"/>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Times New Roman" panose="02020603050405020304" pitchFamily="18" charset="0"/>
                <a:cs typeface="Times New Roman" panose="02020603050405020304" pitchFamily="18" charset="0"/>
              </a:rPr>
              <a:t>B. Con sư tử</a:t>
            </a: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0396" y="2789727"/>
            <a:ext cx="2934336"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8210474"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C. Con hổ</a:t>
            </a:r>
          </a:p>
        </p:txBody>
      </p:sp>
    </p:spTree>
    <p:extLst>
      <p:ext uri="{BB962C8B-B14F-4D97-AF65-F5344CB8AC3E}">
        <p14:creationId xmlns:p14="http://schemas.microsoft.com/office/powerpoint/2010/main" val="336975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5"/>
                                        </p:tgtEl>
                                      </p:cBhvr>
                                    </p:animEffect>
                                    <p:animScale>
                                      <p:cBhvr>
                                        <p:cTn id="38" dur="250" autoRev="1" fill="hold"/>
                                        <p:tgtEl>
                                          <p:spTgt spid="5"/>
                                        </p:tgtEl>
                                      </p:cBhvr>
                                      <p:by x="105000" y="105000"/>
                                    </p:animScale>
                                  </p:childTnLst>
                                </p:cTn>
                              </p:par>
                            </p:childTnLst>
                          </p:cTn>
                        </p:par>
                        <p:par>
                          <p:cTn id="39" fill="hold">
                            <p:stCondLst>
                              <p:cond delay="500"/>
                            </p:stCondLst>
                            <p:childTnLst>
                              <p:par>
                                <p:cTn id="40" presetID="1" presetClass="emph" presetSubtype="2" fill="hold" nodeType="afterEffect">
                                  <p:stCondLst>
                                    <p:cond delay="0"/>
                                  </p:stCondLst>
                                  <p:childTnLst>
                                    <p:animClr clrSpc="rgb" dir="cw">
                                      <p:cBhvr>
                                        <p:cTn id="41" dur="500" fill="hold"/>
                                        <p:tgtEl>
                                          <p:spTgt spid="19"/>
                                        </p:tgtEl>
                                        <p:attrNameLst>
                                          <p:attrName>fillcolor</p:attrName>
                                        </p:attrNameLst>
                                      </p:cBhvr>
                                      <p:to>
                                        <a:srgbClr val="00B0F0"/>
                                      </p:to>
                                    </p:animClr>
                                    <p:set>
                                      <p:cBhvr>
                                        <p:cTn id="42" dur="500" fill="hold"/>
                                        <p:tgtEl>
                                          <p:spTgt spid="19"/>
                                        </p:tgtEl>
                                        <p:attrNameLst>
                                          <p:attrName>fill.type</p:attrName>
                                        </p:attrNameLst>
                                      </p:cBhvr>
                                      <p:to>
                                        <p:strVal val="solid"/>
                                      </p:to>
                                    </p:set>
                                    <p:set>
                                      <p:cBhvr>
                                        <p:cTn id="43" dur="500" fill="hold"/>
                                        <p:tgtEl>
                                          <p:spTgt spid="19"/>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26" presetClass="emph" presetSubtype="0" fill="hold" nodeType="clickEffect">
                                  <p:stCondLst>
                                    <p:cond delay="0"/>
                                  </p:stCondLst>
                                  <p:childTnLst>
                                    <p:animEffect transition="out" filter="fade">
                                      <p:cBhvr>
                                        <p:cTn id="48" dur="500" tmFilter="0, 0; .2, .5; .8, .5; 1, 0"/>
                                        <p:tgtEl>
                                          <p:spTgt spid="20"/>
                                        </p:tgtEl>
                                      </p:cBhvr>
                                    </p:animEffect>
                                    <p:animScale>
                                      <p:cBhvr>
                                        <p:cTn id="49" dur="250" autoRev="1" fill="hold"/>
                                        <p:tgtEl>
                                          <p:spTgt spid="20"/>
                                        </p:tgtEl>
                                      </p:cBhvr>
                                      <p:by x="105000" y="105000"/>
                                    </p:animScale>
                                  </p:childTnLst>
                                </p:cTn>
                              </p:par>
                            </p:childTnLst>
                          </p:cTn>
                        </p:par>
                        <p:par>
                          <p:cTn id="50" fill="hold">
                            <p:stCondLst>
                              <p:cond delay="500"/>
                            </p:stCondLst>
                            <p:childTnLst>
                              <p:par>
                                <p:cTn id="51" presetID="1" presetClass="emph" presetSubtype="2" fill="hold" nodeType="afterEffect">
                                  <p:stCondLst>
                                    <p:cond delay="0"/>
                                  </p:stCondLst>
                                  <p:childTnLst>
                                    <p:animClr clrSpc="rgb" dir="cw">
                                      <p:cBhvr>
                                        <p:cTn id="52" dur="500" fill="hold"/>
                                        <p:tgtEl>
                                          <p:spTgt spid="21"/>
                                        </p:tgtEl>
                                        <p:attrNameLst>
                                          <p:attrName>fillcolor</p:attrName>
                                        </p:attrNameLst>
                                      </p:cBhvr>
                                      <p:to>
                                        <a:srgbClr val="FFFF00"/>
                                      </p:to>
                                    </p:animClr>
                                    <p:set>
                                      <p:cBhvr>
                                        <p:cTn id="53" dur="500" fill="hold"/>
                                        <p:tgtEl>
                                          <p:spTgt spid="21"/>
                                        </p:tgtEl>
                                        <p:attrNameLst>
                                          <p:attrName>fill.type</p:attrName>
                                        </p:attrNameLst>
                                      </p:cBhvr>
                                      <p:to>
                                        <p:strVal val="solid"/>
                                      </p:to>
                                    </p:set>
                                    <p:set>
                                      <p:cBhvr>
                                        <p:cTn id="54" dur="500" fill="hold"/>
                                        <p:tgtEl>
                                          <p:spTgt spid="2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55" restart="whenNotActive" fill="hold" evtFilter="cancelBubble" nodeType="interactiveSeq">
                <p:stCondLst>
                  <p:cond evt="onClick" delay="0">
                    <p:tgtEl>
                      <p:spTgt spid="22"/>
                    </p:tgtEl>
                  </p:cond>
                </p:stCondLst>
                <p:endSync evt="end" delay="0">
                  <p:rtn val="all"/>
                </p:endSync>
                <p:childTnLst>
                  <p:par>
                    <p:cTn id="56" fill="hold">
                      <p:stCondLst>
                        <p:cond delay="0"/>
                      </p:stCondLst>
                      <p:childTnLst>
                        <p:par>
                          <p:cTn id="57" fill="hold">
                            <p:stCondLst>
                              <p:cond delay="0"/>
                            </p:stCondLst>
                            <p:childTnLst>
                              <p:par>
                                <p:cTn id="58" presetID="26" presetClass="emph" presetSubtype="0" fill="hold" nodeType="clickEffect">
                                  <p:stCondLst>
                                    <p:cond delay="0"/>
                                  </p:stCondLst>
                                  <p:childTnLst>
                                    <p:animEffect transition="out" filter="fade">
                                      <p:cBhvr>
                                        <p:cTn id="59" dur="500" tmFilter="0, 0; .2, .5; .8, .5; 1, 0"/>
                                        <p:tgtEl>
                                          <p:spTgt spid="22"/>
                                        </p:tgtEl>
                                      </p:cBhvr>
                                    </p:animEffect>
                                    <p:animScale>
                                      <p:cBhvr>
                                        <p:cTn id="60" dur="250" autoRev="1" fill="hold"/>
                                        <p:tgtEl>
                                          <p:spTgt spid="22"/>
                                        </p:tgtEl>
                                      </p:cBhvr>
                                      <p:by x="105000" y="105000"/>
                                    </p:animScale>
                                  </p:childTnLst>
                                </p:cTn>
                              </p:par>
                            </p:childTnLst>
                          </p:cTn>
                        </p:par>
                        <p:par>
                          <p:cTn id="61" fill="hold">
                            <p:stCondLst>
                              <p:cond delay="500"/>
                            </p:stCondLst>
                            <p:childTnLst>
                              <p:par>
                                <p:cTn id="62" presetID="1" presetClass="emph" presetSubtype="2" fill="hold" nodeType="afterEffect">
                                  <p:stCondLst>
                                    <p:cond delay="0"/>
                                  </p:stCondLst>
                                  <p:childTnLst>
                                    <p:animClr clrSpc="rgb" dir="cw">
                                      <p:cBhvr>
                                        <p:cTn id="63" dur="500" fill="hold"/>
                                        <p:tgtEl>
                                          <p:spTgt spid="23"/>
                                        </p:tgtEl>
                                        <p:attrNameLst>
                                          <p:attrName>fillcolor</p:attrName>
                                        </p:attrNameLst>
                                      </p:cBhvr>
                                      <p:to>
                                        <a:srgbClr val="FFFF00"/>
                                      </p:to>
                                    </p:animClr>
                                    <p:set>
                                      <p:cBhvr>
                                        <p:cTn id="64" dur="500" fill="hold"/>
                                        <p:tgtEl>
                                          <p:spTgt spid="23"/>
                                        </p:tgtEl>
                                        <p:attrNameLst>
                                          <p:attrName>fill.type</p:attrName>
                                        </p:attrNameLst>
                                      </p:cBhvr>
                                      <p:to>
                                        <p:strVal val="solid"/>
                                      </p:to>
                                    </p:set>
                                    <p:set>
                                      <p:cBhvr>
                                        <p:cTn id="65" dur="500" fill="hold"/>
                                        <p:tgtEl>
                                          <p:spTgt spid="23"/>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childTnLst>
        </p:cTn>
      </p:par>
    </p:tnLst>
    <p:bldLst>
      <p:bldP spid="8" grpId="0" animBg="1"/>
      <p:bldP spid="19" grpId="0" animBg="1"/>
      <p:bldP spid="21" grpId="0" animBg="1"/>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4000" r="-14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870" y="2812731"/>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237957" y="484145"/>
            <a:ext cx="8496886" cy="2128426"/>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latin typeface="Times New Roman" panose="02020603050405020304" pitchFamily="18" charset="0"/>
                <a:cs typeface="Times New Roman" panose="02020603050405020304" pitchFamily="18" charset="0"/>
              </a:rPr>
              <a:t>Cây gì ôm ấp làng ta</a:t>
            </a:r>
            <a:br>
              <a:rPr lang="vi-VN" sz="3200">
                <a:latin typeface="Times New Roman" panose="02020603050405020304" pitchFamily="18" charset="0"/>
                <a:cs typeface="Times New Roman" panose="02020603050405020304" pitchFamily="18" charset="0"/>
              </a:rPr>
            </a:br>
            <a:r>
              <a:rPr lang="vi-VN" sz="3200">
                <a:latin typeface="Times New Roman" panose="02020603050405020304" pitchFamily="18" charset="0"/>
                <a:cs typeface="Times New Roman" panose="02020603050405020304" pitchFamily="18" charset="0"/>
              </a:rPr>
              <a:t>Thân từng đốt, lá reo ca bốn mùa</a:t>
            </a:r>
            <a:r>
              <a:rPr lang="en-US" sz="3200">
                <a:latin typeface="Times New Roman" panose="02020603050405020304" pitchFamily="18" charset="0"/>
                <a:cs typeface="Times New Roman" panose="02020603050405020304" pitchFamily="18" charset="0"/>
              </a:rPr>
              <a:t>.</a:t>
            </a:r>
            <a:r>
              <a:rPr lang="vi-VN" sz="3200">
                <a:latin typeface="Times New Roman" panose="02020603050405020304" pitchFamily="18" charset="0"/>
                <a:cs typeface="Times New Roman" panose="02020603050405020304" pitchFamily="18" charset="0"/>
              </a:rPr>
              <a:t/>
            </a:r>
            <a:br>
              <a:rPr lang="vi-VN" sz="3200">
                <a:latin typeface="Times New Roman" panose="02020603050405020304" pitchFamily="18" charset="0"/>
                <a:cs typeface="Times New Roman" panose="02020603050405020304" pitchFamily="18" charset="0"/>
              </a:rPr>
            </a:br>
            <a:r>
              <a:rPr lang="vi-VN" sz="3200">
                <a:latin typeface="Times New Roman" panose="02020603050405020304" pitchFamily="18" charset="0"/>
                <a:cs typeface="Times New Roman" panose="02020603050405020304" pitchFamily="18" charset="0"/>
              </a:rPr>
              <a:t>Gội muôn nắng , tắm ngàn mưa</a:t>
            </a:r>
            <a:br>
              <a:rPr lang="vi-VN" sz="3200">
                <a:latin typeface="Times New Roman" panose="02020603050405020304" pitchFamily="18" charset="0"/>
                <a:cs typeface="Times New Roman" panose="02020603050405020304" pitchFamily="18" charset="0"/>
              </a:rPr>
            </a:br>
            <a:r>
              <a:rPr lang="vi-VN" sz="3200">
                <a:latin typeface="Times New Roman" panose="02020603050405020304" pitchFamily="18" charset="0"/>
                <a:cs typeface="Times New Roman" panose="02020603050405020304" pitchFamily="18" charset="0"/>
              </a:rPr>
              <a:t>Măng như cây bút viết thơ lên trời ?</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39494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a:solidFill>
                  <a:srgbClr val="002060"/>
                </a:solidFill>
                <a:latin typeface="Times New Roman" panose="02020603050405020304" pitchFamily="18" charset="0"/>
                <a:cs typeface="Times New Roman" panose="02020603050405020304" pitchFamily="18" charset="0"/>
              </a:rPr>
              <a:t>A. Cây đa</a:t>
            </a: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6267" y="2745713"/>
            <a:ext cx="2934336"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4598481" y="5680049"/>
            <a:ext cx="3229828"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a:solidFill>
                  <a:srgbClr val="002060"/>
                </a:solidFill>
                <a:latin typeface="Times New Roman" panose="02020603050405020304" pitchFamily="18" charset="0"/>
                <a:cs typeface="Times New Roman" panose="02020603050405020304" pitchFamily="18" charset="0"/>
              </a:rPr>
              <a:t>B. Cây tre</a:t>
            </a: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34108" y="2857500"/>
            <a:ext cx="2934336"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8934108" y="5697128"/>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C. Cây</a:t>
            </a:r>
            <a:r>
              <a:rPr kumimoji="0" lang="en-US" sz="2800" b="0" i="0" u="none" strike="noStrike" kern="1200" cap="none" spc="0" normalizeH="0" noProof="0">
                <a:ln>
                  <a:noFill/>
                </a:ln>
                <a:solidFill>
                  <a:srgbClr val="002060"/>
                </a:solidFill>
                <a:effectLst/>
                <a:uLnTx/>
                <a:uFillTx/>
                <a:latin typeface="Times New Roman" panose="02020603050405020304" pitchFamily="18" charset="0"/>
                <a:ea typeface="+mn-ea"/>
                <a:cs typeface="Times New Roman" panose="02020603050405020304" pitchFamily="18" charset="0"/>
              </a:rPr>
              <a:t> dừa</a:t>
            </a:r>
            <a:endParaRPr kumimoji="0" lang="en-US" sz="28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46967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5"/>
                                        </p:tgtEl>
                                      </p:cBhvr>
                                    </p:animEffect>
                                    <p:animScale>
                                      <p:cBhvr>
                                        <p:cTn id="38" dur="250" autoRev="1" fill="hold"/>
                                        <p:tgtEl>
                                          <p:spTgt spid="5"/>
                                        </p:tgtEl>
                                      </p:cBhvr>
                                      <p:by x="105000" y="105000"/>
                                    </p:animScale>
                                  </p:childTnLst>
                                </p:cTn>
                              </p:par>
                            </p:childTnLst>
                          </p:cTn>
                        </p:par>
                        <p:par>
                          <p:cTn id="39" fill="hold">
                            <p:stCondLst>
                              <p:cond delay="500"/>
                            </p:stCondLst>
                            <p:childTnLst>
                              <p:par>
                                <p:cTn id="40" presetID="1" presetClass="emph" presetSubtype="2" fill="hold" nodeType="afterEffect">
                                  <p:stCondLst>
                                    <p:cond delay="0"/>
                                  </p:stCondLst>
                                  <p:childTnLst>
                                    <p:animClr clrSpc="rgb" dir="cw">
                                      <p:cBhvr>
                                        <p:cTn id="41" dur="500" fill="hold"/>
                                        <p:tgtEl>
                                          <p:spTgt spid="19"/>
                                        </p:tgtEl>
                                        <p:attrNameLst>
                                          <p:attrName>fillcolor</p:attrName>
                                        </p:attrNameLst>
                                      </p:cBhvr>
                                      <p:to>
                                        <a:srgbClr val="FFFF00"/>
                                      </p:to>
                                    </p:animClr>
                                    <p:set>
                                      <p:cBhvr>
                                        <p:cTn id="42" dur="500" fill="hold"/>
                                        <p:tgtEl>
                                          <p:spTgt spid="19"/>
                                        </p:tgtEl>
                                        <p:attrNameLst>
                                          <p:attrName>fill.type</p:attrName>
                                        </p:attrNameLst>
                                      </p:cBhvr>
                                      <p:to>
                                        <p:strVal val="solid"/>
                                      </p:to>
                                    </p:set>
                                    <p:set>
                                      <p:cBhvr>
                                        <p:cTn id="43" dur="500" fill="hold"/>
                                        <p:tgtEl>
                                          <p:spTgt spid="19"/>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26" presetClass="emph" presetSubtype="0" fill="hold" nodeType="clickEffect">
                                  <p:stCondLst>
                                    <p:cond delay="0"/>
                                  </p:stCondLst>
                                  <p:childTnLst>
                                    <p:animEffect transition="out" filter="fade">
                                      <p:cBhvr>
                                        <p:cTn id="48" dur="500" tmFilter="0, 0; .2, .5; .8, .5; 1, 0"/>
                                        <p:tgtEl>
                                          <p:spTgt spid="20"/>
                                        </p:tgtEl>
                                      </p:cBhvr>
                                    </p:animEffect>
                                    <p:animScale>
                                      <p:cBhvr>
                                        <p:cTn id="49" dur="250" autoRev="1" fill="hold"/>
                                        <p:tgtEl>
                                          <p:spTgt spid="20"/>
                                        </p:tgtEl>
                                      </p:cBhvr>
                                      <p:by x="105000" y="105000"/>
                                    </p:animScale>
                                  </p:childTnLst>
                                </p:cTn>
                              </p:par>
                            </p:childTnLst>
                          </p:cTn>
                        </p:par>
                        <p:par>
                          <p:cTn id="50" fill="hold">
                            <p:stCondLst>
                              <p:cond delay="500"/>
                            </p:stCondLst>
                            <p:childTnLst>
                              <p:par>
                                <p:cTn id="51" presetID="1" presetClass="emph" presetSubtype="2" fill="hold" nodeType="afterEffect">
                                  <p:stCondLst>
                                    <p:cond delay="0"/>
                                  </p:stCondLst>
                                  <p:childTnLst>
                                    <p:animClr clrSpc="rgb" dir="cw">
                                      <p:cBhvr>
                                        <p:cTn id="52" dur="500" fill="hold"/>
                                        <p:tgtEl>
                                          <p:spTgt spid="21"/>
                                        </p:tgtEl>
                                        <p:attrNameLst>
                                          <p:attrName>fillcolor</p:attrName>
                                        </p:attrNameLst>
                                      </p:cBhvr>
                                      <p:to>
                                        <a:srgbClr val="00B0F0"/>
                                      </p:to>
                                    </p:animClr>
                                    <p:set>
                                      <p:cBhvr>
                                        <p:cTn id="53" dur="500" fill="hold"/>
                                        <p:tgtEl>
                                          <p:spTgt spid="21"/>
                                        </p:tgtEl>
                                        <p:attrNameLst>
                                          <p:attrName>fill.type</p:attrName>
                                        </p:attrNameLst>
                                      </p:cBhvr>
                                      <p:to>
                                        <p:strVal val="solid"/>
                                      </p:to>
                                    </p:set>
                                    <p:set>
                                      <p:cBhvr>
                                        <p:cTn id="54" dur="500" fill="hold"/>
                                        <p:tgtEl>
                                          <p:spTgt spid="2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0"/>
                  </p:tgtEl>
                </p:cond>
              </p:nextCondLst>
            </p:seq>
            <p:seq concurrent="1" nextAc="seek">
              <p:cTn id="55" restart="whenNotActive" fill="hold" evtFilter="cancelBubble" nodeType="interactiveSeq">
                <p:stCondLst>
                  <p:cond evt="onClick" delay="0">
                    <p:tgtEl>
                      <p:spTgt spid="22"/>
                    </p:tgtEl>
                  </p:cond>
                </p:stCondLst>
                <p:endSync evt="end" delay="0">
                  <p:rtn val="all"/>
                </p:endSync>
                <p:childTnLst>
                  <p:par>
                    <p:cTn id="56" fill="hold">
                      <p:stCondLst>
                        <p:cond delay="0"/>
                      </p:stCondLst>
                      <p:childTnLst>
                        <p:par>
                          <p:cTn id="57" fill="hold">
                            <p:stCondLst>
                              <p:cond delay="0"/>
                            </p:stCondLst>
                            <p:childTnLst>
                              <p:par>
                                <p:cTn id="58" presetID="26" presetClass="emph" presetSubtype="0" fill="hold" nodeType="clickEffect">
                                  <p:stCondLst>
                                    <p:cond delay="0"/>
                                  </p:stCondLst>
                                  <p:childTnLst>
                                    <p:animEffect transition="out" filter="fade">
                                      <p:cBhvr>
                                        <p:cTn id="59" dur="500" tmFilter="0, 0; .2, .5; .8, .5; 1, 0"/>
                                        <p:tgtEl>
                                          <p:spTgt spid="22"/>
                                        </p:tgtEl>
                                      </p:cBhvr>
                                    </p:animEffect>
                                    <p:animScale>
                                      <p:cBhvr>
                                        <p:cTn id="60" dur="250" autoRev="1" fill="hold"/>
                                        <p:tgtEl>
                                          <p:spTgt spid="22"/>
                                        </p:tgtEl>
                                      </p:cBhvr>
                                      <p:by x="105000" y="105000"/>
                                    </p:animScale>
                                  </p:childTnLst>
                                </p:cTn>
                              </p:par>
                            </p:childTnLst>
                          </p:cTn>
                        </p:par>
                        <p:par>
                          <p:cTn id="61" fill="hold">
                            <p:stCondLst>
                              <p:cond delay="500"/>
                            </p:stCondLst>
                            <p:childTnLst>
                              <p:par>
                                <p:cTn id="62" presetID="1" presetClass="emph" presetSubtype="2" fill="hold" nodeType="afterEffect">
                                  <p:stCondLst>
                                    <p:cond delay="0"/>
                                  </p:stCondLst>
                                  <p:childTnLst>
                                    <p:animClr clrSpc="rgb" dir="cw">
                                      <p:cBhvr>
                                        <p:cTn id="63" dur="500" fill="hold"/>
                                        <p:tgtEl>
                                          <p:spTgt spid="23"/>
                                        </p:tgtEl>
                                        <p:attrNameLst>
                                          <p:attrName>fillcolor</p:attrName>
                                        </p:attrNameLst>
                                      </p:cBhvr>
                                      <p:to>
                                        <a:srgbClr val="FFFF00"/>
                                      </p:to>
                                    </p:animClr>
                                    <p:set>
                                      <p:cBhvr>
                                        <p:cTn id="64" dur="500" fill="hold"/>
                                        <p:tgtEl>
                                          <p:spTgt spid="23"/>
                                        </p:tgtEl>
                                        <p:attrNameLst>
                                          <p:attrName>fill.type</p:attrName>
                                        </p:attrNameLst>
                                      </p:cBhvr>
                                      <p:to>
                                        <p:strVal val="solid"/>
                                      </p:to>
                                    </p:set>
                                    <p:set>
                                      <p:cBhvr>
                                        <p:cTn id="65" dur="500" fill="hold"/>
                                        <p:tgtEl>
                                          <p:spTgt spid="23"/>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childTnLst>
        </p:cTn>
      </p:par>
    </p:tnLst>
    <p:bldLst>
      <p:bldP spid="8" grpId="0" animBg="1"/>
      <p:bldP spid="19" grpId="0" animBg="1"/>
      <p:bldP spid="21"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3000" b="-23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513" y="3191551"/>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464201" y="366260"/>
            <a:ext cx="7840345" cy="2388273"/>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3"/>
            <a:r>
              <a:rPr lang="en-US" sz="2800">
                <a:latin typeface="Times New Roman" panose="02020603050405020304" pitchFamily="18" charset="0"/>
                <a:cs typeface="Times New Roman" panose="02020603050405020304" pitchFamily="18" charset="0"/>
              </a:rPr>
              <a:t>Cổ cao cao, cẳng cao cao</a:t>
            </a:r>
          </a:p>
          <a:p>
            <a:pPr lvl="1"/>
            <a:r>
              <a:rPr lang="en-US" sz="2800">
                <a:latin typeface="Times New Roman" panose="02020603050405020304" pitchFamily="18" charset="0"/>
                <a:cs typeface="Times New Roman" panose="02020603050405020304" pitchFamily="18" charset="0"/>
              </a:rPr>
              <a:t>Chân đen cánh trắng ra vào đồng xanh</a:t>
            </a:r>
          </a:p>
          <a:p>
            <a:pPr lvl="3"/>
            <a:r>
              <a:rPr lang="en-US" sz="2800">
                <a:latin typeface="Times New Roman" panose="02020603050405020304" pitchFamily="18" charset="0"/>
                <a:cs typeface="Times New Roman" panose="02020603050405020304" pitchFamily="18" charset="0"/>
              </a:rPr>
              <a:t>Cảnh quê thêm đẹp bức tranh</a:t>
            </a:r>
          </a:p>
          <a:p>
            <a:pPr lvl="1"/>
            <a:r>
              <a:rPr lang="en-US" sz="2800">
                <a:latin typeface="Times New Roman" panose="02020603050405020304" pitchFamily="18" charset="0"/>
                <a:cs typeface="Times New Roman" panose="02020603050405020304" pitchFamily="18" charset="0"/>
              </a:rPr>
              <a:t>Sao đành chịu tiếng ma lanh nhử mồi?</a:t>
            </a:r>
          </a:p>
          <a:p>
            <a:pPr lvl="4"/>
            <a:r>
              <a:rPr lang="en-US" sz="2800">
                <a:latin typeface="Times New Roman" panose="02020603050405020304" pitchFamily="18" charset="0"/>
                <a:cs typeface="Times New Roman" panose="02020603050405020304" pitchFamily="18" charset="0"/>
              </a:rPr>
              <a:t>                                Là con gì?</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0" y="6036192"/>
            <a:ext cx="4110307"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A. Con hươu </a:t>
            </a:r>
          </a:p>
        </p:txBody>
      </p:sp>
      <p:sp>
        <p:nvSpPr>
          <p:cNvPr id="21" name="Rectangle: Rounded Corners 20">
            <a:extLst>
              <a:ext uri="{FF2B5EF4-FFF2-40B4-BE49-F238E27FC236}">
                <a16:creationId xmlns:a16="http://schemas.microsoft.com/office/drawing/2014/main" id="{88E5E567-B90E-4275-AC51-C8D58F3AA2A7}"/>
              </a:ext>
            </a:extLst>
          </p:cNvPr>
          <p:cNvSpPr/>
          <p:nvPr/>
        </p:nvSpPr>
        <p:spPr>
          <a:xfrm>
            <a:off x="4761662" y="5992984"/>
            <a:ext cx="3739521"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a:solidFill>
                  <a:srgbClr val="002060"/>
                </a:solidFill>
                <a:latin typeface="Times New Roman" panose="02020603050405020304" pitchFamily="18" charset="0"/>
                <a:cs typeface="Times New Roman" panose="02020603050405020304" pitchFamily="18" charset="0"/>
              </a:rPr>
              <a:t>B. Con trâu</a:t>
            </a:r>
          </a:p>
        </p:txBody>
      </p:sp>
      <p:sp>
        <p:nvSpPr>
          <p:cNvPr id="23" name="Rectangle: Rounded Corners 22">
            <a:extLst>
              <a:ext uri="{FF2B5EF4-FFF2-40B4-BE49-F238E27FC236}">
                <a16:creationId xmlns:a16="http://schemas.microsoft.com/office/drawing/2014/main" id="{64E263D4-FF99-4115-A750-399C550760EE}"/>
              </a:ext>
            </a:extLst>
          </p:cNvPr>
          <p:cNvSpPr/>
          <p:nvPr/>
        </p:nvSpPr>
        <p:spPr>
          <a:xfrm>
            <a:off x="9152538" y="599298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a:solidFill>
                  <a:srgbClr val="002060"/>
                </a:solidFill>
                <a:latin typeface="Times New Roman" panose="02020603050405020304" pitchFamily="18" charset="0"/>
                <a:cs typeface="Times New Roman" panose="02020603050405020304" pitchFamily="18" charset="0"/>
              </a:rPr>
              <a:t>C. Con cò</a:t>
            </a: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29653" y="3210901"/>
            <a:ext cx="2934336" cy="2934336"/>
          </a:xfrm>
          <a:prstGeom prst="rect">
            <a:avLst/>
          </a:prstGeom>
        </p:spPr>
      </p:pic>
      <p:pic>
        <p:nvPicPr>
          <p:cNvPr id="11" name="Picture 10">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8647" y="3210901"/>
            <a:ext cx="2934336" cy="2934336"/>
          </a:xfrm>
          <a:prstGeom prst="rect">
            <a:avLst/>
          </a:prstGeom>
        </p:spPr>
      </p:pic>
    </p:spTree>
    <p:extLst>
      <p:ext uri="{BB962C8B-B14F-4D97-AF65-F5344CB8AC3E}">
        <p14:creationId xmlns:p14="http://schemas.microsoft.com/office/powerpoint/2010/main" val="861383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5"/>
                                        </p:tgtEl>
                                      </p:cBhvr>
                                    </p:animEffect>
                                    <p:animScale>
                                      <p:cBhvr>
                                        <p:cTn id="38" dur="250" autoRev="1" fill="hold"/>
                                        <p:tgtEl>
                                          <p:spTgt spid="5"/>
                                        </p:tgtEl>
                                      </p:cBhvr>
                                      <p:by x="105000" y="105000"/>
                                    </p:animScale>
                                  </p:childTnLst>
                                </p:cTn>
                              </p:par>
                            </p:childTnLst>
                          </p:cTn>
                        </p:par>
                        <p:par>
                          <p:cTn id="39" fill="hold">
                            <p:stCondLst>
                              <p:cond delay="500"/>
                            </p:stCondLst>
                            <p:childTnLst>
                              <p:par>
                                <p:cTn id="40" presetID="1" presetClass="emph" presetSubtype="2" fill="hold" nodeType="afterEffect">
                                  <p:stCondLst>
                                    <p:cond delay="0"/>
                                  </p:stCondLst>
                                  <p:childTnLst>
                                    <p:animClr clrSpc="rgb" dir="cw">
                                      <p:cBhvr>
                                        <p:cTn id="41" dur="500" fill="hold"/>
                                        <p:tgtEl>
                                          <p:spTgt spid="19"/>
                                        </p:tgtEl>
                                        <p:attrNameLst>
                                          <p:attrName>fillcolor</p:attrName>
                                        </p:attrNameLst>
                                      </p:cBhvr>
                                      <p:to>
                                        <a:srgbClr val="FFFF00"/>
                                      </p:to>
                                    </p:animClr>
                                    <p:set>
                                      <p:cBhvr>
                                        <p:cTn id="42" dur="500" fill="hold"/>
                                        <p:tgtEl>
                                          <p:spTgt spid="19"/>
                                        </p:tgtEl>
                                        <p:attrNameLst>
                                          <p:attrName>fill.type</p:attrName>
                                        </p:attrNameLst>
                                      </p:cBhvr>
                                      <p:to>
                                        <p:strVal val="solid"/>
                                      </p:to>
                                    </p:set>
                                    <p:set>
                                      <p:cBhvr>
                                        <p:cTn id="43" dur="500" fill="hold"/>
                                        <p:tgtEl>
                                          <p:spTgt spid="19"/>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44" restart="whenNotActive" fill="hold" evtFilter="cancelBubble" nodeType="interactiveSeq">
                <p:stCondLst>
                  <p:cond evt="onClick" delay="0">
                    <p:tgtEl>
                      <p:spTgt spid="24"/>
                    </p:tgtEl>
                  </p:cond>
                </p:stCondLst>
                <p:endSync evt="end" delay="0">
                  <p:rtn val="all"/>
                </p:endSync>
                <p:childTnLst>
                  <p:par>
                    <p:cTn id="45" fill="hold">
                      <p:stCondLst>
                        <p:cond delay="0"/>
                      </p:stCondLst>
                      <p:childTnLst>
                        <p:par>
                          <p:cTn id="46" fill="hold">
                            <p:stCondLst>
                              <p:cond delay="0"/>
                            </p:stCondLst>
                            <p:childTnLst>
                              <p:par>
                                <p:cTn id="47" presetID="26" presetClass="emph" presetSubtype="0" fill="hold" nodeType="clickEffect">
                                  <p:stCondLst>
                                    <p:cond delay="0"/>
                                  </p:stCondLst>
                                  <p:childTnLst>
                                    <p:animEffect transition="out" filter="fade">
                                      <p:cBhvr>
                                        <p:cTn id="48" dur="500" tmFilter="0, 0; .2, .5; .8, .5; 1, 0"/>
                                        <p:tgtEl>
                                          <p:spTgt spid="24"/>
                                        </p:tgtEl>
                                      </p:cBhvr>
                                    </p:animEffect>
                                    <p:animScale>
                                      <p:cBhvr>
                                        <p:cTn id="49" dur="250" autoRev="1" fill="hold"/>
                                        <p:tgtEl>
                                          <p:spTgt spid="24"/>
                                        </p:tgtEl>
                                      </p:cBhvr>
                                      <p:by x="105000" y="105000"/>
                                    </p:animScale>
                                  </p:childTnLst>
                                </p:cTn>
                              </p:par>
                            </p:childTnLst>
                          </p:cTn>
                        </p:par>
                        <p:par>
                          <p:cTn id="50" fill="hold">
                            <p:stCondLst>
                              <p:cond delay="500"/>
                            </p:stCondLst>
                            <p:childTnLst>
                              <p:par>
                                <p:cTn id="51" presetID="1" presetClass="emph" presetSubtype="2" fill="hold" nodeType="afterEffect">
                                  <p:stCondLst>
                                    <p:cond delay="0"/>
                                  </p:stCondLst>
                                  <p:childTnLst>
                                    <p:animClr clrSpc="rgb" dir="cw">
                                      <p:cBhvr>
                                        <p:cTn id="52" dur="500" fill="hold"/>
                                        <p:tgtEl>
                                          <p:spTgt spid="23"/>
                                        </p:tgtEl>
                                        <p:attrNameLst>
                                          <p:attrName>fillcolor</p:attrName>
                                        </p:attrNameLst>
                                      </p:cBhvr>
                                      <p:to>
                                        <a:srgbClr val="00B0F0"/>
                                      </p:to>
                                    </p:animClr>
                                    <p:set>
                                      <p:cBhvr>
                                        <p:cTn id="53" dur="500" fill="hold"/>
                                        <p:tgtEl>
                                          <p:spTgt spid="23"/>
                                        </p:tgtEl>
                                        <p:attrNameLst>
                                          <p:attrName>fill.type</p:attrName>
                                        </p:attrNameLst>
                                      </p:cBhvr>
                                      <p:to>
                                        <p:strVal val="solid"/>
                                      </p:to>
                                    </p:set>
                                    <p:set>
                                      <p:cBhvr>
                                        <p:cTn id="54" dur="500" fill="hold"/>
                                        <p:tgtEl>
                                          <p:spTgt spid="23"/>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4"/>
                  </p:tgtEl>
                </p:cond>
              </p:nextCondLst>
            </p:seq>
            <p:seq concurrent="1" nextAc="seek">
              <p:cTn id="55" restart="whenNotActive" fill="hold" evtFilter="cancelBubble" nodeType="interactiveSeq">
                <p:stCondLst>
                  <p:cond evt="onClick" delay="0">
                    <p:tgtEl>
                      <p:spTgt spid="11"/>
                    </p:tgtEl>
                  </p:cond>
                </p:stCondLst>
                <p:endSync evt="end" delay="0">
                  <p:rtn val="all"/>
                </p:endSync>
                <p:childTnLst>
                  <p:par>
                    <p:cTn id="56" fill="hold">
                      <p:stCondLst>
                        <p:cond delay="0"/>
                      </p:stCondLst>
                      <p:childTnLst>
                        <p:par>
                          <p:cTn id="57" fill="hold">
                            <p:stCondLst>
                              <p:cond delay="0"/>
                            </p:stCondLst>
                            <p:childTnLst>
                              <p:par>
                                <p:cTn id="58" presetID="26" presetClass="emph" presetSubtype="0" fill="hold" nodeType="clickEffect">
                                  <p:stCondLst>
                                    <p:cond delay="0"/>
                                  </p:stCondLst>
                                  <p:childTnLst>
                                    <p:animEffect transition="out" filter="fade">
                                      <p:cBhvr>
                                        <p:cTn id="59" dur="500" tmFilter="0, 0; .2, .5; .8, .5; 1, 0"/>
                                        <p:tgtEl>
                                          <p:spTgt spid="11"/>
                                        </p:tgtEl>
                                      </p:cBhvr>
                                    </p:animEffect>
                                    <p:animScale>
                                      <p:cBhvr>
                                        <p:cTn id="60" dur="250" autoRev="1" fill="hold"/>
                                        <p:tgtEl>
                                          <p:spTgt spid="11"/>
                                        </p:tgtEl>
                                      </p:cBhvr>
                                      <p:by x="105000" y="105000"/>
                                    </p:animScale>
                                  </p:childTnLst>
                                </p:cTn>
                              </p:par>
                            </p:childTnLst>
                          </p:cTn>
                        </p:par>
                        <p:par>
                          <p:cTn id="61" fill="hold">
                            <p:stCondLst>
                              <p:cond delay="500"/>
                            </p:stCondLst>
                            <p:childTnLst>
                              <p:par>
                                <p:cTn id="62" presetID="1" presetClass="emph" presetSubtype="2" fill="hold" nodeType="afterEffect">
                                  <p:stCondLst>
                                    <p:cond delay="0"/>
                                  </p:stCondLst>
                                  <p:childTnLst>
                                    <p:animClr clrSpc="rgb" dir="cw">
                                      <p:cBhvr>
                                        <p:cTn id="63" dur="500" fill="hold"/>
                                        <p:tgtEl>
                                          <p:spTgt spid="21"/>
                                        </p:tgtEl>
                                        <p:attrNameLst>
                                          <p:attrName>fillcolor</p:attrName>
                                        </p:attrNameLst>
                                      </p:cBhvr>
                                      <p:to>
                                        <a:srgbClr val="FFFF00"/>
                                      </p:to>
                                    </p:animClr>
                                    <p:set>
                                      <p:cBhvr>
                                        <p:cTn id="64" dur="500" fill="hold"/>
                                        <p:tgtEl>
                                          <p:spTgt spid="21"/>
                                        </p:tgtEl>
                                        <p:attrNameLst>
                                          <p:attrName>fill.type</p:attrName>
                                        </p:attrNameLst>
                                      </p:cBhvr>
                                      <p:to>
                                        <p:strVal val="solid"/>
                                      </p:to>
                                    </p:set>
                                    <p:set>
                                      <p:cBhvr>
                                        <p:cTn id="65" dur="500" fill="hold"/>
                                        <p:tgtEl>
                                          <p:spTgt spid="21"/>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11"/>
                  </p:tgtEl>
                </p:cond>
              </p:nextCondLst>
            </p:seq>
          </p:childTnLst>
        </p:cTn>
      </p:par>
    </p:tnLst>
    <p:bldLst>
      <p:bldP spid="8" grpId="0" animBg="1"/>
      <p:bldP spid="19" grpId="0" animBg="1"/>
      <p:bldP spid="21"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946" y="3011816"/>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872197" y="484145"/>
            <a:ext cx="9467557" cy="1607820"/>
          </a:xfrm>
          <a:prstGeom prst="wedgeRoundRectCallout">
            <a:avLst>
              <a:gd name="adj1" fmla="val 53128"/>
              <a:gd name="adj2" fmla="val 15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vi-VN" sz="4000">
                <a:latin typeface="Times New Roman" panose="02020603050405020304" pitchFamily="18" charset="0"/>
                <a:cs typeface="Times New Roman" panose="02020603050405020304" pitchFamily="18" charset="0"/>
              </a:rPr>
              <a:t>Cây gì thẳng tắp trước nhà</a:t>
            </a:r>
          </a:p>
          <a:p>
            <a:pPr algn="ctr" fontAlgn="base"/>
            <a:r>
              <a:rPr lang="vi-VN" sz="4000">
                <a:latin typeface="Times New Roman" panose="02020603050405020304" pitchFamily="18" charset="0"/>
                <a:cs typeface="Times New Roman" panose="02020603050405020304" pitchFamily="18" charset="0"/>
              </a:rPr>
              <a:t>Trái ngon dành tặng riêng bà, bà ơi?</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109706" y="5747067"/>
            <a:ext cx="4252335"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A. Cây</a:t>
            </a:r>
            <a:r>
              <a:rPr kumimoji="0" lang="en-US" sz="2800" b="0" i="0" u="none" strike="noStrike" kern="1200" cap="none" spc="0" normalizeH="0" noProof="0">
                <a:ln>
                  <a:noFill/>
                </a:ln>
                <a:solidFill>
                  <a:srgbClr val="002060"/>
                </a:solidFill>
                <a:effectLst/>
                <a:uLnTx/>
                <a:uFillTx/>
                <a:latin typeface="Times New Roman" panose="02020603050405020304" pitchFamily="18" charset="0"/>
                <a:ea typeface="+mn-ea"/>
                <a:cs typeface="Times New Roman" panose="02020603050405020304" pitchFamily="18" charset="0"/>
              </a:rPr>
              <a:t> hồng.</a:t>
            </a:r>
            <a:endParaRPr kumimoji="0" lang="en-US" sz="28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5141" y="2857500"/>
            <a:ext cx="2934336"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7972617" y="5747067"/>
            <a:ext cx="4219384"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a:solidFill>
                  <a:srgbClr val="002060"/>
                </a:solidFill>
                <a:latin typeface="Times New Roman" panose="02020603050405020304" pitchFamily="18" charset="0"/>
                <a:cs typeface="Times New Roman" panose="02020603050405020304" pitchFamily="18" charset="0"/>
              </a:rPr>
              <a:t>C</a:t>
            </a:r>
            <a:r>
              <a:rPr kumimoji="0" lang="en-US" sz="2800" b="0"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a:t>
            </a:r>
            <a:r>
              <a:rPr kumimoji="0" lang="en-US" sz="2800" b="0" i="0" u="none" strike="noStrike" kern="1200" cap="none" spc="0" normalizeH="0" noProof="0">
                <a:ln>
                  <a:noFill/>
                </a:ln>
                <a:solidFill>
                  <a:srgbClr val="002060"/>
                </a:solidFill>
                <a:effectLst/>
                <a:uLnTx/>
                <a:uFillTx/>
                <a:latin typeface="Times New Roman" panose="02020603050405020304" pitchFamily="18" charset="0"/>
                <a:cs typeface="Times New Roman" panose="02020603050405020304" pitchFamily="18" charset="0"/>
              </a:rPr>
              <a:t> Cây bưởi.</a:t>
            </a:r>
            <a:r>
              <a:rPr kumimoji="0" lang="en-US" sz="2800" b="0"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 </a:t>
            </a: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3983" y="2857500"/>
            <a:ext cx="2934336" cy="2934336"/>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4559420" y="5715542"/>
            <a:ext cx="3300167"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a:solidFill>
                  <a:srgbClr val="002060"/>
                </a:solidFill>
                <a:latin typeface="Times New Roman" panose="02020603050405020304" pitchFamily="18" charset="0"/>
                <a:cs typeface="Times New Roman" panose="02020603050405020304" pitchFamily="18" charset="0"/>
              </a:rPr>
              <a:t>B. Cây cau</a:t>
            </a:r>
          </a:p>
        </p:txBody>
      </p:sp>
    </p:spTree>
    <p:extLst>
      <p:ext uri="{BB962C8B-B14F-4D97-AF65-F5344CB8AC3E}">
        <p14:creationId xmlns:p14="http://schemas.microsoft.com/office/powerpoint/2010/main" val="2187177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p:cTn id="24" dur="500" fill="hold"/>
                                        <p:tgtEl>
                                          <p:spTgt spid="25"/>
                                        </p:tgtEl>
                                        <p:attrNameLst>
                                          <p:attrName>ppt_w</p:attrName>
                                        </p:attrNameLst>
                                      </p:cBhvr>
                                      <p:tavLst>
                                        <p:tav tm="0">
                                          <p:val>
                                            <p:strVal val="#ppt_w+.3"/>
                                          </p:val>
                                        </p:tav>
                                        <p:tav tm="100000">
                                          <p:val>
                                            <p:strVal val="#ppt_w"/>
                                          </p:val>
                                        </p:tav>
                                      </p:tavLst>
                                    </p:anim>
                                    <p:anim calcmode="lin" valueType="num">
                                      <p:cBhvr>
                                        <p:cTn id="25" dur="500" fill="hold"/>
                                        <p:tgtEl>
                                          <p:spTgt spid="25"/>
                                        </p:tgtEl>
                                        <p:attrNameLst>
                                          <p:attrName>ppt_h</p:attrName>
                                        </p:attrNameLst>
                                      </p:cBhvr>
                                      <p:tavLst>
                                        <p:tav tm="0">
                                          <p:val>
                                            <p:strVal val="#ppt_h"/>
                                          </p:val>
                                        </p:tav>
                                        <p:tav tm="100000">
                                          <p:val>
                                            <p:strVal val="#ppt_h"/>
                                          </p:val>
                                        </p:tav>
                                      </p:tavLst>
                                    </p:anim>
                                    <p:animEffect transition="in" filter="fade">
                                      <p:cBhvr>
                                        <p:cTn id="26" dur="500"/>
                                        <p:tgtEl>
                                          <p:spTgt spid="25"/>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p:cTn id="30" dur="500" fill="hold"/>
                                        <p:tgtEl>
                                          <p:spTgt spid="21"/>
                                        </p:tgtEl>
                                        <p:attrNameLst>
                                          <p:attrName>ppt_w</p:attrName>
                                        </p:attrNameLst>
                                      </p:cBhvr>
                                      <p:tavLst>
                                        <p:tav tm="0">
                                          <p:val>
                                            <p:strVal val="#ppt_w+.3"/>
                                          </p:val>
                                        </p:tav>
                                        <p:tav tm="100000">
                                          <p:val>
                                            <p:strVal val="#ppt_w"/>
                                          </p:val>
                                        </p:tav>
                                      </p:tavLst>
                                    </p:anim>
                                    <p:anim calcmode="lin" valueType="num">
                                      <p:cBhvr>
                                        <p:cTn id="31" dur="500" fill="hold"/>
                                        <p:tgtEl>
                                          <p:spTgt spid="21"/>
                                        </p:tgtEl>
                                        <p:attrNameLst>
                                          <p:attrName>ppt_h</p:attrName>
                                        </p:attrNameLst>
                                      </p:cBhvr>
                                      <p:tavLst>
                                        <p:tav tm="0">
                                          <p:val>
                                            <p:strVal val="#ppt_h"/>
                                          </p:val>
                                        </p:tav>
                                        <p:tav tm="100000">
                                          <p:val>
                                            <p:strVal val="#ppt_h"/>
                                          </p:val>
                                        </p:tav>
                                      </p:tavLst>
                                    </p:anim>
                                    <p:animEffect transition="in" filter="fade">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5"/>
                                        </p:tgtEl>
                                      </p:cBhvr>
                                    </p:animEffect>
                                    <p:animScale>
                                      <p:cBhvr>
                                        <p:cTn id="38" dur="250" autoRev="1" fill="hold"/>
                                        <p:tgtEl>
                                          <p:spTgt spid="5"/>
                                        </p:tgtEl>
                                      </p:cBhvr>
                                      <p:by x="105000" y="105000"/>
                                    </p:animScale>
                                  </p:childTnLst>
                                </p:cTn>
                              </p:par>
                            </p:childTnLst>
                          </p:cTn>
                        </p:par>
                        <p:par>
                          <p:cTn id="39" fill="hold">
                            <p:stCondLst>
                              <p:cond delay="500"/>
                            </p:stCondLst>
                            <p:childTnLst>
                              <p:par>
                                <p:cTn id="40" presetID="1" presetClass="emph" presetSubtype="2" fill="hold" nodeType="afterEffect">
                                  <p:stCondLst>
                                    <p:cond delay="0"/>
                                  </p:stCondLst>
                                  <p:childTnLst>
                                    <p:animClr clrSpc="rgb" dir="cw">
                                      <p:cBhvr>
                                        <p:cTn id="41" dur="500" fill="hold"/>
                                        <p:tgtEl>
                                          <p:spTgt spid="19"/>
                                        </p:tgtEl>
                                        <p:attrNameLst>
                                          <p:attrName>fillcolor</p:attrName>
                                        </p:attrNameLst>
                                      </p:cBhvr>
                                      <p:to>
                                        <a:srgbClr val="FFFF00"/>
                                      </p:to>
                                    </p:animClr>
                                    <p:set>
                                      <p:cBhvr>
                                        <p:cTn id="42" dur="500" fill="hold"/>
                                        <p:tgtEl>
                                          <p:spTgt spid="19"/>
                                        </p:tgtEl>
                                        <p:attrNameLst>
                                          <p:attrName>fill.type</p:attrName>
                                        </p:attrNameLst>
                                      </p:cBhvr>
                                      <p:to>
                                        <p:strVal val="solid"/>
                                      </p:to>
                                    </p:set>
                                    <p:set>
                                      <p:cBhvr>
                                        <p:cTn id="43" dur="500" fill="hold"/>
                                        <p:tgtEl>
                                          <p:spTgt spid="19"/>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26" presetClass="emph" presetSubtype="0" fill="hold" nodeType="clickEffect">
                                  <p:stCondLst>
                                    <p:cond delay="0"/>
                                  </p:stCondLst>
                                  <p:childTnLst>
                                    <p:animEffect transition="out" filter="fade">
                                      <p:cBhvr>
                                        <p:cTn id="48" dur="500" tmFilter="0, 0; .2, .5; .8, .5; 1, 0"/>
                                        <p:tgtEl>
                                          <p:spTgt spid="20"/>
                                        </p:tgtEl>
                                      </p:cBhvr>
                                    </p:animEffect>
                                    <p:animScale>
                                      <p:cBhvr>
                                        <p:cTn id="49" dur="250" autoRev="1" fill="hold"/>
                                        <p:tgtEl>
                                          <p:spTgt spid="20"/>
                                        </p:tgtEl>
                                      </p:cBhvr>
                                      <p:by x="105000" y="105000"/>
                                    </p:animScale>
                                  </p:childTnLst>
                                </p:cTn>
                              </p:par>
                            </p:childTnLst>
                          </p:cTn>
                        </p:par>
                        <p:par>
                          <p:cTn id="50" fill="hold">
                            <p:stCondLst>
                              <p:cond delay="500"/>
                            </p:stCondLst>
                            <p:childTnLst>
                              <p:par>
                                <p:cTn id="51" presetID="1" presetClass="emph" presetSubtype="2" fill="hold" nodeType="afterEffect">
                                  <p:stCondLst>
                                    <p:cond delay="0"/>
                                  </p:stCondLst>
                                  <p:childTnLst>
                                    <p:animClr clrSpc="rgb" dir="cw">
                                      <p:cBhvr>
                                        <p:cTn id="52" dur="500" fill="hold"/>
                                        <p:tgtEl>
                                          <p:spTgt spid="21"/>
                                        </p:tgtEl>
                                        <p:attrNameLst>
                                          <p:attrName>fillcolor</p:attrName>
                                        </p:attrNameLst>
                                      </p:cBhvr>
                                      <p:to>
                                        <a:srgbClr val="FFFF00"/>
                                      </p:to>
                                    </p:animClr>
                                    <p:set>
                                      <p:cBhvr>
                                        <p:cTn id="53" dur="500" fill="hold"/>
                                        <p:tgtEl>
                                          <p:spTgt spid="21"/>
                                        </p:tgtEl>
                                        <p:attrNameLst>
                                          <p:attrName>fill.type</p:attrName>
                                        </p:attrNameLst>
                                      </p:cBhvr>
                                      <p:to>
                                        <p:strVal val="solid"/>
                                      </p:to>
                                    </p:set>
                                    <p:set>
                                      <p:cBhvr>
                                        <p:cTn id="54" dur="500" fill="hold"/>
                                        <p:tgtEl>
                                          <p:spTgt spid="2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0"/>
                  </p:tgtEl>
                </p:cond>
              </p:nextCondLst>
            </p:seq>
            <p:seq concurrent="1" nextAc="seek">
              <p:cTn id="55" restart="whenNotActive" fill="hold" evtFilter="cancelBubble" nodeType="interactiveSeq">
                <p:stCondLst>
                  <p:cond evt="onClick" delay="0">
                    <p:tgtEl>
                      <p:spTgt spid="24"/>
                    </p:tgtEl>
                  </p:cond>
                </p:stCondLst>
                <p:endSync evt="end" delay="0">
                  <p:rtn val="all"/>
                </p:endSync>
                <p:childTnLst>
                  <p:par>
                    <p:cTn id="56" fill="hold">
                      <p:stCondLst>
                        <p:cond delay="0"/>
                      </p:stCondLst>
                      <p:childTnLst>
                        <p:par>
                          <p:cTn id="57" fill="hold">
                            <p:stCondLst>
                              <p:cond delay="0"/>
                            </p:stCondLst>
                            <p:childTnLst>
                              <p:par>
                                <p:cTn id="58" presetID="26" presetClass="emph" presetSubtype="0" fill="hold" nodeType="clickEffect">
                                  <p:stCondLst>
                                    <p:cond delay="0"/>
                                  </p:stCondLst>
                                  <p:childTnLst>
                                    <p:animEffect transition="out" filter="fade">
                                      <p:cBhvr>
                                        <p:cTn id="59" dur="500" tmFilter="0, 0; .2, .5; .8, .5; 1, 0"/>
                                        <p:tgtEl>
                                          <p:spTgt spid="24"/>
                                        </p:tgtEl>
                                      </p:cBhvr>
                                    </p:animEffect>
                                    <p:animScale>
                                      <p:cBhvr>
                                        <p:cTn id="60" dur="250" autoRev="1" fill="hold"/>
                                        <p:tgtEl>
                                          <p:spTgt spid="24"/>
                                        </p:tgtEl>
                                      </p:cBhvr>
                                      <p:by x="105000" y="105000"/>
                                    </p:animScale>
                                  </p:childTnLst>
                                </p:cTn>
                              </p:par>
                            </p:childTnLst>
                          </p:cTn>
                        </p:par>
                        <p:par>
                          <p:cTn id="61" fill="hold">
                            <p:stCondLst>
                              <p:cond delay="500"/>
                            </p:stCondLst>
                            <p:childTnLst>
                              <p:par>
                                <p:cTn id="62" presetID="1" presetClass="emph" presetSubtype="2" fill="hold" nodeType="afterEffect">
                                  <p:stCondLst>
                                    <p:cond delay="0"/>
                                  </p:stCondLst>
                                  <p:childTnLst>
                                    <p:animClr clrSpc="rgb" dir="cw">
                                      <p:cBhvr>
                                        <p:cTn id="63" dur="500" fill="hold"/>
                                        <p:tgtEl>
                                          <p:spTgt spid="25"/>
                                        </p:tgtEl>
                                        <p:attrNameLst>
                                          <p:attrName>fillcolor</p:attrName>
                                        </p:attrNameLst>
                                      </p:cBhvr>
                                      <p:to>
                                        <a:srgbClr val="00B0F0"/>
                                      </p:to>
                                    </p:animClr>
                                    <p:set>
                                      <p:cBhvr>
                                        <p:cTn id="64" dur="500" fill="hold"/>
                                        <p:tgtEl>
                                          <p:spTgt spid="25"/>
                                        </p:tgtEl>
                                        <p:attrNameLst>
                                          <p:attrName>fill.type</p:attrName>
                                        </p:attrNameLst>
                                      </p:cBhvr>
                                      <p:to>
                                        <p:strVal val="solid"/>
                                      </p:to>
                                    </p:set>
                                    <p:set>
                                      <p:cBhvr>
                                        <p:cTn id="65" dur="500" fill="hold"/>
                                        <p:tgtEl>
                                          <p:spTgt spid="25"/>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41" name="Google Shape;199;p25">
            <a:extLst>
              <a:ext uri="{FF2B5EF4-FFF2-40B4-BE49-F238E27FC236}">
                <a16:creationId xmlns:a16="http://schemas.microsoft.com/office/drawing/2014/main" id="{7EEA65AD-07A3-4B1C-AC72-7CB6D8F72B49}"/>
              </a:ext>
            </a:extLst>
          </p:cNvPr>
          <p:cNvSpPr/>
          <p:nvPr/>
        </p:nvSpPr>
        <p:spPr>
          <a:xfrm>
            <a:off x="145815" y="194700"/>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FFFF"/>
          </a:solidFill>
          <a:ln w="38100" cap="flat" cmpd="sng">
            <a:solidFill>
              <a:srgbClr val="00384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nvGrpSpPr>
          <p:cNvPr id="142" name="Google Shape;201;p25">
            <a:extLst>
              <a:ext uri="{FF2B5EF4-FFF2-40B4-BE49-F238E27FC236}">
                <a16:creationId xmlns:a16="http://schemas.microsoft.com/office/drawing/2014/main" id="{3E9513A6-E9B9-431D-9E2A-32CAF97D0E5F}"/>
              </a:ext>
            </a:extLst>
          </p:cNvPr>
          <p:cNvGrpSpPr/>
          <p:nvPr/>
        </p:nvGrpSpPr>
        <p:grpSpPr>
          <a:xfrm rot="870046">
            <a:off x="264632" y="1973422"/>
            <a:ext cx="501149" cy="1012800"/>
            <a:chOff x="656025" y="2751350"/>
            <a:chExt cx="311375" cy="629275"/>
          </a:xfrm>
        </p:grpSpPr>
        <p:sp>
          <p:nvSpPr>
            <p:cNvPr id="143" name="Google Shape;202;p25">
              <a:extLst>
                <a:ext uri="{FF2B5EF4-FFF2-40B4-BE49-F238E27FC236}">
                  <a16:creationId xmlns:a16="http://schemas.microsoft.com/office/drawing/2014/main" id="{15211DCF-FECB-4BFE-96B1-B708B7728FC5}"/>
                </a:ext>
              </a:extLst>
            </p:cNvPr>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rgbClr val="FE89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4" name="Google Shape;203;p25">
              <a:extLst>
                <a:ext uri="{FF2B5EF4-FFF2-40B4-BE49-F238E27FC236}">
                  <a16:creationId xmlns:a16="http://schemas.microsoft.com/office/drawing/2014/main" id="{049D2789-EF78-45A8-9B9C-9EDA8887008D}"/>
                </a:ext>
              </a:extLst>
            </p:cNvPr>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5" name="Google Shape;204;p25">
              <a:extLst>
                <a:ext uri="{FF2B5EF4-FFF2-40B4-BE49-F238E27FC236}">
                  <a16:creationId xmlns:a16="http://schemas.microsoft.com/office/drawing/2014/main" id="{495E7F83-A078-4BBF-8180-5C7A285946D6}"/>
                </a:ext>
              </a:extLst>
            </p:cNvPr>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6" name="Google Shape;205;p25">
              <a:extLst>
                <a:ext uri="{FF2B5EF4-FFF2-40B4-BE49-F238E27FC236}">
                  <a16:creationId xmlns:a16="http://schemas.microsoft.com/office/drawing/2014/main" id="{0357BF07-0F24-445B-96C7-4A1B5A2498CB}"/>
                </a:ext>
              </a:extLst>
            </p:cNvPr>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7" name="Google Shape;206;p25">
              <a:extLst>
                <a:ext uri="{FF2B5EF4-FFF2-40B4-BE49-F238E27FC236}">
                  <a16:creationId xmlns:a16="http://schemas.microsoft.com/office/drawing/2014/main" id="{29C3CC6A-66D1-4299-9423-B782257B264C}"/>
                </a:ext>
              </a:extLst>
            </p:cNvPr>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rgbClr val="FE89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8" name="Google Shape;207;p25">
              <a:extLst>
                <a:ext uri="{FF2B5EF4-FFF2-40B4-BE49-F238E27FC236}">
                  <a16:creationId xmlns:a16="http://schemas.microsoft.com/office/drawing/2014/main" id="{6987CAA2-B1C9-494B-B91B-68420345F186}"/>
                </a:ext>
              </a:extLst>
            </p:cNvPr>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9" name="Google Shape;208;p25">
              <a:extLst>
                <a:ext uri="{FF2B5EF4-FFF2-40B4-BE49-F238E27FC236}">
                  <a16:creationId xmlns:a16="http://schemas.microsoft.com/office/drawing/2014/main" id="{71CD5431-509F-449C-B1E4-E7F4D48126B4}"/>
                </a:ext>
              </a:extLst>
            </p:cNvPr>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50" name="Google Shape;209;p25">
              <a:extLst>
                <a:ext uri="{FF2B5EF4-FFF2-40B4-BE49-F238E27FC236}">
                  <a16:creationId xmlns:a16="http://schemas.microsoft.com/office/drawing/2014/main" id="{888DD9BB-12B9-481C-BBBB-C558F444838A}"/>
                </a:ext>
              </a:extLst>
            </p:cNvPr>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51" name="Google Shape;210;p25">
              <a:extLst>
                <a:ext uri="{FF2B5EF4-FFF2-40B4-BE49-F238E27FC236}">
                  <a16:creationId xmlns:a16="http://schemas.microsoft.com/office/drawing/2014/main" id="{9831CC01-A8AB-49DC-872F-E830D2F1D291}"/>
                </a:ext>
              </a:extLst>
            </p:cNvPr>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52" name="Google Shape;211;p25">
              <a:extLst>
                <a:ext uri="{FF2B5EF4-FFF2-40B4-BE49-F238E27FC236}">
                  <a16:creationId xmlns:a16="http://schemas.microsoft.com/office/drawing/2014/main" id="{33E9F605-ACBC-4297-B899-0A6235C78287}"/>
                </a:ext>
              </a:extLst>
            </p:cNvPr>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229" name="Google Shape;221;p25">
            <a:extLst>
              <a:ext uri="{FF2B5EF4-FFF2-40B4-BE49-F238E27FC236}">
                <a16:creationId xmlns:a16="http://schemas.microsoft.com/office/drawing/2014/main" id="{6F26832C-8E15-4340-AE8B-09CE323C9AFC}"/>
              </a:ext>
            </a:extLst>
          </p:cNvPr>
          <p:cNvGrpSpPr/>
          <p:nvPr/>
        </p:nvGrpSpPr>
        <p:grpSpPr>
          <a:xfrm>
            <a:off x="990546" y="71591"/>
            <a:ext cx="2219111" cy="1592274"/>
            <a:chOff x="4582100" y="3095150"/>
            <a:chExt cx="581650" cy="417350"/>
          </a:xfrm>
        </p:grpSpPr>
        <p:sp>
          <p:nvSpPr>
            <p:cNvPr id="230" name="Google Shape;222;p25">
              <a:extLst>
                <a:ext uri="{FF2B5EF4-FFF2-40B4-BE49-F238E27FC236}">
                  <a16:creationId xmlns:a16="http://schemas.microsoft.com/office/drawing/2014/main" id="{F8E72442-1019-47E1-B007-F43BD1D88C98}"/>
                </a:ext>
              </a:extLst>
            </p:cNvPr>
            <p:cNvSpPr/>
            <p:nvPr/>
          </p:nvSpPr>
          <p:spPr>
            <a:xfrm>
              <a:off x="4858025" y="3105275"/>
              <a:ext cx="263750" cy="382500"/>
            </a:xfrm>
            <a:custGeom>
              <a:avLst/>
              <a:gdLst/>
              <a:ahLst/>
              <a:cxnLst/>
              <a:rect l="l" t="t" r="r" b="b"/>
              <a:pathLst>
                <a:path w="10550" h="15300" extrusionOk="0">
                  <a:moveTo>
                    <a:pt x="275" y="15300"/>
                  </a:moveTo>
                  <a:cubicBezTo>
                    <a:pt x="25" y="15193"/>
                    <a:pt x="1" y="15002"/>
                    <a:pt x="25" y="14800"/>
                  </a:cubicBezTo>
                  <a:cubicBezTo>
                    <a:pt x="96" y="13407"/>
                    <a:pt x="180" y="12002"/>
                    <a:pt x="227" y="10609"/>
                  </a:cubicBezTo>
                  <a:cubicBezTo>
                    <a:pt x="275" y="9347"/>
                    <a:pt x="239" y="8061"/>
                    <a:pt x="263" y="6799"/>
                  </a:cubicBezTo>
                  <a:cubicBezTo>
                    <a:pt x="263" y="5715"/>
                    <a:pt x="275" y="4608"/>
                    <a:pt x="275" y="3525"/>
                  </a:cubicBezTo>
                  <a:cubicBezTo>
                    <a:pt x="275" y="3203"/>
                    <a:pt x="418" y="2965"/>
                    <a:pt x="656" y="2810"/>
                  </a:cubicBezTo>
                  <a:cubicBezTo>
                    <a:pt x="1227" y="2417"/>
                    <a:pt x="1811" y="2024"/>
                    <a:pt x="2406" y="1691"/>
                  </a:cubicBezTo>
                  <a:cubicBezTo>
                    <a:pt x="3680" y="977"/>
                    <a:pt x="5061" y="500"/>
                    <a:pt x="6502" y="239"/>
                  </a:cubicBezTo>
                  <a:cubicBezTo>
                    <a:pt x="7633" y="24"/>
                    <a:pt x="8764" y="0"/>
                    <a:pt x="9895" y="191"/>
                  </a:cubicBezTo>
                  <a:cubicBezTo>
                    <a:pt x="10347" y="262"/>
                    <a:pt x="10347" y="298"/>
                    <a:pt x="10395" y="727"/>
                  </a:cubicBezTo>
                  <a:cubicBezTo>
                    <a:pt x="10550" y="2286"/>
                    <a:pt x="10419" y="3846"/>
                    <a:pt x="10347" y="5418"/>
                  </a:cubicBezTo>
                  <a:cubicBezTo>
                    <a:pt x="10300" y="6335"/>
                    <a:pt x="10300" y="7275"/>
                    <a:pt x="10276" y="8192"/>
                  </a:cubicBezTo>
                  <a:cubicBezTo>
                    <a:pt x="10252" y="8787"/>
                    <a:pt x="10181" y="9371"/>
                    <a:pt x="10169" y="9966"/>
                  </a:cubicBezTo>
                  <a:cubicBezTo>
                    <a:pt x="10157" y="10454"/>
                    <a:pt x="10157" y="10930"/>
                    <a:pt x="10157" y="11430"/>
                  </a:cubicBezTo>
                  <a:cubicBezTo>
                    <a:pt x="10157" y="11704"/>
                    <a:pt x="10121" y="11990"/>
                    <a:pt x="10097" y="12264"/>
                  </a:cubicBezTo>
                  <a:cubicBezTo>
                    <a:pt x="10038" y="12740"/>
                    <a:pt x="9895" y="12871"/>
                    <a:pt x="9419" y="12919"/>
                  </a:cubicBezTo>
                  <a:cubicBezTo>
                    <a:pt x="8919" y="12954"/>
                    <a:pt x="8431" y="12990"/>
                    <a:pt x="7919" y="13038"/>
                  </a:cubicBezTo>
                  <a:cubicBezTo>
                    <a:pt x="6645" y="13157"/>
                    <a:pt x="5394" y="13419"/>
                    <a:pt x="4144" y="13752"/>
                  </a:cubicBezTo>
                  <a:cubicBezTo>
                    <a:pt x="3287" y="13955"/>
                    <a:pt x="2442" y="14145"/>
                    <a:pt x="1668" y="14550"/>
                  </a:cubicBezTo>
                  <a:cubicBezTo>
                    <a:pt x="1180" y="14776"/>
                    <a:pt x="727" y="15038"/>
                    <a:pt x="275" y="15300"/>
                  </a:cubicBezTo>
                  <a:close/>
                  <a:moveTo>
                    <a:pt x="1775" y="3548"/>
                  </a:moveTo>
                  <a:cubicBezTo>
                    <a:pt x="1906" y="3537"/>
                    <a:pt x="2001" y="3548"/>
                    <a:pt x="2073" y="3513"/>
                  </a:cubicBezTo>
                  <a:cubicBezTo>
                    <a:pt x="3228" y="3001"/>
                    <a:pt x="4418" y="2560"/>
                    <a:pt x="5633" y="2167"/>
                  </a:cubicBezTo>
                  <a:cubicBezTo>
                    <a:pt x="6490" y="1882"/>
                    <a:pt x="7359" y="1679"/>
                    <a:pt x="8276" y="1739"/>
                  </a:cubicBezTo>
                  <a:cubicBezTo>
                    <a:pt x="8431" y="1751"/>
                    <a:pt x="8669" y="1810"/>
                    <a:pt x="8657" y="1572"/>
                  </a:cubicBezTo>
                  <a:cubicBezTo>
                    <a:pt x="8657" y="1370"/>
                    <a:pt x="8419" y="1382"/>
                    <a:pt x="8264" y="1382"/>
                  </a:cubicBezTo>
                  <a:cubicBezTo>
                    <a:pt x="7299" y="1429"/>
                    <a:pt x="6359" y="1524"/>
                    <a:pt x="5454" y="1882"/>
                  </a:cubicBezTo>
                  <a:cubicBezTo>
                    <a:pt x="4347" y="2322"/>
                    <a:pt x="3251" y="2715"/>
                    <a:pt x="2132" y="3120"/>
                  </a:cubicBezTo>
                  <a:cubicBezTo>
                    <a:pt x="1954" y="3191"/>
                    <a:pt x="1811" y="3251"/>
                    <a:pt x="1775" y="3548"/>
                  </a:cubicBezTo>
                  <a:close/>
                  <a:moveTo>
                    <a:pt x="2954" y="8371"/>
                  </a:moveTo>
                  <a:cubicBezTo>
                    <a:pt x="3085" y="8228"/>
                    <a:pt x="3204" y="8109"/>
                    <a:pt x="3299" y="7966"/>
                  </a:cubicBezTo>
                  <a:cubicBezTo>
                    <a:pt x="3561" y="7597"/>
                    <a:pt x="3478" y="7299"/>
                    <a:pt x="3013" y="7180"/>
                  </a:cubicBezTo>
                  <a:cubicBezTo>
                    <a:pt x="2739" y="7108"/>
                    <a:pt x="2454" y="7073"/>
                    <a:pt x="2192" y="7037"/>
                  </a:cubicBezTo>
                  <a:cubicBezTo>
                    <a:pt x="1954" y="7001"/>
                    <a:pt x="1846" y="7073"/>
                    <a:pt x="1894" y="7335"/>
                  </a:cubicBezTo>
                  <a:cubicBezTo>
                    <a:pt x="2001" y="8001"/>
                    <a:pt x="1894" y="8656"/>
                    <a:pt x="1775" y="9299"/>
                  </a:cubicBezTo>
                  <a:cubicBezTo>
                    <a:pt x="1727" y="9537"/>
                    <a:pt x="1834" y="9740"/>
                    <a:pt x="2061" y="9740"/>
                  </a:cubicBezTo>
                  <a:cubicBezTo>
                    <a:pt x="2370" y="9740"/>
                    <a:pt x="2727" y="9764"/>
                    <a:pt x="3013" y="9644"/>
                  </a:cubicBezTo>
                  <a:cubicBezTo>
                    <a:pt x="3430" y="9454"/>
                    <a:pt x="3632" y="9013"/>
                    <a:pt x="3204" y="8561"/>
                  </a:cubicBezTo>
                  <a:cubicBezTo>
                    <a:pt x="3108" y="8525"/>
                    <a:pt x="3061" y="8466"/>
                    <a:pt x="2954" y="8371"/>
                  </a:cubicBezTo>
                  <a:close/>
                  <a:moveTo>
                    <a:pt x="8300" y="10990"/>
                  </a:moveTo>
                  <a:cubicBezTo>
                    <a:pt x="8097" y="10966"/>
                    <a:pt x="7942" y="10907"/>
                    <a:pt x="7776" y="10907"/>
                  </a:cubicBezTo>
                  <a:cubicBezTo>
                    <a:pt x="7002" y="10942"/>
                    <a:pt x="6216" y="10990"/>
                    <a:pt x="5442" y="11073"/>
                  </a:cubicBezTo>
                  <a:cubicBezTo>
                    <a:pt x="4990" y="11109"/>
                    <a:pt x="4525" y="11216"/>
                    <a:pt x="4097" y="11323"/>
                  </a:cubicBezTo>
                  <a:cubicBezTo>
                    <a:pt x="3442" y="11490"/>
                    <a:pt x="2787" y="11692"/>
                    <a:pt x="2132" y="11883"/>
                  </a:cubicBezTo>
                  <a:cubicBezTo>
                    <a:pt x="2025" y="11919"/>
                    <a:pt x="1918" y="11942"/>
                    <a:pt x="1846" y="11990"/>
                  </a:cubicBezTo>
                  <a:cubicBezTo>
                    <a:pt x="1811" y="12002"/>
                    <a:pt x="1775" y="12097"/>
                    <a:pt x="1787" y="12145"/>
                  </a:cubicBezTo>
                  <a:cubicBezTo>
                    <a:pt x="1823" y="12204"/>
                    <a:pt x="1882" y="12264"/>
                    <a:pt x="1942" y="12276"/>
                  </a:cubicBezTo>
                  <a:cubicBezTo>
                    <a:pt x="1977" y="12288"/>
                    <a:pt x="2061" y="12264"/>
                    <a:pt x="2096" y="12240"/>
                  </a:cubicBezTo>
                  <a:cubicBezTo>
                    <a:pt x="2775" y="12050"/>
                    <a:pt x="3430" y="11835"/>
                    <a:pt x="4097" y="11645"/>
                  </a:cubicBezTo>
                  <a:cubicBezTo>
                    <a:pt x="4323" y="11585"/>
                    <a:pt x="4561" y="11526"/>
                    <a:pt x="4775" y="11490"/>
                  </a:cubicBezTo>
                  <a:cubicBezTo>
                    <a:pt x="5823" y="11323"/>
                    <a:pt x="6847" y="11133"/>
                    <a:pt x="7907" y="11276"/>
                  </a:cubicBezTo>
                  <a:cubicBezTo>
                    <a:pt x="8073" y="11335"/>
                    <a:pt x="8240" y="11288"/>
                    <a:pt x="8300" y="10990"/>
                  </a:cubicBezTo>
                  <a:close/>
                  <a:moveTo>
                    <a:pt x="8240" y="9502"/>
                  </a:moveTo>
                  <a:cubicBezTo>
                    <a:pt x="7907" y="9478"/>
                    <a:pt x="7597" y="9418"/>
                    <a:pt x="7264" y="9418"/>
                  </a:cubicBezTo>
                  <a:cubicBezTo>
                    <a:pt x="6430" y="9406"/>
                    <a:pt x="5585" y="9383"/>
                    <a:pt x="4787" y="9680"/>
                  </a:cubicBezTo>
                  <a:cubicBezTo>
                    <a:pt x="4323" y="9847"/>
                    <a:pt x="3859" y="9966"/>
                    <a:pt x="3382" y="10097"/>
                  </a:cubicBezTo>
                  <a:cubicBezTo>
                    <a:pt x="2918" y="10228"/>
                    <a:pt x="2442" y="10347"/>
                    <a:pt x="1977" y="10490"/>
                  </a:cubicBezTo>
                  <a:cubicBezTo>
                    <a:pt x="1894" y="10514"/>
                    <a:pt x="1799" y="10526"/>
                    <a:pt x="1739" y="10597"/>
                  </a:cubicBezTo>
                  <a:cubicBezTo>
                    <a:pt x="1715" y="10621"/>
                    <a:pt x="1668" y="10692"/>
                    <a:pt x="1680" y="10740"/>
                  </a:cubicBezTo>
                  <a:cubicBezTo>
                    <a:pt x="1704" y="10787"/>
                    <a:pt x="1763" y="10835"/>
                    <a:pt x="1799" y="10847"/>
                  </a:cubicBezTo>
                  <a:cubicBezTo>
                    <a:pt x="1882" y="10859"/>
                    <a:pt x="1954" y="10847"/>
                    <a:pt x="2013" y="10811"/>
                  </a:cubicBezTo>
                  <a:cubicBezTo>
                    <a:pt x="2513" y="10645"/>
                    <a:pt x="3025" y="10502"/>
                    <a:pt x="3525" y="10335"/>
                  </a:cubicBezTo>
                  <a:cubicBezTo>
                    <a:pt x="4978" y="9859"/>
                    <a:pt x="6430" y="9549"/>
                    <a:pt x="7954" y="9847"/>
                  </a:cubicBezTo>
                  <a:cubicBezTo>
                    <a:pt x="8204" y="9883"/>
                    <a:pt x="8252" y="9740"/>
                    <a:pt x="8240" y="9502"/>
                  </a:cubicBezTo>
                  <a:close/>
                  <a:moveTo>
                    <a:pt x="2132" y="4525"/>
                  </a:moveTo>
                  <a:cubicBezTo>
                    <a:pt x="2239" y="4537"/>
                    <a:pt x="2346" y="4572"/>
                    <a:pt x="2418" y="4561"/>
                  </a:cubicBezTo>
                  <a:cubicBezTo>
                    <a:pt x="2847" y="4441"/>
                    <a:pt x="3275" y="4358"/>
                    <a:pt x="3692" y="4191"/>
                  </a:cubicBezTo>
                  <a:cubicBezTo>
                    <a:pt x="4990" y="3656"/>
                    <a:pt x="6335" y="3441"/>
                    <a:pt x="7728" y="3537"/>
                  </a:cubicBezTo>
                  <a:lnTo>
                    <a:pt x="8038" y="3537"/>
                  </a:lnTo>
                  <a:cubicBezTo>
                    <a:pt x="8228" y="3525"/>
                    <a:pt x="8276" y="3418"/>
                    <a:pt x="8228" y="3239"/>
                  </a:cubicBezTo>
                  <a:cubicBezTo>
                    <a:pt x="8157" y="3227"/>
                    <a:pt x="8097" y="3191"/>
                    <a:pt x="8038" y="3191"/>
                  </a:cubicBezTo>
                  <a:cubicBezTo>
                    <a:pt x="7180" y="3108"/>
                    <a:pt x="6323" y="3239"/>
                    <a:pt x="5478" y="3358"/>
                  </a:cubicBezTo>
                  <a:cubicBezTo>
                    <a:pt x="4740" y="3465"/>
                    <a:pt x="4061" y="3787"/>
                    <a:pt x="3370" y="3965"/>
                  </a:cubicBezTo>
                  <a:cubicBezTo>
                    <a:pt x="3144" y="4025"/>
                    <a:pt x="2906" y="4060"/>
                    <a:pt x="2680" y="4132"/>
                  </a:cubicBezTo>
                  <a:cubicBezTo>
                    <a:pt x="2477" y="4203"/>
                    <a:pt x="2239" y="4203"/>
                    <a:pt x="2132" y="4525"/>
                  </a:cubicBezTo>
                  <a:close/>
                  <a:moveTo>
                    <a:pt x="1846" y="6013"/>
                  </a:moveTo>
                  <a:cubicBezTo>
                    <a:pt x="1989" y="6013"/>
                    <a:pt x="2085" y="6025"/>
                    <a:pt x="2180" y="6013"/>
                  </a:cubicBezTo>
                  <a:cubicBezTo>
                    <a:pt x="3513" y="5680"/>
                    <a:pt x="4847" y="5358"/>
                    <a:pt x="6228" y="5263"/>
                  </a:cubicBezTo>
                  <a:cubicBezTo>
                    <a:pt x="6430" y="5251"/>
                    <a:pt x="6490" y="5132"/>
                    <a:pt x="6490" y="4894"/>
                  </a:cubicBezTo>
                  <a:cubicBezTo>
                    <a:pt x="6180" y="4918"/>
                    <a:pt x="5883" y="4930"/>
                    <a:pt x="5597" y="5001"/>
                  </a:cubicBezTo>
                  <a:cubicBezTo>
                    <a:pt x="4466" y="5215"/>
                    <a:pt x="3335" y="5453"/>
                    <a:pt x="2215" y="5680"/>
                  </a:cubicBezTo>
                  <a:cubicBezTo>
                    <a:pt x="2073" y="5715"/>
                    <a:pt x="1894" y="5739"/>
                    <a:pt x="1846" y="6013"/>
                  </a:cubicBezTo>
                  <a:close/>
                  <a:moveTo>
                    <a:pt x="7299" y="7632"/>
                  </a:moveTo>
                  <a:cubicBezTo>
                    <a:pt x="7026" y="7668"/>
                    <a:pt x="6764" y="7716"/>
                    <a:pt x="6514" y="7751"/>
                  </a:cubicBezTo>
                  <a:cubicBezTo>
                    <a:pt x="5883" y="7811"/>
                    <a:pt x="5240" y="7859"/>
                    <a:pt x="4621" y="7894"/>
                  </a:cubicBezTo>
                  <a:cubicBezTo>
                    <a:pt x="4490" y="7918"/>
                    <a:pt x="4275" y="7882"/>
                    <a:pt x="4287" y="8085"/>
                  </a:cubicBezTo>
                  <a:cubicBezTo>
                    <a:pt x="4299" y="8299"/>
                    <a:pt x="4501" y="8240"/>
                    <a:pt x="4644" y="8228"/>
                  </a:cubicBezTo>
                  <a:cubicBezTo>
                    <a:pt x="5454" y="8168"/>
                    <a:pt x="6252" y="8109"/>
                    <a:pt x="7073" y="8049"/>
                  </a:cubicBezTo>
                  <a:cubicBezTo>
                    <a:pt x="7323" y="8037"/>
                    <a:pt x="7323" y="7882"/>
                    <a:pt x="7299" y="7632"/>
                  </a:cubicBezTo>
                  <a:close/>
                  <a:moveTo>
                    <a:pt x="2144" y="13109"/>
                  </a:moveTo>
                  <a:cubicBezTo>
                    <a:pt x="2323" y="13097"/>
                    <a:pt x="2489" y="13109"/>
                    <a:pt x="2632" y="13073"/>
                  </a:cubicBezTo>
                  <a:cubicBezTo>
                    <a:pt x="3251" y="12943"/>
                    <a:pt x="3870" y="12800"/>
                    <a:pt x="4490" y="12645"/>
                  </a:cubicBezTo>
                  <a:cubicBezTo>
                    <a:pt x="4597" y="12621"/>
                    <a:pt x="4787" y="12585"/>
                    <a:pt x="4752" y="12407"/>
                  </a:cubicBezTo>
                  <a:cubicBezTo>
                    <a:pt x="4716" y="12228"/>
                    <a:pt x="4561" y="12264"/>
                    <a:pt x="4418" y="12276"/>
                  </a:cubicBezTo>
                  <a:cubicBezTo>
                    <a:pt x="4394" y="12276"/>
                    <a:pt x="4359" y="12288"/>
                    <a:pt x="4335" y="12288"/>
                  </a:cubicBezTo>
                  <a:cubicBezTo>
                    <a:pt x="3704" y="12454"/>
                    <a:pt x="3085" y="12597"/>
                    <a:pt x="2466" y="12764"/>
                  </a:cubicBezTo>
                  <a:cubicBezTo>
                    <a:pt x="2323" y="12812"/>
                    <a:pt x="2144" y="12812"/>
                    <a:pt x="2144" y="13109"/>
                  </a:cubicBezTo>
                  <a:close/>
                  <a:moveTo>
                    <a:pt x="6299" y="12204"/>
                  </a:moveTo>
                  <a:cubicBezTo>
                    <a:pt x="6192" y="12157"/>
                    <a:pt x="6133" y="12097"/>
                    <a:pt x="6085" y="12097"/>
                  </a:cubicBezTo>
                  <a:cubicBezTo>
                    <a:pt x="6025" y="12109"/>
                    <a:pt x="5978" y="12181"/>
                    <a:pt x="5978" y="12228"/>
                  </a:cubicBezTo>
                  <a:cubicBezTo>
                    <a:pt x="5978" y="12276"/>
                    <a:pt x="6061" y="12359"/>
                    <a:pt x="6085" y="12359"/>
                  </a:cubicBezTo>
                  <a:cubicBezTo>
                    <a:pt x="6156" y="12347"/>
                    <a:pt x="6216" y="12276"/>
                    <a:pt x="6299" y="12204"/>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1" name="Google Shape;223;p25">
              <a:extLst>
                <a:ext uri="{FF2B5EF4-FFF2-40B4-BE49-F238E27FC236}">
                  <a16:creationId xmlns:a16="http://schemas.microsoft.com/office/drawing/2014/main" id="{DC89489B-888A-4A1E-AE74-A31808774B40}"/>
                </a:ext>
              </a:extLst>
            </p:cNvPr>
            <p:cNvSpPr/>
            <p:nvPr/>
          </p:nvSpPr>
          <p:spPr>
            <a:xfrm>
              <a:off x="4624075" y="3114500"/>
              <a:ext cx="234875" cy="359000"/>
            </a:xfrm>
            <a:custGeom>
              <a:avLst/>
              <a:gdLst/>
              <a:ahLst/>
              <a:cxnLst/>
              <a:rect l="l" t="t" r="r" b="b"/>
              <a:pathLst>
                <a:path w="9395" h="14360" extrusionOk="0">
                  <a:moveTo>
                    <a:pt x="9109" y="14359"/>
                  </a:moveTo>
                  <a:cubicBezTo>
                    <a:pt x="8704" y="14157"/>
                    <a:pt x="8335" y="14002"/>
                    <a:pt x="7990" y="13812"/>
                  </a:cubicBezTo>
                  <a:cubicBezTo>
                    <a:pt x="7263" y="13407"/>
                    <a:pt x="6501" y="13181"/>
                    <a:pt x="5692" y="13109"/>
                  </a:cubicBezTo>
                  <a:cubicBezTo>
                    <a:pt x="4704" y="13014"/>
                    <a:pt x="3727" y="12883"/>
                    <a:pt x="2739" y="12824"/>
                  </a:cubicBezTo>
                  <a:cubicBezTo>
                    <a:pt x="2191" y="12800"/>
                    <a:pt x="1620" y="12859"/>
                    <a:pt x="1060" y="12883"/>
                  </a:cubicBezTo>
                  <a:cubicBezTo>
                    <a:pt x="834" y="12907"/>
                    <a:pt x="608" y="12919"/>
                    <a:pt x="346" y="12931"/>
                  </a:cubicBezTo>
                  <a:cubicBezTo>
                    <a:pt x="310" y="12764"/>
                    <a:pt x="286" y="12597"/>
                    <a:pt x="274" y="12454"/>
                  </a:cubicBezTo>
                  <a:cubicBezTo>
                    <a:pt x="227" y="11335"/>
                    <a:pt x="191" y="10204"/>
                    <a:pt x="155" y="9085"/>
                  </a:cubicBezTo>
                  <a:cubicBezTo>
                    <a:pt x="108" y="8121"/>
                    <a:pt x="13" y="7144"/>
                    <a:pt x="13" y="6168"/>
                  </a:cubicBezTo>
                  <a:cubicBezTo>
                    <a:pt x="1" y="5144"/>
                    <a:pt x="72" y="4108"/>
                    <a:pt x="96" y="3072"/>
                  </a:cubicBezTo>
                  <a:cubicBezTo>
                    <a:pt x="96" y="2322"/>
                    <a:pt x="36" y="1572"/>
                    <a:pt x="13" y="810"/>
                  </a:cubicBezTo>
                  <a:lnTo>
                    <a:pt x="13" y="155"/>
                  </a:lnTo>
                  <a:cubicBezTo>
                    <a:pt x="274" y="96"/>
                    <a:pt x="489" y="1"/>
                    <a:pt x="715" y="1"/>
                  </a:cubicBezTo>
                  <a:cubicBezTo>
                    <a:pt x="2382" y="24"/>
                    <a:pt x="4049" y="155"/>
                    <a:pt x="5644" y="715"/>
                  </a:cubicBezTo>
                  <a:cubicBezTo>
                    <a:pt x="5751" y="739"/>
                    <a:pt x="5835" y="774"/>
                    <a:pt x="5942" y="810"/>
                  </a:cubicBezTo>
                  <a:cubicBezTo>
                    <a:pt x="6847" y="1286"/>
                    <a:pt x="7775" y="1763"/>
                    <a:pt x="8680" y="2263"/>
                  </a:cubicBezTo>
                  <a:cubicBezTo>
                    <a:pt x="9157" y="2513"/>
                    <a:pt x="9395" y="2894"/>
                    <a:pt x="9395" y="3477"/>
                  </a:cubicBezTo>
                  <a:cubicBezTo>
                    <a:pt x="9359" y="5751"/>
                    <a:pt x="9383" y="8037"/>
                    <a:pt x="9347" y="10299"/>
                  </a:cubicBezTo>
                  <a:cubicBezTo>
                    <a:pt x="9347" y="10680"/>
                    <a:pt x="9287" y="11050"/>
                    <a:pt x="9276" y="11442"/>
                  </a:cubicBezTo>
                  <a:cubicBezTo>
                    <a:pt x="9240" y="12204"/>
                    <a:pt x="9228" y="12978"/>
                    <a:pt x="9204" y="13728"/>
                  </a:cubicBezTo>
                  <a:cubicBezTo>
                    <a:pt x="9180" y="13931"/>
                    <a:pt x="9145" y="14121"/>
                    <a:pt x="9109" y="14359"/>
                  </a:cubicBezTo>
                  <a:close/>
                  <a:moveTo>
                    <a:pt x="1596" y="4430"/>
                  </a:moveTo>
                  <a:cubicBezTo>
                    <a:pt x="1584" y="4477"/>
                    <a:pt x="1548" y="4525"/>
                    <a:pt x="1537" y="4584"/>
                  </a:cubicBezTo>
                  <a:cubicBezTo>
                    <a:pt x="1608" y="4644"/>
                    <a:pt x="1679" y="4727"/>
                    <a:pt x="1775" y="4763"/>
                  </a:cubicBezTo>
                  <a:cubicBezTo>
                    <a:pt x="1918" y="4799"/>
                    <a:pt x="2084" y="4823"/>
                    <a:pt x="2251" y="4834"/>
                  </a:cubicBezTo>
                  <a:cubicBezTo>
                    <a:pt x="3299" y="4942"/>
                    <a:pt x="4358" y="5013"/>
                    <a:pt x="5382" y="5287"/>
                  </a:cubicBezTo>
                  <a:cubicBezTo>
                    <a:pt x="5823" y="5382"/>
                    <a:pt x="6239" y="5525"/>
                    <a:pt x="6668" y="5644"/>
                  </a:cubicBezTo>
                  <a:cubicBezTo>
                    <a:pt x="6930" y="5716"/>
                    <a:pt x="6930" y="5716"/>
                    <a:pt x="7049" y="5382"/>
                  </a:cubicBezTo>
                  <a:cubicBezTo>
                    <a:pt x="6966" y="5346"/>
                    <a:pt x="6871" y="5275"/>
                    <a:pt x="6787" y="5263"/>
                  </a:cubicBezTo>
                  <a:cubicBezTo>
                    <a:pt x="6323" y="5144"/>
                    <a:pt x="5882" y="5001"/>
                    <a:pt x="5418" y="4930"/>
                  </a:cubicBezTo>
                  <a:cubicBezTo>
                    <a:pt x="4287" y="4751"/>
                    <a:pt x="3144" y="4608"/>
                    <a:pt x="2013" y="4465"/>
                  </a:cubicBezTo>
                  <a:cubicBezTo>
                    <a:pt x="1882" y="4418"/>
                    <a:pt x="1727" y="4430"/>
                    <a:pt x="1596" y="4430"/>
                  </a:cubicBezTo>
                  <a:close/>
                  <a:moveTo>
                    <a:pt x="7502" y="9121"/>
                  </a:moveTo>
                  <a:cubicBezTo>
                    <a:pt x="7609" y="8883"/>
                    <a:pt x="7597" y="8752"/>
                    <a:pt x="7335" y="8704"/>
                  </a:cubicBezTo>
                  <a:cubicBezTo>
                    <a:pt x="6466" y="8561"/>
                    <a:pt x="5573" y="8383"/>
                    <a:pt x="4692" y="8240"/>
                  </a:cubicBezTo>
                  <a:cubicBezTo>
                    <a:pt x="3858" y="8121"/>
                    <a:pt x="3025" y="8037"/>
                    <a:pt x="2191" y="7930"/>
                  </a:cubicBezTo>
                  <a:cubicBezTo>
                    <a:pt x="2060" y="7918"/>
                    <a:pt x="1918" y="7930"/>
                    <a:pt x="1894" y="8109"/>
                  </a:cubicBezTo>
                  <a:cubicBezTo>
                    <a:pt x="1918" y="8144"/>
                    <a:pt x="1941" y="8204"/>
                    <a:pt x="1965" y="8204"/>
                  </a:cubicBezTo>
                  <a:cubicBezTo>
                    <a:pt x="3811" y="8394"/>
                    <a:pt x="5656" y="8633"/>
                    <a:pt x="7502" y="9121"/>
                  </a:cubicBezTo>
                  <a:close/>
                  <a:moveTo>
                    <a:pt x="7311" y="6620"/>
                  </a:moveTo>
                  <a:cubicBezTo>
                    <a:pt x="7073" y="6549"/>
                    <a:pt x="6859" y="6454"/>
                    <a:pt x="6644" y="6394"/>
                  </a:cubicBezTo>
                  <a:cubicBezTo>
                    <a:pt x="5096" y="5989"/>
                    <a:pt x="3501" y="5918"/>
                    <a:pt x="1918" y="5680"/>
                  </a:cubicBezTo>
                  <a:cubicBezTo>
                    <a:pt x="1858" y="5668"/>
                    <a:pt x="1798" y="5704"/>
                    <a:pt x="1739" y="5704"/>
                  </a:cubicBezTo>
                  <a:cubicBezTo>
                    <a:pt x="1727" y="5704"/>
                    <a:pt x="1715" y="5716"/>
                    <a:pt x="1715" y="5727"/>
                  </a:cubicBezTo>
                  <a:cubicBezTo>
                    <a:pt x="1703" y="5739"/>
                    <a:pt x="1703" y="5763"/>
                    <a:pt x="1679" y="5835"/>
                  </a:cubicBezTo>
                  <a:cubicBezTo>
                    <a:pt x="1775" y="5894"/>
                    <a:pt x="1870" y="5977"/>
                    <a:pt x="1977" y="6001"/>
                  </a:cubicBezTo>
                  <a:cubicBezTo>
                    <a:pt x="2394" y="6073"/>
                    <a:pt x="2834" y="6132"/>
                    <a:pt x="3239" y="6180"/>
                  </a:cubicBezTo>
                  <a:cubicBezTo>
                    <a:pt x="4215" y="6275"/>
                    <a:pt x="5180" y="6382"/>
                    <a:pt x="6120" y="6656"/>
                  </a:cubicBezTo>
                  <a:cubicBezTo>
                    <a:pt x="6418" y="6739"/>
                    <a:pt x="6704" y="6859"/>
                    <a:pt x="7001" y="6966"/>
                  </a:cubicBezTo>
                  <a:cubicBezTo>
                    <a:pt x="7061" y="6978"/>
                    <a:pt x="7132" y="6978"/>
                    <a:pt x="7204" y="6978"/>
                  </a:cubicBezTo>
                  <a:cubicBezTo>
                    <a:pt x="7240" y="6859"/>
                    <a:pt x="7263" y="6751"/>
                    <a:pt x="7311" y="6620"/>
                  </a:cubicBezTo>
                  <a:close/>
                  <a:moveTo>
                    <a:pt x="2715" y="3882"/>
                  </a:moveTo>
                  <a:cubicBezTo>
                    <a:pt x="2977" y="3656"/>
                    <a:pt x="2965" y="3477"/>
                    <a:pt x="2906" y="3287"/>
                  </a:cubicBezTo>
                  <a:cubicBezTo>
                    <a:pt x="2834" y="3025"/>
                    <a:pt x="2763" y="2739"/>
                    <a:pt x="2691" y="2465"/>
                  </a:cubicBezTo>
                  <a:cubicBezTo>
                    <a:pt x="2560" y="2025"/>
                    <a:pt x="2429" y="1572"/>
                    <a:pt x="2263" y="1132"/>
                  </a:cubicBezTo>
                  <a:cubicBezTo>
                    <a:pt x="2227" y="1036"/>
                    <a:pt x="2132" y="917"/>
                    <a:pt x="2037" y="905"/>
                  </a:cubicBezTo>
                  <a:cubicBezTo>
                    <a:pt x="1870" y="882"/>
                    <a:pt x="1834" y="1024"/>
                    <a:pt x="1787" y="1155"/>
                  </a:cubicBezTo>
                  <a:cubicBezTo>
                    <a:pt x="1548" y="1917"/>
                    <a:pt x="1322" y="2679"/>
                    <a:pt x="1072" y="3418"/>
                  </a:cubicBezTo>
                  <a:cubicBezTo>
                    <a:pt x="1025" y="3572"/>
                    <a:pt x="1025" y="3680"/>
                    <a:pt x="1215" y="3739"/>
                  </a:cubicBezTo>
                  <a:cubicBezTo>
                    <a:pt x="1251" y="3691"/>
                    <a:pt x="1298" y="3644"/>
                    <a:pt x="1310" y="3596"/>
                  </a:cubicBezTo>
                  <a:cubicBezTo>
                    <a:pt x="1358" y="3406"/>
                    <a:pt x="1394" y="3203"/>
                    <a:pt x="1429" y="2989"/>
                  </a:cubicBezTo>
                  <a:cubicBezTo>
                    <a:pt x="1453" y="2787"/>
                    <a:pt x="1572" y="2679"/>
                    <a:pt x="1787" y="2691"/>
                  </a:cubicBezTo>
                  <a:lnTo>
                    <a:pt x="2394" y="2691"/>
                  </a:lnTo>
                  <a:cubicBezTo>
                    <a:pt x="2501" y="3060"/>
                    <a:pt x="2608" y="3441"/>
                    <a:pt x="2715" y="3882"/>
                  </a:cubicBezTo>
                  <a:close/>
                  <a:moveTo>
                    <a:pt x="7311" y="10085"/>
                  </a:moveTo>
                  <a:cubicBezTo>
                    <a:pt x="6978" y="10002"/>
                    <a:pt x="6668" y="9930"/>
                    <a:pt x="6382" y="9823"/>
                  </a:cubicBezTo>
                  <a:cubicBezTo>
                    <a:pt x="5013" y="9371"/>
                    <a:pt x="3620" y="9418"/>
                    <a:pt x="2215" y="9573"/>
                  </a:cubicBezTo>
                  <a:cubicBezTo>
                    <a:pt x="2144" y="9585"/>
                    <a:pt x="2025" y="9668"/>
                    <a:pt x="2025" y="9752"/>
                  </a:cubicBezTo>
                  <a:cubicBezTo>
                    <a:pt x="2013" y="9907"/>
                    <a:pt x="2156" y="9907"/>
                    <a:pt x="2275" y="9895"/>
                  </a:cubicBezTo>
                  <a:cubicBezTo>
                    <a:pt x="2322" y="9895"/>
                    <a:pt x="2370" y="9883"/>
                    <a:pt x="2418" y="9883"/>
                  </a:cubicBezTo>
                  <a:cubicBezTo>
                    <a:pt x="3811" y="9585"/>
                    <a:pt x="5168" y="9764"/>
                    <a:pt x="6501" y="10228"/>
                  </a:cubicBezTo>
                  <a:lnTo>
                    <a:pt x="7216" y="10442"/>
                  </a:lnTo>
                  <a:cubicBezTo>
                    <a:pt x="7252" y="10383"/>
                    <a:pt x="7275" y="10335"/>
                    <a:pt x="7299" y="10311"/>
                  </a:cubicBezTo>
                  <a:cubicBezTo>
                    <a:pt x="7299" y="10252"/>
                    <a:pt x="7299" y="10192"/>
                    <a:pt x="7311" y="10085"/>
                  </a:cubicBezTo>
                  <a:close/>
                  <a:moveTo>
                    <a:pt x="7406" y="11609"/>
                  </a:moveTo>
                  <a:cubicBezTo>
                    <a:pt x="7371" y="11573"/>
                    <a:pt x="7335" y="11550"/>
                    <a:pt x="7311" y="11550"/>
                  </a:cubicBezTo>
                  <a:cubicBezTo>
                    <a:pt x="5894" y="11192"/>
                    <a:pt x="4454" y="10954"/>
                    <a:pt x="2989" y="10847"/>
                  </a:cubicBezTo>
                  <a:cubicBezTo>
                    <a:pt x="2834" y="10835"/>
                    <a:pt x="2668" y="10823"/>
                    <a:pt x="2501" y="10847"/>
                  </a:cubicBezTo>
                  <a:cubicBezTo>
                    <a:pt x="2441" y="10847"/>
                    <a:pt x="2394" y="10954"/>
                    <a:pt x="2334" y="11014"/>
                  </a:cubicBezTo>
                  <a:cubicBezTo>
                    <a:pt x="2382" y="11061"/>
                    <a:pt x="2441" y="11121"/>
                    <a:pt x="2489" y="11133"/>
                  </a:cubicBezTo>
                  <a:cubicBezTo>
                    <a:pt x="2596" y="11157"/>
                    <a:pt x="2691" y="11133"/>
                    <a:pt x="2799" y="11145"/>
                  </a:cubicBezTo>
                  <a:cubicBezTo>
                    <a:pt x="3442" y="11192"/>
                    <a:pt x="4096" y="11192"/>
                    <a:pt x="4727" y="11311"/>
                  </a:cubicBezTo>
                  <a:cubicBezTo>
                    <a:pt x="5549" y="11454"/>
                    <a:pt x="6359" y="11716"/>
                    <a:pt x="7180" y="11907"/>
                  </a:cubicBezTo>
                  <a:cubicBezTo>
                    <a:pt x="7216" y="11919"/>
                    <a:pt x="7263" y="11907"/>
                    <a:pt x="7323" y="11907"/>
                  </a:cubicBezTo>
                  <a:cubicBezTo>
                    <a:pt x="7382" y="11812"/>
                    <a:pt x="7394" y="11716"/>
                    <a:pt x="7406" y="11609"/>
                  </a:cubicBezTo>
                  <a:close/>
                  <a:moveTo>
                    <a:pt x="3918" y="3037"/>
                  </a:moveTo>
                  <a:cubicBezTo>
                    <a:pt x="3882" y="3060"/>
                    <a:pt x="3775" y="3108"/>
                    <a:pt x="3775" y="3156"/>
                  </a:cubicBezTo>
                  <a:cubicBezTo>
                    <a:pt x="3775" y="3227"/>
                    <a:pt x="3823" y="3334"/>
                    <a:pt x="3870" y="3358"/>
                  </a:cubicBezTo>
                  <a:cubicBezTo>
                    <a:pt x="3977" y="3406"/>
                    <a:pt x="4096" y="3418"/>
                    <a:pt x="4215" y="3430"/>
                  </a:cubicBezTo>
                  <a:cubicBezTo>
                    <a:pt x="5251" y="3656"/>
                    <a:pt x="6311" y="3763"/>
                    <a:pt x="7311" y="4144"/>
                  </a:cubicBezTo>
                  <a:cubicBezTo>
                    <a:pt x="7371" y="4168"/>
                    <a:pt x="7430" y="4203"/>
                    <a:pt x="7466" y="4203"/>
                  </a:cubicBezTo>
                  <a:cubicBezTo>
                    <a:pt x="7561" y="4180"/>
                    <a:pt x="7680" y="4132"/>
                    <a:pt x="7704" y="4072"/>
                  </a:cubicBezTo>
                  <a:cubicBezTo>
                    <a:pt x="7728" y="4001"/>
                    <a:pt x="7668" y="3882"/>
                    <a:pt x="7609" y="3822"/>
                  </a:cubicBezTo>
                  <a:cubicBezTo>
                    <a:pt x="7513" y="3751"/>
                    <a:pt x="7394" y="3727"/>
                    <a:pt x="7275" y="3703"/>
                  </a:cubicBezTo>
                  <a:cubicBezTo>
                    <a:pt x="6311" y="3513"/>
                    <a:pt x="5347" y="3310"/>
                    <a:pt x="4370" y="3132"/>
                  </a:cubicBezTo>
                  <a:cubicBezTo>
                    <a:pt x="4227" y="3096"/>
                    <a:pt x="4096" y="3060"/>
                    <a:pt x="3918" y="3037"/>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2" name="Google Shape;224;p25">
              <a:extLst>
                <a:ext uri="{FF2B5EF4-FFF2-40B4-BE49-F238E27FC236}">
                  <a16:creationId xmlns:a16="http://schemas.microsoft.com/office/drawing/2014/main" id="{FAA72BE8-9203-498B-84AF-9C23AC5140AF}"/>
                </a:ext>
              </a:extLst>
            </p:cNvPr>
            <p:cNvSpPr/>
            <p:nvPr/>
          </p:nvSpPr>
          <p:spPr>
            <a:xfrm>
              <a:off x="4592525" y="3147550"/>
              <a:ext cx="255700" cy="352725"/>
            </a:xfrm>
            <a:custGeom>
              <a:avLst/>
              <a:gdLst/>
              <a:ahLst/>
              <a:cxnLst/>
              <a:rect l="l" t="t" r="r" b="b"/>
              <a:pathLst>
                <a:path w="10228" h="14109" extrusionOk="0">
                  <a:moveTo>
                    <a:pt x="1001" y="119"/>
                  </a:moveTo>
                  <a:lnTo>
                    <a:pt x="1036" y="750"/>
                  </a:lnTo>
                  <a:cubicBezTo>
                    <a:pt x="1048" y="2453"/>
                    <a:pt x="1036" y="4167"/>
                    <a:pt x="1072" y="5882"/>
                  </a:cubicBezTo>
                  <a:cubicBezTo>
                    <a:pt x="1084" y="6822"/>
                    <a:pt x="1191" y="7775"/>
                    <a:pt x="1215" y="8704"/>
                  </a:cubicBezTo>
                  <a:cubicBezTo>
                    <a:pt x="1251" y="9716"/>
                    <a:pt x="1227" y="10751"/>
                    <a:pt x="1227" y="11763"/>
                  </a:cubicBezTo>
                  <a:cubicBezTo>
                    <a:pt x="1227" y="11954"/>
                    <a:pt x="1322" y="12025"/>
                    <a:pt x="1489" y="12037"/>
                  </a:cubicBezTo>
                  <a:cubicBezTo>
                    <a:pt x="1548" y="12037"/>
                    <a:pt x="1608" y="12037"/>
                    <a:pt x="1667" y="12025"/>
                  </a:cubicBezTo>
                  <a:cubicBezTo>
                    <a:pt x="3096" y="11716"/>
                    <a:pt x="4501" y="11835"/>
                    <a:pt x="5942" y="12014"/>
                  </a:cubicBezTo>
                  <a:cubicBezTo>
                    <a:pt x="6632" y="12097"/>
                    <a:pt x="7335" y="12204"/>
                    <a:pt x="8037" y="12335"/>
                  </a:cubicBezTo>
                  <a:cubicBezTo>
                    <a:pt x="8335" y="12395"/>
                    <a:pt x="8621" y="12549"/>
                    <a:pt x="8895" y="12668"/>
                  </a:cubicBezTo>
                  <a:cubicBezTo>
                    <a:pt x="9156" y="12787"/>
                    <a:pt x="9383" y="12918"/>
                    <a:pt x="9645" y="13049"/>
                  </a:cubicBezTo>
                  <a:cubicBezTo>
                    <a:pt x="9859" y="13168"/>
                    <a:pt x="10121" y="13276"/>
                    <a:pt x="10228" y="13549"/>
                  </a:cubicBezTo>
                  <a:cubicBezTo>
                    <a:pt x="10180" y="13585"/>
                    <a:pt x="10145" y="13621"/>
                    <a:pt x="10133" y="13621"/>
                  </a:cubicBezTo>
                  <a:cubicBezTo>
                    <a:pt x="8752" y="13668"/>
                    <a:pt x="7371" y="13692"/>
                    <a:pt x="5977" y="13752"/>
                  </a:cubicBezTo>
                  <a:cubicBezTo>
                    <a:pt x="5204" y="13788"/>
                    <a:pt x="4418" y="13871"/>
                    <a:pt x="3644" y="13930"/>
                  </a:cubicBezTo>
                  <a:cubicBezTo>
                    <a:pt x="3132" y="13966"/>
                    <a:pt x="2644" y="13990"/>
                    <a:pt x="2144" y="14026"/>
                  </a:cubicBezTo>
                  <a:cubicBezTo>
                    <a:pt x="1727" y="14038"/>
                    <a:pt x="1322" y="14061"/>
                    <a:pt x="905" y="14097"/>
                  </a:cubicBezTo>
                  <a:cubicBezTo>
                    <a:pt x="715" y="14109"/>
                    <a:pt x="536" y="14097"/>
                    <a:pt x="310" y="14097"/>
                  </a:cubicBezTo>
                  <a:cubicBezTo>
                    <a:pt x="286" y="13811"/>
                    <a:pt x="251" y="13573"/>
                    <a:pt x="239" y="13335"/>
                  </a:cubicBezTo>
                  <a:cubicBezTo>
                    <a:pt x="191" y="12430"/>
                    <a:pt x="143" y="11502"/>
                    <a:pt x="132" y="10597"/>
                  </a:cubicBezTo>
                  <a:cubicBezTo>
                    <a:pt x="120" y="9180"/>
                    <a:pt x="132" y="7751"/>
                    <a:pt x="120" y="6346"/>
                  </a:cubicBezTo>
                  <a:cubicBezTo>
                    <a:pt x="84" y="4501"/>
                    <a:pt x="48" y="2655"/>
                    <a:pt x="12" y="810"/>
                  </a:cubicBezTo>
                  <a:cubicBezTo>
                    <a:pt x="1" y="12"/>
                    <a:pt x="12" y="0"/>
                    <a:pt x="798" y="60"/>
                  </a:cubicBezTo>
                  <a:cubicBezTo>
                    <a:pt x="846" y="95"/>
                    <a:pt x="882" y="107"/>
                    <a:pt x="1001" y="119"/>
                  </a:cubicBezTo>
                  <a:close/>
                </a:path>
              </a:pathLst>
            </a:custGeom>
            <a:solidFill>
              <a:srgbClr val="A775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3" name="Google Shape;225;p25">
              <a:extLst>
                <a:ext uri="{FF2B5EF4-FFF2-40B4-BE49-F238E27FC236}">
                  <a16:creationId xmlns:a16="http://schemas.microsoft.com/office/drawing/2014/main" id="{5EA2370E-1ED8-4FDD-AEBD-D41F02DE2FB7}"/>
                </a:ext>
              </a:extLst>
            </p:cNvPr>
            <p:cNvSpPr/>
            <p:nvPr/>
          </p:nvSpPr>
          <p:spPr>
            <a:xfrm>
              <a:off x="4880350" y="3133550"/>
              <a:ext cx="270600" cy="356025"/>
            </a:xfrm>
            <a:custGeom>
              <a:avLst/>
              <a:gdLst/>
              <a:ahLst/>
              <a:cxnLst/>
              <a:rect l="l" t="t" r="r" b="b"/>
              <a:pathLst>
                <a:path w="10824" h="14241" extrusionOk="0">
                  <a:moveTo>
                    <a:pt x="9966" y="1"/>
                  </a:moveTo>
                  <a:cubicBezTo>
                    <a:pt x="10240" y="12"/>
                    <a:pt x="10490" y="24"/>
                    <a:pt x="10776" y="60"/>
                  </a:cubicBezTo>
                  <a:cubicBezTo>
                    <a:pt x="10788" y="203"/>
                    <a:pt x="10824" y="322"/>
                    <a:pt x="10824" y="441"/>
                  </a:cubicBezTo>
                  <a:cubicBezTo>
                    <a:pt x="10812" y="1310"/>
                    <a:pt x="10776" y="2179"/>
                    <a:pt x="10752" y="3049"/>
                  </a:cubicBezTo>
                  <a:cubicBezTo>
                    <a:pt x="10705" y="4120"/>
                    <a:pt x="10633" y="5204"/>
                    <a:pt x="10586" y="6275"/>
                  </a:cubicBezTo>
                  <a:cubicBezTo>
                    <a:pt x="10574" y="6549"/>
                    <a:pt x="10621" y="6811"/>
                    <a:pt x="10621" y="7061"/>
                  </a:cubicBezTo>
                  <a:cubicBezTo>
                    <a:pt x="10597" y="9359"/>
                    <a:pt x="10574" y="11645"/>
                    <a:pt x="10562" y="13931"/>
                  </a:cubicBezTo>
                  <a:cubicBezTo>
                    <a:pt x="10562" y="14002"/>
                    <a:pt x="10538" y="14062"/>
                    <a:pt x="10526" y="14169"/>
                  </a:cubicBezTo>
                  <a:cubicBezTo>
                    <a:pt x="10419" y="14181"/>
                    <a:pt x="10336" y="14193"/>
                    <a:pt x="10264" y="14181"/>
                  </a:cubicBezTo>
                  <a:cubicBezTo>
                    <a:pt x="8216" y="14050"/>
                    <a:pt x="6192" y="14002"/>
                    <a:pt x="4156" y="14074"/>
                  </a:cubicBezTo>
                  <a:cubicBezTo>
                    <a:pt x="3978" y="14074"/>
                    <a:pt x="3799" y="14133"/>
                    <a:pt x="3632" y="14133"/>
                  </a:cubicBezTo>
                  <a:cubicBezTo>
                    <a:pt x="2513" y="14181"/>
                    <a:pt x="1394" y="14205"/>
                    <a:pt x="275" y="14240"/>
                  </a:cubicBezTo>
                  <a:cubicBezTo>
                    <a:pt x="203" y="14240"/>
                    <a:pt x="132" y="14228"/>
                    <a:pt x="1" y="14193"/>
                  </a:cubicBezTo>
                  <a:cubicBezTo>
                    <a:pt x="299" y="13931"/>
                    <a:pt x="596" y="13788"/>
                    <a:pt x="894" y="13657"/>
                  </a:cubicBezTo>
                  <a:cubicBezTo>
                    <a:pt x="2144" y="13109"/>
                    <a:pt x="3489" y="12835"/>
                    <a:pt x="4811" y="12538"/>
                  </a:cubicBezTo>
                  <a:cubicBezTo>
                    <a:pt x="6037" y="12276"/>
                    <a:pt x="7276" y="12121"/>
                    <a:pt x="8550" y="12109"/>
                  </a:cubicBezTo>
                  <a:cubicBezTo>
                    <a:pt x="8788" y="12109"/>
                    <a:pt x="9038" y="12002"/>
                    <a:pt x="9276" y="11931"/>
                  </a:cubicBezTo>
                  <a:cubicBezTo>
                    <a:pt x="9454" y="11871"/>
                    <a:pt x="9502" y="11704"/>
                    <a:pt x="9514" y="11550"/>
                  </a:cubicBezTo>
                  <a:cubicBezTo>
                    <a:pt x="9562" y="10919"/>
                    <a:pt x="9597" y="10311"/>
                    <a:pt x="9633" y="9680"/>
                  </a:cubicBezTo>
                  <a:cubicBezTo>
                    <a:pt x="9669" y="9049"/>
                    <a:pt x="9669" y="8394"/>
                    <a:pt x="9693" y="7740"/>
                  </a:cubicBezTo>
                  <a:cubicBezTo>
                    <a:pt x="9728" y="6799"/>
                    <a:pt x="9752" y="5846"/>
                    <a:pt x="9800" y="4906"/>
                  </a:cubicBezTo>
                  <a:cubicBezTo>
                    <a:pt x="9812" y="4322"/>
                    <a:pt x="9859" y="3763"/>
                    <a:pt x="9871" y="3179"/>
                  </a:cubicBezTo>
                  <a:cubicBezTo>
                    <a:pt x="9907" y="2275"/>
                    <a:pt x="9919" y="1346"/>
                    <a:pt x="9943" y="441"/>
                  </a:cubicBezTo>
                  <a:cubicBezTo>
                    <a:pt x="9919" y="310"/>
                    <a:pt x="9943" y="191"/>
                    <a:pt x="9966" y="1"/>
                  </a:cubicBezTo>
                  <a:close/>
                </a:path>
              </a:pathLst>
            </a:custGeom>
            <a:solidFill>
              <a:srgbClr val="A775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4" name="Google Shape;226;p25">
              <a:extLst>
                <a:ext uri="{FF2B5EF4-FFF2-40B4-BE49-F238E27FC236}">
                  <a16:creationId xmlns:a16="http://schemas.microsoft.com/office/drawing/2014/main" id="{5F4BA2C7-630D-434A-8FEC-2EA9DB6E25A8}"/>
                </a:ext>
              </a:extLst>
            </p:cNvPr>
            <p:cNvSpPr/>
            <p:nvPr/>
          </p:nvSpPr>
          <p:spPr>
            <a:xfrm>
              <a:off x="5007450" y="3407700"/>
              <a:ext cx="8075" cy="7150"/>
            </a:xfrm>
            <a:custGeom>
              <a:avLst/>
              <a:gdLst/>
              <a:ahLst/>
              <a:cxnLst/>
              <a:rect l="l" t="t" r="r" b="b"/>
              <a:pathLst>
                <a:path w="323" h="286" extrusionOk="0">
                  <a:moveTo>
                    <a:pt x="322" y="107"/>
                  </a:moveTo>
                  <a:cubicBezTo>
                    <a:pt x="239" y="179"/>
                    <a:pt x="179" y="250"/>
                    <a:pt x="108" y="262"/>
                  </a:cubicBezTo>
                  <a:cubicBezTo>
                    <a:pt x="84" y="286"/>
                    <a:pt x="1" y="179"/>
                    <a:pt x="1" y="131"/>
                  </a:cubicBezTo>
                  <a:cubicBezTo>
                    <a:pt x="1" y="84"/>
                    <a:pt x="72" y="12"/>
                    <a:pt x="108" y="0"/>
                  </a:cubicBezTo>
                  <a:cubicBezTo>
                    <a:pt x="156" y="0"/>
                    <a:pt x="239" y="60"/>
                    <a:pt x="322" y="107"/>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5" name="Google Shape;227;p25">
              <a:extLst>
                <a:ext uri="{FF2B5EF4-FFF2-40B4-BE49-F238E27FC236}">
                  <a16:creationId xmlns:a16="http://schemas.microsoft.com/office/drawing/2014/main" id="{168321D1-15A6-4008-8AF1-55D258778136}"/>
                </a:ext>
              </a:extLst>
            </p:cNvPr>
            <p:cNvSpPr/>
            <p:nvPr/>
          </p:nvSpPr>
          <p:spPr>
            <a:xfrm>
              <a:off x="4906550" y="3321675"/>
              <a:ext cx="30975" cy="23825"/>
            </a:xfrm>
            <a:custGeom>
              <a:avLst/>
              <a:gdLst/>
              <a:ahLst/>
              <a:cxnLst/>
              <a:rect l="l" t="t" r="r" b="b"/>
              <a:pathLst>
                <a:path w="1239" h="953" extrusionOk="0">
                  <a:moveTo>
                    <a:pt x="251" y="0"/>
                  </a:moveTo>
                  <a:cubicBezTo>
                    <a:pt x="489" y="60"/>
                    <a:pt x="763" y="72"/>
                    <a:pt x="965" y="167"/>
                  </a:cubicBezTo>
                  <a:cubicBezTo>
                    <a:pt x="1239" y="286"/>
                    <a:pt x="1215" y="548"/>
                    <a:pt x="965" y="703"/>
                  </a:cubicBezTo>
                  <a:cubicBezTo>
                    <a:pt x="917" y="715"/>
                    <a:pt x="894" y="750"/>
                    <a:pt x="846" y="750"/>
                  </a:cubicBezTo>
                  <a:cubicBezTo>
                    <a:pt x="608" y="810"/>
                    <a:pt x="322" y="953"/>
                    <a:pt x="144" y="727"/>
                  </a:cubicBezTo>
                  <a:cubicBezTo>
                    <a:pt x="1" y="536"/>
                    <a:pt x="120" y="274"/>
                    <a:pt x="2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6" name="Google Shape;228;p25">
              <a:extLst>
                <a:ext uri="{FF2B5EF4-FFF2-40B4-BE49-F238E27FC236}">
                  <a16:creationId xmlns:a16="http://schemas.microsoft.com/office/drawing/2014/main" id="{62E13F90-1E9B-4AA9-A3E2-3CE1CA9EA4BB}"/>
                </a:ext>
              </a:extLst>
            </p:cNvPr>
            <p:cNvSpPr/>
            <p:nvPr/>
          </p:nvSpPr>
          <p:spPr>
            <a:xfrm>
              <a:off x="4910725" y="3290125"/>
              <a:ext cx="26800" cy="23825"/>
            </a:xfrm>
            <a:custGeom>
              <a:avLst/>
              <a:gdLst/>
              <a:ahLst/>
              <a:cxnLst/>
              <a:rect l="l" t="t" r="r" b="b"/>
              <a:pathLst>
                <a:path w="1072" h="953" extrusionOk="0">
                  <a:moveTo>
                    <a:pt x="0" y="60"/>
                  </a:moveTo>
                  <a:cubicBezTo>
                    <a:pt x="405" y="0"/>
                    <a:pt x="739" y="12"/>
                    <a:pt x="1072" y="262"/>
                  </a:cubicBezTo>
                  <a:cubicBezTo>
                    <a:pt x="917" y="726"/>
                    <a:pt x="512" y="786"/>
                    <a:pt x="96" y="953"/>
                  </a:cubicBezTo>
                  <a:cubicBezTo>
                    <a:pt x="72" y="619"/>
                    <a:pt x="36" y="357"/>
                    <a:pt x="0" y="6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7" name="Google Shape;229;p25">
              <a:extLst>
                <a:ext uri="{FF2B5EF4-FFF2-40B4-BE49-F238E27FC236}">
                  <a16:creationId xmlns:a16="http://schemas.microsoft.com/office/drawing/2014/main" id="{E35C068D-89EF-4034-A078-C022458637E6}"/>
                </a:ext>
              </a:extLst>
            </p:cNvPr>
            <p:cNvSpPr/>
            <p:nvPr/>
          </p:nvSpPr>
          <p:spPr>
            <a:xfrm>
              <a:off x="4667525" y="3153500"/>
              <a:ext cx="13425" cy="19075"/>
            </a:xfrm>
            <a:custGeom>
              <a:avLst/>
              <a:gdLst/>
              <a:ahLst/>
              <a:cxnLst/>
              <a:rect l="l" t="t" r="r" b="b"/>
              <a:pathLst>
                <a:path w="537" h="763" extrusionOk="0">
                  <a:moveTo>
                    <a:pt x="60" y="762"/>
                  </a:moveTo>
                  <a:cubicBezTo>
                    <a:pt x="1" y="429"/>
                    <a:pt x="49" y="215"/>
                    <a:pt x="275" y="0"/>
                  </a:cubicBezTo>
                  <a:cubicBezTo>
                    <a:pt x="453" y="167"/>
                    <a:pt x="537" y="369"/>
                    <a:pt x="537" y="667"/>
                  </a:cubicBezTo>
                  <a:cubicBezTo>
                    <a:pt x="394" y="703"/>
                    <a:pt x="239" y="715"/>
                    <a:pt x="60" y="762"/>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8" name="Google Shape;230;p25">
              <a:extLst>
                <a:ext uri="{FF2B5EF4-FFF2-40B4-BE49-F238E27FC236}">
                  <a16:creationId xmlns:a16="http://schemas.microsoft.com/office/drawing/2014/main" id="{D0D6F78E-9EDE-4084-AFE6-126919421B7E}"/>
                </a:ext>
              </a:extLst>
            </p:cNvPr>
            <p:cNvSpPr/>
            <p:nvPr/>
          </p:nvSpPr>
          <p:spPr>
            <a:xfrm>
              <a:off x="4582100" y="3095150"/>
              <a:ext cx="581650" cy="417350"/>
            </a:xfrm>
            <a:custGeom>
              <a:avLst/>
              <a:gdLst/>
              <a:ahLst/>
              <a:cxnLst/>
              <a:rect l="l" t="t" r="r" b="b"/>
              <a:pathLst>
                <a:path w="23266" h="16694" extrusionOk="0">
                  <a:moveTo>
                    <a:pt x="22742" y="1060"/>
                  </a:moveTo>
                  <a:cubicBezTo>
                    <a:pt x="22551" y="1025"/>
                    <a:pt x="22373" y="1013"/>
                    <a:pt x="22158" y="1001"/>
                  </a:cubicBezTo>
                  <a:cubicBezTo>
                    <a:pt x="22099" y="1001"/>
                    <a:pt x="22027" y="977"/>
                    <a:pt x="21968" y="977"/>
                  </a:cubicBezTo>
                  <a:cubicBezTo>
                    <a:pt x="21956" y="953"/>
                    <a:pt x="21956" y="917"/>
                    <a:pt x="21932" y="905"/>
                  </a:cubicBezTo>
                  <a:lnTo>
                    <a:pt x="21932" y="739"/>
                  </a:lnTo>
                  <a:cubicBezTo>
                    <a:pt x="21932" y="572"/>
                    <a:pt x="21932" y="417"/>
                    <a:pt x="21825" y="310"/>
                  </a:cubicBezTo>
                  <a:cubicBezTo>
                    <a:pt x="21718" y="191"/>
                    <a:pt x="21515" y="167"/>
                    <a:pt x="21349" y="143"/>
                  </a:cubicBezTo>
                  <a:cubicBezTo>
                    <a:pt x="21313" y="143"/>
                    <a:pt x="21265" y="132"/>
                    <a:pt x="21218" y="132"/>
                  </a:cubicBezTo>
                  <a:cubicBezTo>
                    <a:pt x="20730" y="36"/>
                    <a:pt x="20194" y="1"/>
                    <a:pt x="19610" y="1"/>
                  </a:cubicBezTo>
                  <a:cubicBezTo>
                    <a:pt x="18753" y="1"/>
                    <a:pt x="17884" y="84"/>
                    <a:pt x="17051" y="179"/>
                  </a:cubicBezTo>
                  <a:lnTo>
                    <a:pt x="16860" y="191"/>
                  </a:lnTo>
                  <a:cubicBezTo>
                    <a:pt x="16693" y="203"/>
                    <a:pt x="16551" y="286"/>
                    <a:pt x="16408" y="358"/>
                  </a:cubicBezTo>
                  <a:cubicBezTo>
                    <a:pt x="16324" y="405"/>
                    <a:pt x="16229" y="441"/>
                    <a:pt x="16158" y="465"/>
                  </a:cubicBezTo>
                  <a:cubicBezTo>
                    <a:pt x="15038" y="798"/>
                    <a:pt x="13967" y="1156"/>
                    <a:pt x="12991" y="1775"/>
                  </a:cubicBezTo>
                  <a:cubicBezTo>
                    <a:pt x="12538" y="2037"/>
                    <a:pt x="12109" y="2334"/>
                    <a:pt x="11681" y="2608"/>
                  </a:cubicBezTo>
                  <a:lnTo>
                    <a:pt x="11193" y="2918"/>
                  </a:lnTo>
                  <a:cubicBezTo>
                    <a:pt x="11086" y="2858"/>
                    <a:pt x="10990" y="2799"/>
                    <a:pt x="10895" y="2739"/>
                  </a:cubicBezTo>
                  <a:cubicBezTo>
                    <a:pt x="10609" y="2572"/>
                    <a:pt x="10312" y="2394"/>
                    <a:pt x="10014" y="2251"/>
                  </a:cubicBezTo>
                  <a:cubicBezTo>
                    <a:pt x="9776" y="2132"/>
                    <a:pt x="9526" y="2025"/>
                    <a:pt x="9288" y="1918"/>
                  </a:cubicBezTo>
                  <a:cubicBezTo>
                    <a:pt x="8907" y="1751"/>
                    <a:pt x="8526" y="1608"/>
                    <a:pt x="8180" y="1394"/>
                  </a:cubicBezTo>
                  <a:cubicBezTo>
                    <a:pt x="7347" y="905"/>
                    <a:pt x="6454" y="739"/>
                    <a:pt x="5609" y="608"/>
                  </a:cubicBezTo>
                  <a:cubicBezTo>
                    <a:pt x="4287" y="417"/>
                    <a:pt x="3251" y="310"/>
                    <a:pt x="2287" y="298"/>
                  </a:cubicBezTo>
                  <a:lnTo>
                    <a:pt x="2239" y="298"/>
                  </a:lnTo>
                  <a:cubicBezTo>
                    <a:pt x="1930" y="298"/>
                    <a:pt x="1668" y="370"/>
                    <a:pt x="1465" y="429"/>
                  </a:cubicBezTo>
                  <a:cubicBezTo>
                    <a:pt x="1311" y="477"/>
                    <a:pt x="1108" y="608"/>
                    <a:pt x="1168" y="941"/>
                  </a:cubicBezTo>
                  <a:cubicBezTo>
                    <a:pt x="1203" y="1096"/>
                    <a:pt x="1227" y="1275"/>
                    <a:pt x="1251" y="1441"/>
                  </a:cubicBezTo>
                  <a:cubicBezTo>
                    <a:pt x="1263" y="1656"/>
                    <a:pt x="1263" y="1656"/>
                    <a:pt x="1084" y="1667"/>
                  </a:cubicBezTo>
                  <a:cubicBezTo>
                    <a:pt x="1013" y="1679"/>
                    <a:pt x="930" y="1679"/>
                    <a:pt x="834" y="1679"/>
                  </a:cubicBezTo>
                  <a:lnTo>
                    <a:pt x="691" y="1679"/>
                  </a:lnTo>
                  <a:lnTo>
                    <a:pt x="560" y="1679"/>
                  </a:lnTo>
                  <a:cubicBezTo>
                    <a:pt x="275" y="1679"/>
                    <a:pt x="84" y="1751"/>
                    <a:pt x="25" y="2108"/>
                  </a:cubicBezTo>
                  <a:cubicBezTo>
                    <a:pt x="1" y="2287"/>
                    <a:pt x="1" y="2465"/>
                    <a:pt x="13" y="2584"/>
                  </a:cubicBezTo>
                  <a:cubicBezTo>
                    <a:pt x="25" y="2787"/>
                    <a:pt x="37" y="2965"/>
                    <a:pt x="60" y="3156"/>
                  </a:cubicBezTo>
                  <a:cubicBezTo>
                    <a:pt x="84" y="3453"/>
                    <a:pt x="96" y="3751"/>
                    <a:pt x="96" y="4049"/>
                  </a:cubicBezTo>
                  <a:cubicBezTo>
                    <a:pt x="120" y="5013"/>
                    <a:pt x="132" y="5966"/>
                    <a:pt x="144" y="6930"/>
                  </a:cubicBezTo>
                  <a:cubicBezTo>
                    <a:pt x="156" y="7609"/>
                    <a:pt x="156" y="8264"/>
                    <a:pt x="179" y="8930"/>
                  </a:cubicBezTo>
                  <a:cubicBezTo>
                    <a:pt x="191" y="10323"/>
                    <a:pt x="215" y="11716"/>
                    <a:pt x="251" y="13109"/>
                  </a:cubicBezTo>
                  <a:lnTo>
                    <a:pt x="263" y="14133"/>
                  </a:lnTo>
                  <a:cubicBezTo>
                    <a:pt x="275" y="14812"/>
                    <a:pt x="298" y="15503"/>
                    <a:pt x="310" y="16205"/>
                  </a:cubicBezTo>
                  <a:cubicBezTo>
                    <a:pt x="322" y="16562"/>
                    <a:pt x="429" y="16669"/>
                    <a:pt x="787" y="16693"/>
                  </a:cubicBezTo>
                  <a:lnTo>
                    <a:pt x="870" y="16693"/>
                  </a:lnTo>
                  <a:cubicBezTo>
                    <a:pt x="930" y="16693"/>
                    <a:pt x="1013" y="16693"/>
                    <a:pt x="1072" y="16681"/>
                  </a:cubicBezTo>
                  <a:cubicBezTo>
                    <a:pt x="1525" y="16646"/>
                    <a:pt x="1977" y="16622"/>
                    <a:pt x="2442" y="16586"/>
                  </a:cubicBezTo>
                  <a:cubicBezTo>
                    <a:pt x="3394" y="16515"/>
                    <a:pt x="4382" y="16455"/>
                    <a:pt x="5359" y="16395"/>
                  </a:cubicBezTo>
                  <a:cubicBezTo>
                    <a:pt x="6573" y="16336"/>
                    <a:pt x="7954" y="16265"/>
                    <a:pt x="9300" y="16265"/>
                  </a:cubicBezTo>
                  <a:cubicBezTo>
                    <a:pt x="9919" y="16265"/>
                    <a:pt x="10490" y="16276"/>
                    <a:pt x="11038" y="16312"/>
                  </a:cubicBezTo>
                  <a:lnTo>
                    <a:pt x="11050" y="16312"/>
                  </a:lnTo>
                  <a:cubicBezTo>
                    <a:pt x="11097" y="16312"/>
                    <a:pt x="11157" y="16288"/>
                    <a:pt x="11193" y="16288"/>
                  </a:cubicBezTo>
                  <a:cubicBezTo>
                    <a:pt x="11217" y="16288"/>
                    <a:pt x="11228" y="16276"/>
                    <a:pt x="11264" y="16276"/>
                  </a:cubicBezTo>
                  <a:lnTo>
                    <a:pt x="11740" y="16253"/>
                  </a:lnTo>
                  <a:cubicBezTo>
                    <a:pt x="12240" y="16217"/>
                    <a:pt x="12776" y="16205"/>
                    <a:pt x="13288" y="16193"/>
                  </a:cubicBezTo>
                  <a:lnTo>
                    <a:pt x="13395" y="16193"/>
                  </a:lnTo>
                  <a:cubicBezTo>
                    <a:pt x="13526" y="16193"/>
                    <a:pt x="13657" y="16193"/>
                    <a:pt x="13788" y="16205"/>
                  </a:cubicBezTo>
                  <a:cubicBezTo>
                    <a:pt x="13931" y="16205"/>
                    <a:pt x="14074" y="16217"/>
                    <a:pt x="14205" y="16217"/>
                  </a:cubicBezTo>
                  <a:lnTo>
                    <a:pt x="14431" y="16217"/>
                  </a:lnTo>
                  <a:cubicBezTo>
                    <a:pt x="14907" y="16193"/>
                    <a:pt x="15396" y="16157"/>
                    <a:pt x="15872" y="16110"/>
                  </a:cubicBezTo>
                  <a:cubicBezTo>
                    <a:pt x="16634" y="16050"/>
                    <a:pt x="17408" y="15991"/>
                    <a:pt x="18182" y="15979"/>
                  </a:cubicBezTo>
                  <a:lnTo>
                    <a:pt x="18717" y="15979"/>
                  </a:lnTo>
                  <a:cubicBezTo>
                    <a:pt x="20122" y="15979"/>
                    <a:pt x="21527" y="16134"/>
                    <a:pt x="22754" y="16265"/>
                  </a:cubicBezTo>
                  <a:lnTo>
                    <a:pt x="22897" y="16276"/>
                  </a:lnTo>
                  <a:lnTo>
                    <a:pt x="22920" y="16110"/>
                  </a:lnTo>
                  <a:cubicBezTo>
                    <a:pt x="22920" y="16074"/>
                    <a:pt x="22920" y="16015"/>
                    <a:pt x="22932" y="15967"/>
                  </a:cubicBezTo>
                  <a:cubicBezTo>
                    <a:pt x="22944" y="15860"/>
                    <a:pt x="22944" y="15741"/>
                    <a:pt x="22944" y="15634"/>
                  </a:cubicBezTo>
                  <a:cubicBezTo>
                    <a:pt x="22944" y="15372"/>
                    <a:pt x="22932" y="15086"/>
                    <a:pt x="22932" y="14824"/>
                  </a:cubicBezTo>
                  <a:cubicBezTo>
                    <a:pt x="22920" y="14360"/>
                    <a:pt x="22920" y="13895"/>
                    <a:pt x="22920" y="13419"/>
                  </a:cubicBezTo>
                  <a:cubicBezTo>
                    <a:pt x="22932" y="12050"/>
                    <a:pt x="22944" y="10621"/>
                    <a:pt x="22992" y="9073"/>
                  </a:cubicBezTo>
                  <a:cubicBezTo>
                    <a:pt x="23016" y="7585"/>
                    <a:pt x="23063" y="6216"/>
                    <a:pt x="23111" y="4918"/>
                  </a:cubicBezTo>
                  <a:cubicBezTo>
                    <a:pt x="23135" y="4287"/>
                    <a:pt x="23170" y="3644"/>
                    <a:pt x="23194" y="3013"/>
                  </a:cubicBezTo>
                  <a:cubicBezTo>
                    <a:pt x="23230" y="2560"/>
                    <a:pt x="23242" y="2108"/>
                    <a:pt x="23254" y="1644"/>
                  </a:cubicBezTo>
                  <a:cubicBezTo>
                    <a:pt x="23266" y="1215"/>
                    <a:pt x="23182" y="1132"/>
                    <a:pt x="22742" y="1060"/>
                  </a:cubicBezTo>
                  <a:close/>
                  <a:moveTo>
                    <a:pt x="3049" y="15955"/>
                  </a:moveTo>
                  <a:cubicBezTo>
                    <a:pt x="2882" y="15967"/>
                    <a:pt x="2727" y="15967"/>
                    <a:pt x="2561" y="15979"/>
                  </a:cubicBezTo>
                  <a:cubicBezTo>
                    <a:pt x="2430" y="16003"/>
                    <a:pt x="2275" y="16003"/>
                    <a:pt x="2144" y="16015"/>
                  </a:cubicBezTo>
                  <a:cubicBezTo>
                    <a:pt x="1870" y="16026"/>
                    <a:pt x="1608" y="16038"/>
                    <a:pt x="1322" y="16062"/>
                  </a:cubicBezTo>
                  <a:lnTo>
                    <a:pt x="1120" y="16062"/>
                  </a:lnTo>
                  <a:lnTo>
                    <a:pt x="882" y="16062"/>
                  </a:lnTo>
                  <a:cubicBezTo>
                    <a:pt x="882" y="16015"/>
                    <a:pt x="858" y="15967"/>
                    <a:pt x="858" y="15919"/>
                  </a:cubicBezTo>
                  <a:cubicBezTo>
                    <a:pt x="846" y="15741"/>
                    <a:pt x="822" y="15598"/>
                    <a:pt x="822" y="15443"/>
                  </a:cubicBezTo>
                  <a:lnTo>
                    <a:pt x="787" y="14872"/>
                  </a:lnTo>
                  <a:cubicBezTo>
                    <a:pt x="763" y="14157"/>
                    <a:pt x="727" y="13419"/>
                    <a:pt x="715" y="12705"/>
                  </a:cubicBezTo>
                  <a:cubicBezTo>
                    <a:pt x="703" y="11990"/>
                    <a:pt x="703" y="11264"/>
                    <a:pt x="703" y="10561"/>
                  </a:cubicBezTo>
                  <a:lnTo>
                    <a:pt x="703" y="8454"/>
                  </a:lnTo>
                  <a:cubicBezTo>
                    <a:pt x="679" y="7287"/>
                    <a:pt x="656" y="6097"/>
                    <a:pt x="644" y="4954"/>
                  </a:cubicBezTo>
                  <a:cubicBezTo>
                    <a:pt x="620" y="4275"/>
                    <a:pt x="608" y="3596"/>
                    <a:pt x="596" y="2918"/>
                  </a:cubicBezTo>
                  <a:cubicBezTo>
                    <a:pt x="596" y="2656"/>
                    <a:pt x="584" y="2394"/>
                    <a:pt x="644" y="2334"/>
                  </a:cubicBezTo>
                  <a:cubicBezTo>
                    <a:pt x="668" y="2299"/>
                    <a:pt x="727" y="2299"/>
                    <a:pt x="846" y="2299"/>
                  </a:cubicBezTo>
                  <a:cubicBezTo>
                    <a:pt x="941" y="2299"/>
                    <a:pt x="1072" y="2322"/>
                    <a:pt x="1215" y="2322"/>
                  </a:cubicBezTo>
                  <a:cubicBezTo>
                    <a:pt x="1239" y="2322"/>
                    <a:pt x="1263" y="2322"/>
                    <a:pt x="1299" y="2334"/>
                  </a:cubicBezTo>
                  <a:cubicBezTo>
                    <a:pt x="1299" y="2370"/>
                    <a:pt x="1299" y="2394"/>
                    <a:pt x="1311" y="2429"/>
                  </a:cubicBezTo>
                  <a:cubicBezTo>
                    <a:pt x="1322" y="2560"/>
                    <a:pt x="1322" y="2691"/>
                    <a:pt x="1322" y="2822"/>
                  </a:cubicBezTo>
                  <a:lnTo>
                    <a:pt x="1322" y="4549"/>
                  </a:lnTo>
                  <a:cubicBezTo>
                    <a:pt x="1322" y="5668"/>
                    <a:pt x="1322" y="6835"/>
                    <a:pt x="1334" y="7978"/>
                  </a:cubicBezTo>
                  <a:cubicBezTo>
                    <a:pt x="1346" y="8478"/>
                    <a:pt x="1382" y="9002"/>
                    <a:pt x="1418" y="9490"/>
                  </a:cubicBezTo>
                  <a:cubicBezTo>
                    <a:pt x="1441" y="9930"/>
                    <a:pt x="1477" y="10371"/>
                    <a:pt x="1489" y="10800"/>
                  </a:cubicBezTo>
                  <a:cubicBezTo>
                    <a:pt x="1513" y="11633"/>
                    <a:pt x="1501" y="12490"/>
                    <a:pt x="1501" y="13300"/>
                  </a:cubicBezTo>
                  <a:lnTo>
                    <a:pt x="1501" y="13859"/>
                  </a:lnTo>
                  <a:cubicBezTo>
                    <a:pt x="1501" y="14121"/>
                    <a:pt x="1632" y="14276"/>
                    <a:pt x="1906" y="14288"/>
                  </a:cubicBezTo>
                  <a:lnTo>
                    <a:pt x="1942" y="14288"/>
                  </a:lnTo>
                  <a:cubicBezTo>
                    <a:pt x="2013" y="14288"/>
                    <a:pt x="2061" y="14288"/>
                    <a:pt x="2132" y="14276"/>
                  </a:cubicBezTo>
                  <a:cubicBezTo>
                    <a:pt x="2704" y="14133"/>
                    <a:pt x="3335" y="14074"/>
                    <a:pt x="4013" y="14074"/>
                  </a:cubicBezTo>
                  <a:cubicBezTo>
                    <a:pt x="4835" y="14074"/>
                    <a:pt x="5656" y="14169"/>
                    <a:pt x="6335" y="14252"/>
                  </a:cubicBezTo>
                  <a:cubicBezTo>
                    <a:pt x="7121" y="14360"/>
                    <a:pt x="7799" y="14467"/>
                    <a:pt x="8419" y="14586"/>
                  </a:cubicBezTo>
                  <a:cubicBezTo>
                    <a:pt x="8657" y="14633"/>
                    <a:pt x="8895" y="14752"/>
                    <a:pt x="9133" y="14848"/>
                  </a:cubicBezTo>
                  <a:lnTo>
                    <a:pt x="9252" y="14907"/>
                  </a:lnTo>
                  <a:cubicBezTo>
                    <a:pt x="9466" y="15002"/>
                    <a:pt x="9669" y="15122"/>
                    <a:pt x="9859" y="15241"/>
                  </a:cubicBezTo>
                  <a:lnTo>
                    <a:pt x="9978" y="15300"/>
                  </a:lnTo>
                  <a:lnTo>
                    <a:pt x="10074" y="15348"/>
                  </a:lnTo>
                  <a:cubicBezTo>
                    <a:pt x="10204" y="15419"/>
                    <a:pt x="10324" y="15479"/>
                    <a:pt x="10419" y="15586"/>
                  </a:cubicBezTo>
                  <a:cubicBezTo>
                    <a:pt x="10002" y="15598"/>
                    <a:pt x="9562" y="15610"/>
                    <a:pt x="9145" y="15610"/>
                  </a:cubicBezTo>
                  <a:cubicBezTo>
                    <a:pt x="8240" y="15645"/>
                    <a:pt x="7299" y="15657"/>
                    <a:pt x="6394" y="15705"/>
                  </a:cubicBezTo>
                  <a:cubicBezTo>
                    <a:pt x="5906" y="15717"/>
                    <a:pt x="5418" y="15764"/>
                    <a:pt x="4942" y="15800"/>
                  </a:cubicBezTo>
                  <a:cubicBezTo>
                    <a:pt x="4644" y="15836"/>
                    <a:pt x="4347" y="15860"/>
                    <a:pt x="4061" y="15884"/>
                  </a:cubicBezTo>
                  <a:cubicBezTo>
                    <a:pt x="3716" y="15919"/>
                    <a:pt x="3382" y="15943"/>
                    <a:pt x="3049" y="15955"/>
                  </a:cubicBezTo>
                  <a:close/>
                  <a:moveTo>
                    <a:pt x="7526" y="1703"/>
                  </a:moveTo>
                  <a:lnTo>
                    <a:pt x="7645" y="1763"/>
                  </a:lnTo>
                  <a:cubicBezTo>
                    <a:pt x="8514" y="2215"/>
                    <a:pt x="9383" y="2680"/>
                    <a:pt x="10264" y="3144"/>
                  </a:cubicBezTo>
                  <a:cubicBezTo>
                    <a:pt x="10716" y="3382"/>
                    <a:pt x="10907" y="3703"/>
                    <a:pt x="10895" y="4227"/>
                  </a:cubicBezTo>
                  <a:cubicBezTo>
                    <a:pt x="10871" y="5608"/>
                    <a:pt x="10871" y="7025"/>
                    <a:pt x="10859" y="8395"/>
                  </a:cubicBezTo>
                  <a:cubicBezTo>
                    <a:pt x="10859" y="9264"/>
                    <a:pt x="10859" y="10157"/>
                    <a:pt x="10847" y="11038"/>
                  </a:cubicBezTo>
                  <a:cubicBezTo>
                    <a:pt x="10847" y="11252"/>
                    <a:pt x="10836" y="11466"/>
                    <a:pt x="10800" y="11681"/>
                  </a:cubicBezTo>
                  <a:cubicBezTo>
                    <a:pt x="10788" y="11847"/>
                    <a:pt x="10776" y="12026"/>
                    <a:pt x="10776" y="12181"/>
                  </a:cubicBezTo>
                  <a:lnTo>
                    <a:pt x="10728" y="13395"/>
                  </a:lnTo>
                  <a:cubicBezTo>
                    <a:pt x="10716" y="13752"/>
                    <a:pt x="10693" y="14121"/>
                    <a:pt x="10693" y="14479"/>
                  </a:cubicBezTo>
                  <a:cubicBezTo>
                    <a:pt x="10693" y="14610"/>
                    <a:pt x="10669" y="14729"/>
                    <a:pt x="10657" y="14883"/>
                  </a:cubicBezTo>
                  <a:lnTo>
                    <a:pt x="10657" y="14895"/>
                  </a:lnTo>
                  <a:cubicBezTo>
                    <a:pt x="10597" y="14860"/>
                    <a:pt x="10514" y="14836"/>
                    <a:pt x="10466" y="14800"/>
                  </a:cubicBezTo>
                  <a:cubicBezTo>
                    <a:pt x="10204" y="14681"/>
                    <a:pt x="9966" y="14562"/>
                    <a:pt x="9728" y="14431"/>
                  </a:cubicBezTo>
                  <a:cubicBezTo>
                    <a:pt x="9014" y="14026"/>
                    <a:pt x="8216" y="13788"/>
                    <a:pt x="7359" y="13717"/>
                  </a:cubicBezTo>
                  <a:cubicBezTo>
                    <a:pt x="7026" y="13693"/>
                    <a:pt x="6680" y="13645"/>
                    <a:pt x="6335" y="13609"/>
                  </a:cubicBezTo>
                  <a:cubicBezTo>
                    <a:pt x="5692" y="13538"/>
                    <a:pt x="5061" y="13478"/>
                    <a:pt x="4406" y="13431"/>
                  </a:cubicBezTo>
                  <a:cubicBezTo>
                    <a:pt x="4299" y="13431"/>
                    <a:pt x="4192" y="13419"/>
                    <a:pt x="4073" y="13419"/>
                  </a:cubicBezTo>
                  <a:cubicBezTo>
                    <a:pt x="3787" y="13419"/>
                    <a:pt x="3489" y="13431"/>
                    <a:pt x="3216" y="13467"/>
                  </a:cubicBezTo>
                  <a:cubicBezTo>
                    <a:pt x="3049" y="13478"/>
                    <a:pt x="2882" y="13490"/>
                    <a:pt x="2704" y="13490"/>
                  </a:cubicBezTo>
                  <a:cubicBezTo>
                    <a:pt x="2561" y="13490"/>
                    <a:pt x="2418" y="13514"/>
                    <a:pt x="2263" y="13526"/>
                  </a:cubicBezTo>
                  <a:lnTo>
                    <a:pt x="2120" y="13538"/>
                  </a:lnTo>
                  <a:lnTo>
                    <a:pt x="2120" y="13514"/>
                  </a:lnTo>
                  <a:cubicBezTo>
                    <a:pt x="2108" y="13407"/>
                    <a:pt x="2096" y="13312"/>
                    <a:pt x="2084" y="13217"/>
                  </a:cubicBezTo>
                  <a:cubicBezTo>
                    <a:pt x="2061" y="12716"/>
                    <a:pt x="2049" y="12228"/>
                    <a:pt x="2025" y="11740"/>
                  </a:cubicBezTo>
                  <a:cubicBezTo>
                    <a:pt x="2001" y="11109"/>
                    <a:pt x="1977" y="10490"/>
                    <a:pt x="1942" y="9847"/>
                  </a:cubicBezTo>
                  <a:cubicBezTo>
                    <a:pt x="1930" y="9490"/>
                    <a:pt x="1918" y="9121"/>
                    <a:pt x="1882" y="8764"/>
                  </a:cubicBezTo>
                  <a:cubicBezTo>
                    <a:pt x="1858" y="8168"/>
                    <a:pt x="1811" y="7537"/>
                    <a:pt x="1811" y="6942"/>
                  </a:cubicBezTo>
                  <a:cubicBezTo>
                    <a:pt x="1811" y="6394"/>
                    <a:pt x="1822" y="5835"/>
                    <a:pt x="1846" y="5275"/>
                  </a:cubicBezTo>
                  <a:cubicBezTo>
                    <a:pt x="1858" y="4823"/>
                    <a:pt x="1870" y="4323"/>
                    <a:pt x="1870" y="3846"/>
                  </a:cubicBezTo>
                  <a:cubicBezTo>
                    <a:pt x="1870" y="3346"/>
                    <a:pt x="1846" y="2834"/>
                    <a:pt x="1822" y="2346"/>
                  </a:cubicBezTo>
                  <a:cubicBezTo>
                    <a:pt x="1811" y="2096"/>
                    <a:pt x="1799" y="1846"/>
                    <a:pt x="1799" y="1584"/>
                  </a:cubicBezTo>
                  <a:lnTo>
                    <a:pt x="1799" y="1167"/>
                  </a:lnTo>
                  <a:lnTo>
                    <a:pt x="1799" y="1048"/>
                  </a:lnTo>
                  <a:lnTo>
                    <a:pt x="1930" y="1013"/>
                  </a:lnTo>
                  <a:cubicBezTo>
                    <a:pt x="2084" y="965"/>
                    <a:pt x="2215" y="917"/>
                    <a:pt x="2346" y="917"/>
                  </a:cubicBezTo>
                  <a:lnTo>
                    <a:pt x="2346" y="917"/>
                  </a:lnTo>
                  <a:cubicBezTo>
                    <a:pt x="3811" y="929"/>
                    <a:pt x="5537" y="1036"/>
                    <a:pt x="7228" y="1620"/>
                  </a:cubicBezTo>
                  <a:cubicBezTo>
                    <a:pt x="7264" y="1632"/>
                    <a:pt x="7287" y="1632"/>
                    <a:pt x="7323" y="1644"/>
                  </a:cubicBezTo>
                  <a:cubicBezTo>
                    <a:pt x="7430" y="1656"/>
                    <a:pt x="7490" y="1679"/>
                    <a:pt x="7526" y="1703"/>
                  </a:cubicBezTo>
                  <a:close/>
                  <a:moveTo>
                    <a:pt x="15789" y="15503"/>
                  </a:moveTo>
                  <a:cubicBezTo>
                    <a:pt x="15705" y="15526"/>
                    <a:pt x="15622" y="15538"/>
                    <a:pt x="15550" y="15538"/>
                  </a:cubicBezTo>
                  <a:cubicBezTo>
                    <a:pt x="14431" y="15586"/>
                    <a:pt x="13288" y="15610"/>
                    <a:pt x="12312" y="15622"/>
                  </a:cubicBezTo>
                  <a:cubicBezTo>
                    <a:pt x="12502" y="15491"/>
                    <a:pt x="12693" y="15419"/>
                    <a:pt x="12883" y="15324"/>
                  </a:cubicBezTo>
                  <a:cubicBezTo>
                    <a:pt x="14014" y="14836"/>
                    <a:pt x="15241" y="14550"/>
                    <a:pt x="16431" y="14288"/>
                  </a:cubicBezTo>
                  <a:lnTo>
                    <a:pt x="16777" y="14217"/>
                  </a:lnTo>
                  <a:cubicBezTo>
                    <a:pt x="17944" y="13943"/>
                    <a:pt x="19194" y="13800"/>
                    <a:pt x="20480" y="13776"/>
                  </a:cubicBezTo>
                  <a:cubicBezTo>
                    <a:pt x="20706" y="13776"/>
                    <a:pt x="20920" y="13705"/>
                    <a:pt x="21134" y="13633"/>
                  </a:cubicBezTo>
                  <a:lnTo>
                    <a:pt x="21253" y="13586"/>
                  </a:lnTo>
                  <a:cubicBezTo>
                    <a:pt x="21456" y="13526"/>
                    <a:pt x="21575" y="13348"/>
                    <a:pt x="21599" y="13062"/>
                  </a:cubicBezTo>
                  <a:cubicBezTo>
                    <a:pt x="21611" y="12883"/>
                    <a:pt x="21623" y="12705"/>
                    <a:pt x="21623" y="12526"/>
                  </a:cubicBezTo>
                  <a:cubicBezTo>
                    <a:pt x="21658" y="12097"/>
                    <a:pt x="21682" y="11657"/>
                    <a:pt x="21718" y="11204"/>
                  </a:cubicBezTo>
                  <a:cubicBezTo>
                    <a:pt x="21730" y="10823"/>
                    <a:pt x="21742" y="10442"/>
                    <a:pt x="21742" y="10061"/>
                  </a:cubicBezTo>
                  <a:cubicBezTo>
                    <a:pt x="21742" y="9788"/>
                    <a:pt x="21754" y="9526"/>
                    <a:pt x="21754" y="9252"/>
                  </a:cubicBezTo>
                  <a:cubicBezTo>
                    <a:pt x="21789" y="8323"/>
                    <a:pt x="21813" y="7371"/>
                    <a:pt x="21861" y="6430"/>
                  </a:cubicBezTo>
                  <a:cubicBezTo>
                    <a:pt x="21873" y="6192"/>
                    <a:pt x="21873" y="5954"/>
                    <a:pt x="21896" y="5716"/>
                  </a:cubicBezTo>
                  <a:cubicBezTo>
                    <a:pt x="21908" y="5370"/>
                    <a:pt x="21920" y="5049"/>
                    <a:pt x="21932" y="4704"/>
                  </a:cubicBezTo>
                  <a:lnTo>
                    <a:pt x="21980" y="3180"/>
                  </a:lnTo>
                  <a:cubicBezTo>
                    <a:pt x="21992" y="2763"/>
                    <a:pt x="21992" y="2370"/>
                    <a:pt x="22015" y="1953"/>
                  </a:cubicBezTo>
                  <a:cubicBezTo>
                    <a:pt x="22015" y="1870"/>
                    <a:pt x="22027" y="1798"/>
                    <a:pt x="22039" y="1691"/>
                  </a:cubicBezTo>
                  <a:lnTo>
                    <a:pt x="22039" y="1667"/>
                  </a:lnTo>
                  <a:lnTo>
                    <a:pt x="22611" y="1691"/>
                  </a:lnTo>
                  <a:lnTo>
                    <a:pt x="22611" y="1727"/>
                  </a:lnTo>
                  <a:cubicBezTo>
                    <a:pt x="22623" y="1810"/>
                    <a:pt x="22635" y="1870"/>
                    <a:pt x="22635" y="1929"/>
                  </a:cubicBezTo>
                  <a:lnTo>
                    <a:pt x="22623" y="2287"/>
                  </a:lnTo>
                  <a:cubicBezTo>
                    <a:pt x="22611" y="3025"/>
                    <a:pt x="22575" y="3799"/>
                    <a:pt x="22551" y="4537"/>
                  </a:cubicBezTo>
                  <a:cubicBezTo>
                    <a:pt x="22516" y="5085"/>
                    <a:pt x="22492" y="5620"/>
                    <a:pt x="22468" y="6180"/>
                  </a:cubicBezTo>
                  <a:cubicBezTo>
                    <a:pt x="22444" y="6716"/>
                    <a:pt x="22408" y="7252"/>
                    <a:pt x="22396" y="7763"/>
                  </a:cubicBezTo>
                  <a:cubicBezTo>
                    <a:pt x="22396" y="7918"/>
                    <a:pt x="22396" y="8085"/>
                    <a:pt x="22408" y="8216"/>
                  </a:cubicBezTo>
                  <a:cubicBezTo>
                    <a:pt x="22432" y="8335"/>
                    <a:pt x="22432" y="8454"/>
                    <a:pt x="22432" y="8561"/>
                  </a:cubicBezTo>
                  <a:cubicBezTo>
                    <a:pt x="22408" y="10847"/>
                    <a:pt x="22385" y="13145"/>
                    <a:pt x="22373" y="15419"/>
                  </a:cubicBezTo>
                  <a:cubicBezTo>
                    <a:pt x="22373" y="15443"/>
                    <a:pt x="22373" y="15479"/>
                    <a:pt x="22349" y="15526"/>
                  </a:cubicBezTo>
                  <a:cubicBezTo>
                    <a:pt x="22313" y="15526"/>
                    <a:pt x="22277" y="15538"/>
                    <a:pt x="22254" y="15538"/>
                  </a:cubicBezTo>
                  <a:lnTo>
                    <a:pt x="22218" y="15538"/>
                  </a:lnTo>
                  <a:cubicBezTo>
                    <a:pt x="20849" y="15443"/>
                    <a:pt x="19479" y="15407"/>
                    <a:pt x="18158" y="15407"/>
                  </a:cubicBezTo>
                  <a:cubicBezTo>
                    <a:pt x="17467" y="15407"/>
                    <a:pt x="16777" y="15419"/>
                    <a:pt x="16098" y="15443"/>
                  </a:cubicBezTo>
                  <a:cubicBezTo>
                    <a:pt x="15967" y="15479"/>
                    <a:pt x="15884" y="15491"/>
                    <a:pt x="15789" y="15503"/>
                  </a:cubicBezTo>
                  <a:close/>
                  <a:moveTo>
                    <a:pt x="11395" y="11014"/>
                  </a:moveTo>
                  <a:cubicBezTo>
                    <a:pt x="11431" y="10133"/>
                    <a:pt x="11431" y="9240"/>
                    <a:pt x="11431" y="8371"/>
                  </a:cubicBezTo>
                  <a:lnTo>
                    <a:pt x="11431" y="7180"/>
                  </a:lnTo>
                  <a:lnTo>
                    <a:pt x="11431" y="6109"/>
                  </a:lnTo>
                  <a:cubicBezTo>
                    <a:pt x="11431" y="5382"/>
                    <a:pt x="11443" y="4644"/>
                    <a:pt x="11443" y="3906"/>
                  </a:cubicBezTo>
                  <a:cubicBezTo>
                    <a:pt x="11443" y="3596"/>
                    <a:pt x="11621" y="3418"/>
                    <a:pt x="11752" y="3311"/>
                  </a:cubicBezTo>
                  <a:cubicBezTo>
                    <a:pt x="12276" y="2953"/>
                    <a:pt x="12883" y="2537"/>
                    <a:pt x="13491" y="2203"/>
                  </a:cubicBezTo>
                  <a:cubicBezTo>
                    <a:pt x="14729" y="1513"/>
                    <a:pt x="16098" y="1025"/>
                    <a:pt x="17563" y="751"/>
                  </a:cubicBezTo>
                  <a:cubicBezTo>
                    <a:pt x="18182" y="632"/>
                    <a:pt x="18789" y="572"/>
                    <a:pt x="19408" y="572"/>
                  </a:cubicBezTo>
                  <a:cubicBezTo>
                    <a:pt x="19908" y="572"/>
                    <a:pt x="20420" y="620"/>
                    <a:pt x="20908" y="691"/>
                  </a:cubicBezTo>
                  <a:cubicBezTo>
                    <a:pt x="21230" y="751"/>
                    <a:pt x="21230" y="751"/>
                    <a:pt x="21277" y="1096"/>
                  </a:cubicBezTo>
                  <a:cubicBezTo>
                    <a:pt x="21420" y="2382"/>
                    <a:pt x="21337" y="3668"/>
                    <a:pt x="21265" y="4942"/>
                  </a:cubicBezTo>
                  <a:cubicBezTo>
                    <a:pt x="21253" y="5216"/>
                    <a:pt x="21230" y="5489"/>
                    <a:pt x="21218" y="5775"/>
                  </a:cubicBezTo>
                  <a:cubicBezTo>
                    <a:pt x="21194" y="6287"/>
                    <a:pt x="21194" y="6811"/>
                    <a:pt x="21182" y="7335"/>
                  </a:cubicBezTo>
                  <a:cubicBezTo>
                    <a:pt x="21158" y="7740"/>
                    <a:pt x="21158" y="8156"/>
                    <a:pt x="21146" y="8573"/>
                  </a:cubicBezTo>
                  <a:cubicBezTo>
                    <a:pt x="21134" y="8871"/>
                    <a:pt x="21111" y="9180"/>
                    <a:pt x="21087" y="9478"/>
                  </a:cubicBezTo>
                  <a:cubicBezTo>
                    <a:pt x="21075" y="9764"/>
                    <a:pt x="21039" y="10038"/>
                    <a:pt x="21027" y="10335"/>
                  </a:cubicBezTo>
                  <a:cubicBezTo>
                    <a:pt x="21015" y="10621"/>
                    <a:pt x="21015" y="10907"/>
                    <a:pt x="21015" y="11169"/>
                  </a:cubicBezTo>
                  <a:lnTo>
                    <a:pt x="21015" y="11800"/>
                  </a:lnTo>
                  <a:cubicBezTo>
                    <a:pt x="20992" y="12109"/>
                    <a:pt x="20980" y="12383"/>
                    <a:pt x="20956" y="12621"/>
                  </a:cubicBezTo>
                  <a:cubicBezTo>
                    <a:pt x="20908" y="13038"/>
                    <a:pt x="20837" y="13097"/>
                    <a:pt x="20420" y="13133"/>
                  </a:cubicBezTo>
                  <a:cubicBezTo>
                    <a:pt x="20206" y="13157"/>
                    <a:pt x="19980" y="13169"/>
                    <a:pt x="19777" y="13193"/>
                  </a:cubicBezTo>
                  <a:cubicBezTo>
                    <a:pt x="19491" y="13217"/>
                    <a:pt x="19206" y="13240"/>
                    <a:pt x="18908" y="13276"/>
                  </a:cubicBezTo>
                  <a:cubicBezTo>
                    <a:pt x="17801" y="13371"/>
                    <a:pt x="16622" y="13598"/>
                    <a:pt x="15110" y="13990"/>
                  </a:cubicBezTo>
                  <a:lnTo>
                    <a:pt x="14812" y="14062"/>
                  </a:lnTo>
                  <a:cubicBezTo>
                    <a:pt x="14062" y="14240"/>
                    <a:pt x="13300" y="14431"/>
                    <a:pt x="12610" y="14800"/>
                  </a:cubicBezTo>
                  <a:cubicBezTo>
                    <a:pt x="12276" y="14967"/>
                    <a:pt x="11979" y="15145"/>
                    <a:pt x="11657" y="15324"/>
                  </a:cubicBezTo>
                  <a:cubicBezTo>
                    <a:pt x="11538" y="15383"/>
                    <a:pt x="11431" y="15455"/>
                    <a:pt x="11312" y="15514"/>
                  </a:cubicBezTo>
                  <a:cubicBezTo>
                    <a:pt x="11205" y="15455"/>
                    <a:pt x="11193" y="15360"/>
                    <a:pt x="11205" y="15205"/>
                  </a:cubicBezTo>
                  <a:cubicBezTo>
                    <a:pt x="11217" y="14776"/>
                    <a:pt x="11252" y="14348"/>
                    <a:pt x="11276" y="13895"/>
                  </a:cubicBezTo>
                  <a:cubicBezTo>
                    <a:pt x="11324" y="12967"/>
                    <a:pt x="11371" y="11978"/>
                    <a:pt x="11395" y="11014"/>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9" name="Google Shape;231;p25">
              <a:extLst>
                <a:ext uri="{FF2B5EF4-FFF2-40B4-BE49-F238E27FC236}">
                  <a16:creationId xmlns:a16="http://schemas.microsoft.com/office/drawing/2014/main" id="{8CF303AE-6A95-494E-AAF3-6F31E98CB83D}"/>
                </a:ext>
              </a:extLst>
            </p:cNvPr>
            <p:cNvSpPr/>
            <p:nvPr/>
          </p:nvSpPr>
          <p:spPr>
            <a:xfrm>
              <a:off x="4900900" y="3280600"/>
              <a:ext cx="47950" cy="69075"/>
            </a:xfrm>
            <a:custGeom>
              <a:avLst/>
              <a:gdLst/>
              <a:ahLst/>
              <a:cxnLst/>
              <a:rect l="l" t="t" r="r" b="b"/>
              <a:pathLst>
                <a:path w="1918" h="2763" extrusionOk="0">
                  <a:moveTo>
                    <a:pt x="1239" y="1358"/>
                  </a:moveTo>
                  <a:cubicBezTo>
                    <a:pt x="1346" y="1453"/>
                    <a:pt x="1393" y="1512"/>
                    <a:pt x="1477" y="1572"/>
                  </a:cubicBezTo>
                  <a:cubicBezTo>
                    <a:pt x="1917" y="2012"/>
                    <a:pt x="1715" y="2465"/>
                    <a:pt x="1286" y="2643"/>
                  </a:cubicBezTo>
                  <a:cubicBezTo>
                    <a:pt x="1001" y="2762"/>
                    <a:pt x="655" y="2762"/>
                    <a:pt x="322" y="2751"/>
                  </a:cubicBezTo>
                  <a:cubicBezTo>
                    <a:pt x="108" y="2751"/>
                    <a:pt x="0" y="2536"/>
                    <a:pt x="48" y="2298"/>
                  </a:cubicBezTo>
                  <a:cubicBezTo>
                    <a:pt x="179" y="1643"/>
                    <a:pt x="262" y="1000"/>
                    <a:pt x="167" y="334"/>
                  </a:cubicBezTo>
                  <a:cubicBezTo>
                    <a:pt x="119" y="84"/>
                    <a:pt x="227" y="0"/>
                    <a:pt x="465" y="36"/>
                  </a:cubicBezTo>
                  <a:cubicBezTo>
                    <a:pt x="739" y="72"/>
                    <a:pt x="1012" y="107"/>
                    <a:pt x="1274" y="191"/>
                  </a:cubicBezTo>
                  <a:cubicBezTo>
                    <a:pt x="1727" y="310"/>
                    <a:pt x="1834" y="607"/>
                    <a:pt x="1560" y="977"/>
                  </a:cubicBezTo>
                  <a:cubicBezTo>
                    <a:pt x="1477" y="1096"/>
                    <a:pt x="1370" y="1203"/>
                    <a:pt x="1239" y="1358"/>
                  </a:cubicBezTo>
                  <a:close/>
                  <a:moveTo>
                    <a:pt x="477" y="1643"/>
                  </a:moveTo>
                  <a:cubicBezTo>
                    <a:pt x="334" y="1917"/>
                    <a:pt x="227" y="2179"/>
                    <a:pt x="370" y="2393"/>
                  </a:cubicBezTo>
                  <a:cubicBezTo>
                    <a:pt x="548" y="2608"/>
                    <a:pt x="834" y="2465"/>
                    <a:pt x="1072" y="2405"/>
                  </a:cubicBezTo>
                  <a:cubicBezTo>
                    <a:pt x="1120" y="2393"/>
                    <a:pt x="1167" y="2370"/>
                    <a:pt x="1191" y="2358"/>
                  </a:cubicBezTo>
                  <a:cubicBezTo>
                    <a:pt x="1441" y="2215"/>
                    <a:pt x="1465" y="1941"/>
                    <a:pt x="1191" y="1822"/>
                  </a:cubicBezTo>
                  <a:cubicBezTo>
                    <a:pt x="989" y="1715"/>
                    <a:pt x="727" y="1691"/>
                    <a:pt x="477" y="1643"/>
                  </a:cubicBezTo>
                  <a:close/>
                  <a:moveTo>
                    <a:pt x="393" y="441"/>
                  </a:moveTo>
                  <a:cubicBezTo>
                    <a:pt x="417" y="738"/>
                    <a:pt x="453" y="1024"/>
                    <a:pt x="489" y="1334"/>
                  </a:cubicBezTo>
                  <a:cubicBezTo>
                    <a:pt x="905" y="1167"/>
                    <a:pt x="1322" y="1107"/>
                    <a:pt x="1465" y="643"/>
                  </a:cubicBezTo>
                  <a:cubicBezTo>
                    <a:pt x="1132" y="393"/>
                    <a:pt x="798" y="369"/>
                    <a:pt x="393" y="44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0" name="Google Shape;232;p25">
              <a:extLst>
                <a:ext uri="{FF2B5EF4-FFF2-40B4-BE49-F238E27FC236}">
                  <a16:creationId xmlns:a16="http://schemas.microsoft.com/office/drawing/2014/main" id="{645CBB46-B0DD-4029-B970-B02DFE230F55}"/>
                </a:ext>
              </a:extLst>
            </p:cNvPr>
            <p:cNvSpPr/>
            <p:nvPr/>
          </p:nvSpPr>
          <p:spPr>
            <a:xfrm>
              <a:off x="4649675" y="3136525"/>
              <a:ext cx="48850" cy="75025"/>
            </a:xfrm>
            <a:custGeom>
              <a:avLst/>
              <a:gdLst/>
              <a:ahLst/>
              <a:cxnLst/>
              <a:rect l="l" t="t" r="r" b="b"/>
              <a:pathLst>
                <a:path w="1954" h="3001" extrusionOk="0">
                  <a:moveTo>
                    <a:pt x="1691" y="3001"/>
                  </a:moveTo>
                  <a:cubicBezTo>
                    <a:pt x="1572" y="2560"/>
                    <a:pt x="1477" y="2179"/>
                    <a:pt x="1370" y="1810"/>
                  </a:cubicBezTo>
                  <a:lnTo>
                    <a:pt x="763" y="1810"/>
                  </a:lnTo>
                  <a:cubicBezTo>
                    <a:pt x="560" y="1810"/>
                    <a:pt x="441" y="1917"/>
                    <a:pt x="405" y="2108"/>
                  </a:cubicBezTo>
                  <a:cubicBezTo>
                    <a:pt x="382" y="2322"/>
                    <a:pt x="334" y="2513"/>
                    <a:pt x="286" y="2715"/>
                  </a:cubicBezTo>
                  <a:cubicBezTo>
                    <a:pt x="274" y="2763"/>
                    <a:pt x="227" y="2810"/>
                    <a:pt x="203" y="2858"/>
                  </a:cubicBezTo>
                  <a:cubicBezTo>
                    <a:pt x="1" y="2799"/>
                    <a:pt x="1" y="2691"/>
                    <a:pt x="48" y="2537"/>
                  </a:cubicBezTo>
                  <a:cubicBezTo>
                    <a:pt x="286" y="1787"/>
                    <a:pt x="524" y="1036"/>
                    <a:pt x="763" y="274"/>
                  </a:cubicBezTo>
                  <a:cubicBezTo>
                    <a:pt x="810" y="143"/>
                    <a:pt x="858" y="1"/>
                    <a:pt x="1013" y="24"/>
                  </a:cubicBezTo>
                  <a:cubicBezTo>
                    <a:pt x="1108" y="36"/>
                    <a:pt x="1191" y="155"/>
                    <a:pt x="1239" y="251"/>
                  </a:cubicBezTo>
                  <a:cubicBezTo>
                    <a:pt x="1394" y="691"/>
                    <a:pt x="1536" y="1144"/>
                    <a:pt x="1667" y="1584"/>
                  </a:cubicBezTo>
                  <a:cubicBezTo>
                    <a:pt x="1751" y="1858"/>
                    <a:pt x="1810" y="2120"/>
                    <a:pt x="1882" y="2406"/>
                  </a:cubicBezTo>
                  <a:cubicBezTo>
                    <a:pt x="1941" y="2596"/>
                    <a:pt x="1953" y="2775"/>
                    <a:pt x="1691" y="3001"/>
                  </a:cubicBezTo>
                  <a:close/>
                  <a:moveTo>
                    <a:pt x="774" y="1441"/>
                  </a:moveTo>
                  <a:cubicBezTo>
                    <a:pt x="953" y="1406"/>
                    <a:pt x="1108" y="1382"/>
                    <a:pt x="1251" y="1346"/>
                  </a:cubicBezTo>
                  <a:cubicBezTo>
                    <a:pt x="1251" y="1048"/>
                    <a:pt x="1179" y="858"/>
                    <a:pt x="989" y="679"/>
                  </a:cubicBezTo>
                  <a:cubicBezTo>
                    <a:pt x="763" y="870"/>
                    <a:pt x="715" y="1108"/>
                    <a:pt x="774" y="144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1" name="Google Shape;233;p25">
              <a:extLst>
                <a:ext uri="{FF2B5EF4-FFF2-40B4-BE49-F238E27FC236}">
                  <a16:creationId xmlns:a16="http://schemas.microsoft.com/office/drawing/2014/main" id="{53116F04-8D06-49D2-A9A7-498F4AFBAE52}"/>
                </a:ext>
              </a:extLst>
            </p:cNvPr>
            <p:cNvSpPr/>
            <p:nvPr/>
          </p:nvSpPr>
          <p:spPr>
            <a:xfrm>
              <a:off x="4897925" y="3135925"/>
              <a:ext cx="180100" cy="62250"/>
            </a:xfrm>
            <a:custGeom>
              <a:avLst/>
              <a:gdLst/>
              <a:ahLst/>
              <a:cxnLst/>
              <a:rect l="l" t="t" r="r" b="b"/>
              <a:pathLst>
                <a:path w="7204" h="2490" extrusionOk="0">
                  <a:moveTo>
                    <a:pt x="6763" y="1"/>
                  </a:moveTo>
                  <a:lnTo>
                    <a:pt x="6656" y="1"/>
                  </a:lnTo>
                  <a:cubicBezTo>
                    <a:pt x="5787" y="36"/>
                    <a:pt x="4775" y="120"/>
                    <a:pt x="3787" y="525"/>
                  </a:cubicBezTo>
                  <a:cubicBezTo>
                    <a:pt x="2989" y="834"/>
                    <a:pt x="2191" y="1132"/>
                    <a:pt x="1405" y="1418"/>
                  </a:cubicBezTo>
                  <a:cubicBezTo>
                    <a:pt x="1084" y="1537"/>
                    <a:pt x="774" y="1644"/>
                    <a:pt x="465" y="1763"/>
                  </a:cubicBezTo>
                  <a:cubicBezTo>
                    <a:pt x="298" y="1822"/>
                    <a:pt x="48" y="1918"/>
                    <a:pt x="12" y="2311"/>
                  </a:cubicBezTo>
                  <a:lnTo>
                    <a:pt x="0" y="2489"/>
                  </a:lnTo>
                  <a:lnTo>
                    <a:pt x="179" y="2477"/>
                  </a:lnTo>
                  <a:cubicBezTo>
                    <a:pt x="227" y="2477"/>
                    <a:pt x="250" y="2477"/>
                    <a:pt x="298" y="2453"/>
                  </a:cubicBezTo>
                  <a:cubicBezTo>
                    <a:pt x="369" y="2453"/>
                    <a:pt x="453" y="2442"/>
                    <a:pt x="524" y="2418"/>
                  </a:cubicBezTo>
                  <a:cubicBezTo>
                    <a:pt x="1584" y="1953"/>
                    <a:pt x="2739" y="1513"/>
                    <a:pt x="4060" y="1072"/>
                  </a:cubicBezTo>
                  <a:cubicBezTo>
                    <a:pt x="4715" y="870"/>
                    <a:pt x="5513" y="644"/>
                    <a:pt x="6346" y="644"/>
                  </a:cubicBezTo>
                  <a:cubicBezTo>
                    <a:pt x="6442" y="644"/>
                    <a:pt x="6561" y="644"/>
                    <a:pt x="6668" y="656"/>
                  </a:cubicBezTo>
                  <a:lnTo>
                    <a:pt x="6727" y="656"/>
                  </a:lnTo>
                  <a:cubicBezTo>
                    <a:pt x="6775" y="656"/>
                    <a:pt x="6823" y="679"/>
                    <a:pt x="6858" y="679"/>
                  </a:cubicBezTo>
                  <a:cubicBezTo>
                    <a:pt x="6906" y="679"/>
                    <a:pt x="7025" y="679"/>
                    <a:pt x="7120" y="584"/>
                  </a:cubicBezTo>
                  <a:cubicBezTo>
                    <a:pt x="7180" y="525"/>
                    <a:pt x="7204" y="441"/>
                    <a:pt x="7204" y="334"/>
                  </a:cubicBezTo>
                  <a:cubicBezTo>
                    <a:pt x="7204" y="215"/>
                    <a:pt x="7144" y="1"/>
                    <a:pt x="6763" y="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2" name="Google Shape;234;p25">
              <a:extLst>
                <a:ext uri="{FF2B5EF4-FFF2-40B4-BE49-F238E27FC236}">
                  <a16:creationId xmlns:a16="http://schemas.microsoft.com/office/drawing/2014/main" id="{54076A15-EA51-42D2-8F6B-A284F2BE54C6}"/>
                </a:ext>
              </a:extLst>
            </p:cNvPr>
            <p:cNvSpPr/>
            <p:nvPr/>
          </p:nvSpPr>
          <p:spPr>
            <a:xfrm>
              <a:off x="4897925" y="3374050"/>
              <a:ext cx="171475" cy="42300"/>
            </a:xfrm>
            <a:custGeom>
              <a:avLst/>
              <a:gdLst/>
              <a:ahLst/>
              <a:cxnLst/>
              <a:rect l="l" t="t" r="r" b="b"/>
              <a:pathLst>
                <a:path w="6859" h="1692" extrusionOk="0">
                  <a:moveTo>
                    <a:pt x="6561" y="60"/>
                  </a:moveTo>
                  <a:cubicBezTo>
                    <a:pt x="6442" y="36"/>
                    <a:pt x="6346" y="1"/>
                    <a:pt x="6227" y="1"/>
                  </a:cubicBezTo>
                  <a:lnTo>
                    <a:pt x="6180" y="1"/>
                  </a:lnTo>
                  <a:cubicBezTo>
                    <a:pt x="5346" y="48"/>
                    <a:pt x="4584" y="96"/>
                    <a:pt x="3822" y="167"/>
                  </a:cubicBezTo>
                  <a:cubicBezTo>
                    <a:pt x="3406" y="215"/>
                    <a:pt x="2977" y="287"/>
                    <a:pt x="2453" y="441"/>
                  </a:cubicBezTo>
                  <a:cubicBezTo>
                    <a:pt x="1977" y="560"/>
                    <a:pt x="1501" y="703"/>
                    <a:pt x="1048" y="834"/>
                  </a:cubicBezTo>
                  <a:cubicBezTo>
                    <a:pt x="870" y="894"/>
                    <a:pt x="667" y="941"/>
                    <a:pt x="489" y="1001"/>
                  </a:cubicBezTo>
                  <a:lnTo>
                    <a:pt x="453" y="1013"/>
                  </a:lnTo>
                  <a:cubicBezTo>
                    <a:pt x="358" y="1049"/>
                    <a:pt x="274" y="1072"/>
                    <a:pt x="179" y="1120"/>
                  </a:cubicBezTo>
                  <a:cubicBezTo>
                    <a:pt x="72" y="1179"/>
                    <a:pt x="0" y="1346"/>
                    <a:pt x="48" y="1453"/>
                  </a:cubicBezTo>
                  <a:cubicBezTo>
                    <a:pt x="96" y="1537"/>
                    <a:pt x="179" y="1632"/>
                    <a:pt x="274" y="1668"/>
                  </a:cubicBezTo>
                  <a:cubicBezTo>
                    <a:pt x="298" y="1691"/>
                    <a:pt x="334" y="1691"/>
                    <a:pt x="358" y="1691"/>
                  </a:cubicBezTo>
                  <a:cubicBezTo>
                    <a:pt x="417" y="1691"/>
                    <a:pt x="465" y="1668"/>
                    <a:pt x="512" y="1656"/>
                  </a:cubicBezTo>
                  <a:lnTo>
                    <a:pt x="536" y="1644"/>
                  </a:lnTo>
                  <a:cubicBezTo>
                    <a:pt x="774" y="1572"/>
                    <a:pt x="1012" y="1513"/>
                    <a:pt x="1251" y="1430"/>
                  </a:cubicBezTo>
                  <a:cubicBezTo>
                    <a:pt x="1679" y="1299"/>
                    <a:pt x="2096" y="1179"/>
                    <a:pt x="2524" y="1060"/>
                  </a:cubicBezTo>
                  <a:cubicBezTo>
                    <a:pt x="2739" y="1001"/>
                    <a:pt x="2977" y="941"/>
                    <a:pt x="3203" y="894"/>
                  </a:cubicBezTo>
                  <a:lnTo>
                    <a:pt x="3489" y="858"/>
                  </a:lnTo>
                  <a:cubicBezTo>
                    <a:pt x="4156" y="751"/>
                    <a:pt x="4834" y="644"/>
                    <a:pt x="5501" y="644"/>
                  </a:cubicBezTo>
                  <a:cubicBezTo>
                    <a:pt x="5775" y="644"/>
                    <a:pt x="6025" y="656"/>
                    <a:pt x="6275" y="691"/>
                  </a:cubicBezTo>
                  <a:lnTo>
                    <a:pt x="6370" y="691"/>
                  </a:lnTo>
                  <a:cubicBezTo>
                    <a:pt x="6537" y="691"/>
                    <a:pt x="6751" y="620"/>
                    <a:pt x="6835" y="263"/>
                  </a:cubicBezTo>
                  <a:lnTo>
                    <a:pt x="6858" y="108"/>
                  </a:lnTo>
                  <a:lnTo>
                    <a:pt x="6715" y="84"/>
                  </a:lnTo>
                  <a:cubicBezTo>
                    <a:pt x="6668" y="96"/>
                    <a:pt x="6608" y="84"/>
                    <a:pt x="6561" y="6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3" name="Google Shape;235;p25">
              <a:extLst>
                <a:ext uri="{FF2B5EF4-FFF2-40B4-BE49-F238E27FC236}">
                  <a16:creationId xmlns:a16="http://schemas.microsoft.com/office/drawing/2014/main" id="{49804723-9913-4186-ABFA-6B7D5EAE8B17}"/>
                </a:ext>
              </a:extLst>
            </p:cNvPr>
            <p:cNvSpPr/>
            <p:nvPr/>
          </p:nvSpPr>
          <p:spPr>
            <a:xfrm>
              <a:off x="4896125" y="3336850"/>
              <a:ext cx="171775" cy="43175"/>
            </a:xfrm>
            <a:custGeom>
              <a:avLst/>
              <a:gdLst/>
              <a:ahLst/>
              <a:cxnLst/>
              <a:rect l="l" t="t" r="r" b="b"/>
              <a:pathLst>
                <a:path w="6871" h="1727" extrusionOk="0">
                  <a:moveTo>
                    <a:pt x="322" y="1715"/>
                  </a:moveTo>
                  <a:cubicBezTo>
                    <a:pt x="382" y="1715"/>
                    <a:pt x="465" y="1703"/>
                    <a:pt x="537" y="1679"/>
                  </a:cubicBezTo>
                  <a:lnTo>
                    <a:pt x="787" y="1608"/>
                  </a:lnTo>
                  <a:cubicBezTo>
                    <a:pt x="1203" y="1477"/>
                    <a:pt x="1632" y="1346"/>
                    <a:pt x="2049" y="1203"/>
                  </a:cubicBezTo>
                  <a:cubicBezTo>
                    <a:pt x="3323" y="786"/>
                    <a:pt x="4287" y="596"/>
                    <a:pt x="5204" y="596"/>
                  </a:cubicBezTo>
                  <a:cubicBezTo>
                    <a:pt x="5609" y="596"/>
                    <a:pt x="6014" y="643"/>
                    <a:pt x="6395" y="715"/>
                  </a:cubicBezTo>
                  <a:cubicBezTo>
                    <a:pt x="6442" y="727"/>
                    <a:pt x="6490" y="727"/>
                    <a:pt x="6537" y="727"/>
                  </a:cubicBezTo>
                  <a:cubicBezTo>
                    <a:pt x="6633" y="727"/>
                    <a:pt x="6728" y="703"/>
                    <a:pt x="6787" y="632"/>
                  </a:cubicBezTo>
                  <a:cubicBezTo>
                    <a:pt x="6871" y="524"/>
                    <a:pt x="6871" y="358"/>
                    <a:pt x="6871" y="227"/>
                  </a:cubicBezTo>
                  <a:lnTo>
                    <a:pt x="6859" y="108"/>
                  </a:lnTo>
                  <a:lnTo>
                    <a:pt x="6740" y="96"/>
                  </a:lnTo>
                  <a:cubicBezTo>
                    <a:pt x="6633" y="72"/>
                    <a:pt x="6537" y="72"/>
                    <a:pt x="6442" y="60"/>
                  </a:cubicBezTo>
                  <a:cubicBezTo>
                    <a:pt x="6216" y="36"/>
                    <a:pt x="6002" y="0"/>
                    <a:pt x="5764" y="0"/>
                  </a:cubicBezTo>
                  <a:lnTo>
                    <a:pt x="5252" y="0"/>
                  </a:lnTo>
                  <a:cubicBezTo>
                    <a:pt x="4597" y="0"/>
                    <a:pt x="3918" y="36"/>
                    <a:pt x="3216" y="286"/>
                  </a:cubicBezTo>
                  <a:cubicBezTo>
                    <a:pt x="2882" y="405"/>
                    <a:pt x="2525" y="512"/>
                    <a:pt x="2192" y="596"/>
                  </a:cubicBezTo>
                  <a:cubicBezTo>
                    <a:pt x="2073" y="632"/>
                    <a:pt x="1954" y="655"/>
                    <a:pt x="1834" y="703"/>
                  </a:cubicBezTo>
                  <a:cubicBezTo>
                    <a:pt x="1573" y="774"/>
                    <a:pt x="1323" y="834"/>
                    <a:pt x="1072" y="905"/>
                  </a:cubicBezTo>
                  <a:cubicBezTo>
                    <a:pt x="858" y="965"/>
                    <a:pt x="644" y="1024"/>
                    <a:pt x="430" y="1084"/>
                  </a:cubicBezTo>
                  <a:cubicBezTo>
                    <a:pt x="346" y="1120"/>
                    <a:pt x="239" y="1143"/>
                    <a:pt x="144" y="1203"/>
                  </a:cubicBezTo>
                  <a:cubicBezTo>
                    <a:pt x="60" y="1263"/>
                    <a:pt x="1" y="1417"/>
                    <a:pt x="25" y="1524"/>
                  </a:cubicBezTo>
                  <a:cubicBezTo>
                    <a:pt x="60" y="1620"/>
                    <a:pt x="168" y="1715"/>
                    <a:pt x="263" y="1727"/>
                  </a:cubicBezTo>
                  <a:cubicBezTo>
                    <a:pt x="263" y="1715"/>
                    <a:pt x="299" y="1715"/>
                    <a:pt x="322" y="1715"/>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4" name="Google Shape;236;p25">
              <a:extLst>
                <a:ext uri="{FF2B5EF4-FFF2-40B4-BE49-F238E27FC236}">
                  <a16:creationId xmlns:a16="http://schemas.microsoft.com/office/drawing/2014/main" id="{9951AACC-2F6B-46D9-9F12-0967B4C4E19F}"/>
                </a:ext>
              </a:extLst>
            </p:cNvPr>
            <p:cNvSpPr/>
            <p:nvPr/>
          </p:nvSpPr>
          <p:spPr>
            <a:xfrm>
              <a:off x="4906550" y="3180575"/>
              <a:ext cx="162250" cy="42300"/>
            </a:xfrm>
            <a:custGeom>
              <a:avLst/>
              <a:gdLst/>
              <a:ahLst/>
              <a:cxnLst/>
              <a:rect l="l" t="t" r="r" b="b"/>
              <a:pathLst>
                <a:path w="6490" h="1692" extrusionOk="0">
                  <a:moveTo>
                    <a:pt x="5954" y="667"/>
                  </a:moveTo>
                  <a:lnTo>
                    <a:pt x="6097" y="667"/>
                  </a:lnTo>
                  <a:cubicBezTo>
                    <a:pt x="6240" y="667"/>
                    <a:pt x="6323" y="632"/>
                    <a:pt x="6382" y="536"/>
                  </a:cubicBezTo>
                  <a:cubicBezTo>
                    <a:pt x="6490" y="417"/>
                    <a:pt x="6442" y="239"/>
                    <a:pt x="6430" y="179"/>
                  </a:cubicBezTo>
                  <a:lnTo>
                    <a:pt x="6418" y="96"/>
                  </a:lnTo>
                  <a:lnTo>
                    <a:pt x="6323" y="72"/>
                  </a:lnTo>
                  <a:cubicBezTo>
                    <a:pt x="6299" y="72"/>
                    <a:pt x="6275" y="60"/>
                    <a:pt x="6263" y="60"/>
                  </a:cubicBezTo>
                  <a:cubicBezTo>
                    <a:pt x="6216" y="48"/>
                    <a:pt x="6180" y="36"/>
                    <a:pt x="6132" y="36"/>
                  </a:cubicBezTo>
                  <a:cubicBezTo>
                    <a:pt x="5942" y="13"/>
                    <a:pt x="5763" y="1"/>
                    <a:pt x="5549" y="1"/>
                  </a:cubicBezTo>
                  <a:cubicBezTo>
                    <a:pt x="4966" y="1"/>
                    <a:pt x="4370" y="72"/>
                    <a:pt x="3811" y="155"/>
                  </a:cubicBezTo>
                  <a:lnTo>
                    <a:pt x="3537" y="179"/>
                  </a:lnTo>
                  <a:cubicBezTo>
                    <a:pt x="3084" y="239"/>
                    <a:pt x="2644" y="394"/>
                    <a:pt x="2227" y="536"/>
                  </a:cubicBezTo>
                  <a:cubicBezTo>
                    <a:pt x="1965" y="632"/>
                    <a:pt x="1679" y="727"/>
                    <a:pt x="1417" y="787"/>
                  </a:cubicBezTo>
                  <a:cubicBezTo>
                    <a:pt x="1334" y="810"/>
                    <a:pt x="1263" y="822"/>
                    <a:pt x="1179" y="846"/>
                  </a:cubicBezTo>
                  <a:cubicBezTo>
                    <a:pt x="1025" y="882"/>
                    <a:pt x="858" y="929"/>
                    <a:pt x="715" y="965"/>
                  </a:cubicBezTo>
                  <a:cubicBezTo>
                    <a:pt x="679" y="989"/>
                    <a:pt x="655" y="989"/>
                    <a:pt x="608" y="1001"/>
                  </a:cubicBezTo>
                  <a:cubicBezTo>
                    <a:pt x="429" y="1048"/>
                    <a:pt x="179" y="1120"/>
                    <a:pt x="60" y="1441"/>
                  </a:cubicBezTo>
                  <a:lnTo>
                    <a:pt x="1" y="1608"/>
                  </a:lnTo>
                  <a:lnTo>
                    <a:pt x="179" y="1644"/>
                  </a:lnTo>
                  <a:cubicBezTo>
                    <a:pt x="203" y="1644"/>
                    <a:pt x="239" y="1656"/>
                    <a:pt x="263" y="1656"/>
                  </a:cubicBezTo>
                  <a:cubicBezTo>
                    <a:pt x="322" y="1668"/>
                    <a:pt x="382" y="1691"/>
                    <a:pt x="441" y="1691"/>
                  </a:cubicBezTo>
                  <a:cubicBezTo>
                    <a:pt x="477" y="1691"/>
                    <a:pt x="501" y="1691"/>
                    <a:pt x="525" y="1668"/>
                  </a:cubicBezTo>
                  <a:cubicBezTo>
                    <a:pt x="608" y="1644"/>
                    <a:pt x="703" y="1632"/>
                    <a:pt x="798" y="1596"/>
                  </a:cubicBezTo>
                  <a:cubicBezTo>
                    <a:pt x="1144" y="1513"/>
                    <a:pt x="1489" y="1418"/>
                    <a:pt x="1810" y="1287"/>
                  </a:cubicBezTo>
                  <a:cubicBezTo>
                    <a:pt x="2882" y="834"/>
                    <a:pt x="4013" y="620"/>
                    <a:pt x="5180" y="620"/>
                  </a:cubicBezTo>
                  <a:cubicBezTo>
                    <a:pt x="5370" y="620"/>
                    <a:pt x="5585" y="620"/>
                    <a:pt x="5787" y="632"/>
                  </a:cubicBezTo>
                  <a:cubicBezTo>
                    <a:pt x="5835" y="667"/>
                    <a:pt x="5894" y="667"/>
                    <a:pt x="5954" y="667"/>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5" name="Google Shape;237;p25">
              <a:extLst>
                <a:ext uri="{FF2B5EF4-FFF2-40B4-BE49-F238E27FC236}">
                  <a16:creationId xmlns:a16="http://schemas.microsoft.com/office/drawing/2014/main" id="{EEEEAFDB-E14C-40E7-9D09-DE5111D14EBA}"/>
                </a:ext>
              </a:extLst>
            </p:cNvPr>
            <p:cNvSpPr/>
            <p:nvPr/>
          </p:nvSpPr>
          <p:spPr>
            <a:xfrm>
              <a:off x="4900300" y="3223150"/>
              <a:ext cx="124150" cy="36025"/>
            </a:xfrm>
            <a:custGeom>
              <a:avLst/>
              <a:gdLst/>
              <a:ahLst/>
              <a:cxnLst/>
              <a:rect l="l" t="t" r="r" b="b"/>
              <a:pathLst>
                <a:path w="4966" h="1441" extrusionOk="0">
                  <a:moveTo>
                    <a:pt x="24" y="1274"/>
                  </a:moveTo>
                  <a:lnTo>
                    <a:pt x="1" y="1441"/>
                  </a:lnTo>
                  <a:lnTo>
                    <a:pt x="179" y="1441"/>
                  </a:lnTo>
                  <a:lnTo>
                    <a:pt x="298" y="1441"/>
                  </a:lnTo>
                  <a:lnTo>
                    <a:pt x="394" y="1441"/>
                  </a:lnTo>
                  <a:cubicBezTo>
                    <a:pt x="453" y="1441"/>
                    <a:pt x="501" y="1441"/>
                    <a:pt x="548" y="1429"/>
                  </a:cubicBezTo>
                  <a:cubicBezTo>
                    <a:pt x="1965" y="1072"/>
                    <a:pt x="3227" y="774"/>
                    <a:pt x="4561" y="679"/>
                  </a:cubicBezTo>
                  <a:cubicBezTo>
                    <a:pt x="4966" y="655"/>
                    <a:pt x="4966" y="298"/>
                    <a:pt x="4966" y="155"/>
                  </a:cubicBezTo>
                  <a:lnTo>
                    <a:pt x="4966" y="0"/>
                  </a:lnTo>
                  <a:lnTo>
                    <a:pt x="4799" y="12"/>
                  </a:lnTo>
                  <a:cubicBezTo>
                    <a:pt x="4704" y="24"/>
                    <a:pt x="4608" y="24"/>
                    <a:pt x="4525" y="48"/>
                  </a:cubicBezTo>
                  <a:cubicBezTo>
                    <a:pt x="4311" y="60"/>
                    <a:pt x="4108" y="72"/>
                    <a:pt x="3906" y="119"/>
                  </a:cubicBezTo>
                  <a:cubicBezTo>
                    <a:pt x="2775" y="346"/>
                    <a:pt x="1667" y="560"/>
                    <a:pt x="513" y="822"/>
                  </a:cubicBezTo>
                  <a:cubicBezTo>
                    <a:pt x="334" y="846"/>
                    <a:pt x="72" y="905"/>
                    <a:pt x="24" y="1274"/>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6" name="Google Shape;238;p25">
              <a:extLst>
                <a:ext uri="{FF2B5EF4-FFF2-40B4-BE49-F238E27FC236}">
                  <a16:creationId xmlns:a16="http://schemas.microsoft.com/office/drawing/2014/main" id="{EEAD6506-D649-4810-8297-E31CF3B343E8}"/>
                </a:ext>
              </a:extLst>
            </p:cNvPr>
            <p:cNvSpPr/>
            <p:nvPr/>
          </p:nvSpPr>
          <p:spPr>
            <a:xfrm>
              <a:off x="4960725" y="3291600"/>
              <a:ext cx="83375" cy="23250"/>
            </a:xfrm>
            <a:custGeom>
              <a:avLst/>
              <a:gdLst/>
              <a:ahLst/>
              <a:cxnLst/>
              <a:rect l="l" t="t" r="r" b="b"/>
              <a:pathLst>
                <a:path w="3335" h="930" extrusionOk="0">
                  <a:moveTo>
                    <a:pt x="3156" y="25"/>
                  </a:moveTo>
                  <a:lnTo>
                    <a:pt x="2894" y="72"/>
                  </a:lnTo>
                  <a:cubicBezTo>
                    <a:pt x="2715" y="108"/>
                    <a:pt x="2549" y="132"/>
                    <a:pt x="2370" y="144"/>
                  </a:cubicBezTo>
                  <a:cubicBezTo>
                    <a:pt x="2001" y="179"/>
                    <a:pt x="1632" y="203"/>
                    <a:pt x="1275" y="239"/>
                  </a:cubicBezTo>
                  <a:cubicBezTo>
                    <a:pt x="1001" y="251"/>
                    <a:pt x="751" y="275"/>
                    <a:pt x="477" y="298"/>
                  </a:cubicBezTo>
                  <a:lnTo>
                    <a:pt x="417" y="298"/>
                  </a:lnTo>
                  <a:cubicBezTo>
                    <a:pt x="310" y="298"/>
                    <a:pt x="179" y="310"/>
                    <a:pt x="84" y="417"/>
                  </a:cubicBezTo>
                  <a:cubicBezTo>
                    <a:pt x="12" y="477"/>
                    <a:pt x="1" y="560"/>
                    <a:pt x="1" y="656"/>
                  </a:cubicBezTo>
                  <a:cubicBezTo>
                    <a:pt x="12" y="834"/>
                    <a:pt x="143" y="929"/>
                    <a:pt x="310" y="929"/>
                  </a:cubicBezTo>
                  <a:cubicBezTo>
                    <a:pt x="358" y="929"/>
                    <a:pt x="405" y="929"/>
                    <a:pt x="453" y="918"/>
                  </a:cubicBezTo>
                  <a:cubicBezTo>
                    <a:pt x="465" y="918"/>
                    <a:pt x="489" y="918"/>
                    <a:pt x="513" y="906"/>
                  </a:cubicBezTo>
                  <a:lnTo>
                    <a:pt x="1298" y="846"/>
                  </a:lnTo>
                  <a:cubicBezTo>
                    <a:pt x="1846" y="798"/>
                    <a:pt x="2382" y="751"/>
                    <a:pt x="2941" y="727"/>
                  </a:cubicBezTo>
                  <a:cubicBezTo>
                    <a:pt x="3072" y="715"/>
                    <a:pt x="3168" y="667"/>
                    <a:pt x="3239" y="596"/>
                  </a:cubicBezTo>
                  <a:cubicBezTo>
                    <a:pt x="3334" y="477"/>
                    <a:pt x="3322" y="310"/>
                    <a:pt x="3299" y="144"/>
                  </a:cubicBezTo>
                  <a:lnTo>
                    <a:pt x="3275" y="1"/>
                  </a:ln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7" name="Google Shape;239;p25">
              <a:extLst>
                <a:ext uri="{FF2B5EF4-FFF2-40B4-BE49-F238E27FC236}">
                  <a16:creationId xmlns:a16="http://schemas.microsoft.com/office/drawing/2014/main" id="{3F8DC857-F0B3-4CB6-B03D-5FD339576070}"/>
                </a:ext>
              </a:extLst>
            </p:cNvPr>
            <p:cNvSpPr/>
            <p:nvPr/>
          </p:nvSpPr>
          <p:spPr>
            <a:xfrm>
              <a:off x="4907750" y="3408000"/>
              <a:ext cx="73550" cy="28600"/>
            </a:xfrm>
            <a:custGeom>
              <a:avLst/>
              <a:gdLst/>
              <a:ahLst/>
              <a:cxnLst/>
              <a:rect l="l" t="t" r="r" b="b"/>
              <a:pathLst>
                <a:path w="2942" h="1144" extrusionOk="0">
                  <a:moveTo>
                    <a:pt x="2572" y="0"/>
                  </a:moveTo>
                  <a:cubicBezTo>
                    <a:pt x="2524" y="0"/>
                    <a:pt x="2477" y="0"/>
                    <a:pt x="2429" y="12"/>
                  </a:cubicBezTo>
                  <a:lnTo>
                    <a:pt x="2417" y="12"/>
                  </a:lnTo>
                  <a:cubicBezTo>
                    <a:pt x="2393" y="12"/>
                    <a:pt x="2358" y="36"/>
                    <a:pt x="2334" y="36"/>
                  </a:cubicBezTo>
                  <a:lnTo>
                    <a:pt x="1786" y="167"/>
                  </a:lnTo>
                  <a:cubicBezTo>
                    <a:pt x="1334" y="286"/>
                    <a:pt x="869" y="393"/>
                    <a:pt x="429" y="512"/>
                  </a:cubicBezTo>
                  <a:lnTo>
                    <a:pt x="381" y="524"/>
                  </a:lnTo>
                  <a:cubicBezTo>
                    <a:pt x="262" y="548"/>
                    <a:pt x="0" y="607"/>
                    <a:pt x="12" y="1000"/>
                  </a:cubicBezTo>
                  <a:lnTo>
                    <a:pt x="12" y="1143"/>
                  </a:lnTo>
                  <a:lnTo>
                    <a:pt x="155" y="1131"/>
                  </a:lnTo>
                  <a:lnTo>
                    <a:pt x="322" y="1131"/>
                  </a:lnTo>
                  <a:cubicBezTo>
                    <a:pt x="441" y="1131"/>
                    <a:pt x="560" y="1131"/>
                    <a:pt x="667" y="1107"/>
                  </a:cubicBezTo>
                  <a:cubicBezTo>
                    <a:pt x="1274" y="964"/>
                    <a:pt x="1881" y="822"/>
                    <a:pt x="2512" y="667"/>
                  </a:cubicBezTo>
                  <a:lnTo>
                    <a:pt x="2536" y="667"/>
                  </a:lnTo>
                  <a:cubicBezTo>
                    <a:pt x="2643" y="643"/>
                    <a:pt x="2941" y="583"/>
                    <a:pt x="2882" y="274"/>
                  </a:cubicBezTo>
                  <a:cubicBezTo>
                    <a:pt x="2893" y="191"/>
                    <a:pt x="2822" y="0"/>
                    <a:pt x="2572" y="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8" name="Google Shape;240;p25">
              <a:extLst>
                <a:ext uri="{FF2B5EF4-FFF2-40B4-BE49-F238E27FC236}">
                  <a16:creationId xmlns:a16="http://schemas.microsoft.com/office/drawing/2014/main" id="{6CC23D72-63E2-47F3-BA9B-B5D9C5BB516A}"/>
                </a:ext>
              </a:extLst>
            </p:cNvPr>
            <p:cNvSpPr/>
            <p:nvPr/>
          </p:nvSpPr>
          <p:spPr>
            <a:xfrm>
              <a:off x="4657425" y="3220475"/>
              <a:ext cx="147950" cy="39000"/>
            </a:xfrm>
            <a:custGeom>
              <a:avLst/>
              <a:gdLst/>
              <a:ahLst/>
              <a:cxnLst/>
              <a:rect l="l" t="t" r="r" b="b"/>
              <a:pathLst>
                <a:path w="5918" h="1560" extrusionOk="0">
                  <a:moveTo>
                    <a:pt x="405" y="667"/>
                  </a:moveTo>
                  <a:cubicBezTo>
                    <a:pt x="548" y="715"/>
                    <a:pt x="691" y="726"/>
                    <a:pt x="822" y="726"/>
                  </a:cubicBezTo>
                  <a:lnTo>
                    <a:pt x="917" y="750"/>
                  </a:lnTo>
                  <a:cubicBezTo>
                    <a:pt x="1072" y="762"/>
                    <a:pt x="1250" y="774"/>
                    <a:pt x="1417" y="786"/>
                  </a:cubicBezTo>
                  <a:cubicBezTo>
                    <a:pt x="2286" y="881"/>
                    <a:pt x="3179" y="965"/>
                    <a:pt x="4036" y="1179"/>
                  </a:cubicBezTo>
                  <a:cubicBezTo>
                    <a:pt x="4310" y="1250"/>
                    <a:pt x="4584" y="1322"/>
                    <a:pt x="4858" y="1405"/>
                  </a:cubicBezTo>
                  <a:cubicBezTo>
                    <a:pt x="5001" y="1441"/>
                    <a:pt x="5156" y="1488"/>
                    <a:pt x="5298" y="1512"/>
                  </a:cubicBezTo>
                  <a:cubicBezTo>
                    <a:pt x="5394" y="1548"/>
                    <a:pt x="5465" y="1560"/>
                    <a:pt x="5525" y="1560"/>
                  </a:cubicBezTo>
                  <a:cubicBezTo>
                    <a:pt x="5715" y="1560"/>
                    <a:pt x="5775" y="1417"/>
                    <a:pt x="5870" y="1179"/>
                  </a:cubicBezTo>
                  <a:lnTo>
                    <a:pt x="5918" y="1036"/>
                  </a:lnTo>
                  <a:lnTo>
                    <a:pt x="5798" y="976"/>
                  </a:lnTo>
                  <a:cubicBezTo>
                    <a:pt x="5763" y="965"/>
                    <a:pt x="5751" y="953"/>
                    <a:pt x="5715" y="941"/>
                  </a:cubicBezTo>
                  <a:cubicBezTo>
                    <a:pt x="5656" y="905"/>
                    <a:pt x="5584" y="857"/>
                    <a:pt x="5501" y="845"/>
                  </a:cubicBezTo>
                  <a:cubicBezTo>
                    <a:pt x="5382" y="822"/>
                    <a:pt x="5263" y="786"/>
                    <a:pt x="5144" y="738"/>
                  </a:cubicBezTo>
                  <a:cubicBezTo>
                    <a:pt x="4798" y="655"/>
                    <a:pt x="4453" y="548"/>
                    <a:pt x="4108" y="488"/>
                  </a:cubicBezTo>
                  <a:cubicBezTo>
                    <a:pt x="3191" y="345"/>
                    <a:pt x="2250" y="226"/>
                    <a:pt x="1334" y="107"/>
                  </a:cubicBezTo>
                  <a:lnTo>
                    <a:pt x="691" y="12"/>
                  </a:lnTo>
                  <a:cubicBezTo>
                    <a:pt x="631" y="12"/>
                    <a:pt x="584" y="0"/>
                    <a:pt x="512" y="0"/>
                  </a:cubicBezTo>
                  <a:lnTo>
                    <a:pt x="381" y="0"/>
                  </a:lnTo>
                  <a:lnTo>
                    <a:pt x="238" y="0"/>
                  </a:lnTo>
                  <a:lnTo>
                    <a:pt x="143" y="0"/>
                  </a:lnTo>
                  <a:lnTo>
                    <a:pt x="0" y="345"/>
                  </a:lnTo>
                  <a:lnTo>
                    <a:pt x="95" y="417"/>
                  </a:lnTo>
                  <a:cubicBezTo>
                    <a:pt x="107" y="429"/>
                    <a:pt x="143" y="441"/>
                    <a:pt x="155" y="476"/>
                  </a:cubicBezTo>
                  <a:cubicBezTo>
                    <a:pt x="226" y="560"/>
                    <a:pt x="310" y="643"/>
                    <a:pt x="405" y="667"/>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9" name="Google Shape;241;p25">
              <a:extLst>
                <a:ext uri="{FF2B5EF4-FFF2-40B4-BE49-F238E27FC236}">
                  <a16:creationId xmlns:a16="http://schemas.microsoft.com/office/drawing/2014/main" id="{2D678FA0-3273-4B30-869A-A45D6F72A9D6}"/>
                </a:ext>
              </a:extLst>
            </p:cNvPr>
            <p:cNvSpPr/>
            <p:nvPr/>
          </p:nvSpPr>
          <p:spPr>
            <a:xfrm>
              <a:off x="4667250" y="3309475"/>
              <a:ext cx="150025" cy="37525"/>
            </a:xfrm>
            <a:custGeom>
              <a:avLst/>
              <a:gdLst/>
              <a:ahLst/>
              <a:cxnLst/>
              <a:rect l="l" t="t" r="r" b="b"/>
              <a:pathLst>
                <a:path w="6001" h="1501" extrusionOk="0">
                  <a:moveTo>
                    <a:pt x="5632" y="762"/>
                  </a:moveTo>
                  <a:cubicBezTo>
                    <a:pt x="5251" y="703"/>
                    <a:pt x="4893" y="619"/>
                    <a:pt x="4536" y="560"/>
                  </a:cubicBezTo>
                  <a:cubicBezTo>
                    <a:pt x="4036" y="476"/>
                    <a:pt x="3500" y="369"/>
                    <a:pt x="2977" y="298"/>
                  </a:cubicBezTo>
                  <a:cubicBezTo>
                    <a:pt x="2381" y="203"/>
                    <a:pt x="1774" y="131"/>
                    <a:pt x="1191" y="72"/>
                  </a:cubicBezTo>
                  <a:cubicBezTo>
                    <a:pt x="953" y="48"/>
                    <a:pt x="714" y="12"/>
                    <a:pt x="476" y="0"/>
                  </a:cubicBezTo>
                  <a:lnTo>
                    <a:pt x="393" y="0"/>
                  </a:lnTo>
                  <a:cubicBezTo>
                    <a:pt x="119" y="0"/>
                    <a:pt x="48" y="191"/>
                    <a:pt x="12" y="310"/>
                  </a:cubicBezTo>
                  <a:lnTo>
                    <a:pt x="0" y="369"/>
                  </a:lnTo>
                  <a:lnTo>
                    <a:pt x="36" y="417"/>
                  </a:lnTo>
                  <a:lnTo>
                    <a:pt x="48" y="429"/>
                  </a:lnTo>
                  <a:cubicBezTo>
                    <a:pt x="71" y="476"/>
                    <a:pt x="119" y="560"/>
                    <a:pt x="214" y="560"/>
                  </a:cubicBezTo>
                  <a:cubicBezTo>
                    <a:pt x="1845" y="726"/>
                    <a:pt x="3786" y="953"/>
                    <a:pt x="5727" y="1476"/>
                  </a:cubicBezTo>
                  <a:lnTo>
                    <a:pt x="5846" y="1500"/>
                  </a:lnTo>
                  <a:lnTo>
                    <a:pt x="5894" y="1381"/>
                  </a:lnTo>
                  <a:cubicBezTo>
                    <a:pt x="5953" y="1250"/>
                    <a:pt x="6001" y="1084"/>
                    <a:pt x="5929" y="941"/>
                  </a:cubicBezTo>
                  <a:cubicBezTo>
                    <a:pt x="5870" y="798"/>
                    <a:pt x="5679" y="762"/>
                    <a:pt x="5632" y="762"/>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50" name="Google Shape;242;p25">
              <a:extLst>
                <a:ext uri="{FF2B5EF4-FFF2-40B4-BE49-F238E27FC236}">
                  <a16:creationId xmlns:a16="http://schemas.microsoft.com/office/drawing/2014/main" id="{0A9315E1-81D3-412D-B6F4-C6C1B3367E56}"/>
                </a:ext>
              </a:extLst>
            </p:cNvPr>
            <p:cNvSpPr/>
            <p:nvPr/>
          </p:nvSpPr>
          <p:spPr>
            <a:xfrm>
              <a:off x="4661275" y="3253500"/>
              <a:ext cx="149750" cy="39925"/>
            </a:xfrm>
            <a:custGeom>
              <a:avLst/>
              <a:gdLst/>
              <a:ahLst/>
              <a:cxnLst/>
              <a:rect l="l" t="t" r="r" b="b"/>
              <a:pathLst>
                <a:path w="5990" h="1597" extrusionOk="0">
                  <a:moveTo>
                    <a:pt x="1739" y="763"/>
                  </a:moveTo>
                  <a:lnTo>
                    <a:pt x="1882" y="775"/>
                  </a:lnTo>
                  <a:cubicBezTo>
                    <a:pt x="2787" y="882"/>
                    <a:pt x="3704" y="989"/>
                    <a:pt x="4597" y="1239"/>
                  </a:cubicBezTo>
                  <a:cubicBezTo>
                    <a:pt x="4763" y="1287"/>
                    <a:pt x="4942" y="1358"/>
                    <a:pt x="5109" y="1418"/>
                  </a:cubicBezTo>
                  <a:lnTo>
                    <a:pt x="5466" y="1549"/>
                  </a:lnTo>
                  <a:cubicBezTo>
                    <a:pt x="5525" y="1572"/>
                    <a:pt x="5585" y="1584"/>
                    <a:pt x="5633" y="1584"/>
                  </a:cubicBezTo>
                  <a:lnTo>
                    <a:pt x="5644" y="1584"/>
                  </a:lnTo>
                  <a:lnTo>
                    <a:pt x="5704" y="1584"/>
                  </a:lnTo>
                  <a:lnTo>
                    <a:pt x="5823" y="1596"/>
                  </a:lnTo>
                  <a:lnTo>
                    <a:pt x="5990" y="989"/>
                  </a:lnTo>
                  <a:lnTo>
                    <a:pt x="5847" y="941"/>
                  </a:lnTo>
                  <a:cubicBezTo>
                    <a:pt x="5775" y="918"/>
                    <a:pt x="5704" y="882"/>
                    <a:pt x="5621" y="870"/>
                  </a:cubicBezTo>
                  <a:cubicBezTo>
                    <a:pt x="5478" y="810"/>
                    <a:pt x="5323" y="763"/>
                    <a:pt x="5180" y="739"/>
                  </a:cubicBezTo>
                  <a:cubicBezTo>
                    <a:pt x="4156" y="465"/>
                    <a:pt x="3085" y="334"/>
                    <a:pt x="2049" y="215"/>
                  </a:cubicBezTo>
                  <a:cubicBezTo>
                    <a:pt x="1537" y="156"/>
                    <a:pt x="977" y="96"/>
                    <a:pt x="453" y="1"/>
                  </a:cubicBezTo>
                  <a:lnTo>
                    <a:pt x="382" y="1"/>
                  </a:lnTo>
                  <a:cubicBezTo>
                    <a:pt x="346" y="1"/>
                    <a:pt x="299" y="1"/>
                    <a:pt x="263" y="25"/>
                  </a:cubicBezTo>
                  <a:lnTo>
                    <a:pt x="239" y="25"/>
                  </a:lnTo>
                  <a:cubicBezTo>
                    <a:pt x="179" y="25"/>
                    <a:pt x="132" y="48"/>
                    <a:pt x="108" y="96"/>
                  </a:cubicBezTo>
                  <a:lnTo>
                    <a:pt x="60" y="179"/>
                  </a:lnTo>
                  <a:cubicBezTo>
                    <a:pt x="60" y="203"/>
                    <a:pt x="49" y="215"/>
                    <a:pt x="49" y="239"/>
                  </a:cubicBezTo>
                  <a:lnTo>
                    <a:pt x="1" y="358"/>
                  </a:lnTo>
                  <a:lnTo>
                    <a:pt x="108" y="417"/>
                  </a:lnTo>
                  <a:cubicBezTo>
                    <a:pt x="132" y="441"/>
                    <a:pt x="156" y="453"/>
                    <a:pt x="179" y="465"/>
                  </a:cubicBezTo>
                  <a:cubicBezTo>
                    <a:pt x="251" y="513"/>
                    <a:pt x="346" y="584"/>
                    <a:pt x="453" y="596"/>
                  </a:cubicBezTo>
                  <a:cubicBezTo>
                    <a:pt x="894" y="656"/>
                    <a:pt x="1322" y="715"/>
                    <a:pt x="1739" y="763"/>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51" name="Google Shape;243;p25">
              <a:extLst>
                <a:ext uri="{FF2B5EF4-FFF2-40B4-BE49-F238E27FC236}">
                  <a16:creationId xmlns:a16="http://schemas.microsoft.com/office/drawing/2014/main" id="{0A0E1DF6-7E3F-45EA-BFE9-7B7F556F767E}"/>
                </a:ext>
              </a:extLst>
            </p:cNvPr>
            <p:cNvSpPr/>
            <p:nvPr/>
          </p:nvSpPr>
          <p:spPr>
            <a:xfrm>
              <a:off x="4671100" y="3347275"/>
              <a:ext cx="140225" cy="32450"/>
            </a:xfrm>
            <a:custGeom>
              <a:avLst/>
              <a:gdLst/>
              <a:ahLst/>
              <a:cxnLst/>
              <a:rect l="l" t="t" r="r" b="b"/>
              <a:pathLst>
                <a:path w="5609" h="1298" extrusionOk="0">
                  <a:moveTo>
                    <a:pt x="394" y="750"/>
                  </a:moveTo>
                  <a:cubicBezTo>
                    <a:pt x="453" y="750"/>
                    <a:pt x="501" y="738"/>
                    <a:pt x="548" y="715"/>
                  </a:cubicBezTo>
                  <a:cubicBezTo>
                    <a:pt x="989" y="631"/>
                    <a:pt x="1453" y="572"/>
                    <a:pt x="1930" y="572"/>
                  </a:cubicBezTo>
                  <a:cubicBezTo>
                    <a:pt x="2775" y="572"/>
                    <a:pt x="3644" y="715"/>
                    <a:pt x="4561" y="1048"/>
                  </a:cubicBezTo>
                  <a:cubicBezTo>
                    <a:pt x="4728" y="1107"/>
                    <a:pt x="4894" y="1155"/>
                    <a:pt x="5037" y="1191"/>
                  </a:cubicBezTo>
                  <a:cubicBezTo>
                    <a:pt x="5120" y="1227"/>
                    <a:pt x="5192" y="1238"/>
                    <a:pt x="5275" y="1274"/>
                  </a:cubicBezTo>
                  <a:lnTo>
                    <a:pt x="5394" y="1298"/>
                  </a:lnTo>
                  <a:lnTo>
                    <a:pt x="5454" y="1191"/>
                  </a:lnTo>
                  <a:cubicBezTo>
                    <a:pt x="5466" y="1179"/>
                    <a:pt x="5466" y="1167"/>
                    <a:pt x="5490" y="1155"/>
                  </a:cubicBezTo>
                  <a:cubicBezTo>
                    <a:pt x="5513" y="1107"/>
                    <a:pt x="5525" y="1072"/>
                    <a:pt x="5549" y="1036"/>
                  </a:cubicBezTo>
                  <a:cubicBezTo>
                    <a:pt x="5561" y="988"/>
                    <a:pt x="5561" y="941"/>
                    <a:pt x="5573" y="881"/>
                  </a:cubicBezTo>
                  <a:cubicBezTo>
                    <a:pt x="5573" y="857"/>
                    <a:pt x="5573" y="822"/>
                    <a:pt x="5597" y="798"/>
                  </a:cubicBezTo>
                  <a:lnTo>
                    <a:pt x="5609" y="655"/>
                  </a:lnTo>
                  <a:lnTo>
                    <a:pt x="5490" y="631"/>
                  </a:lnTo>
                  <a:lnTo>
                    <a:pt x="5180" y="536"/>
                  </a:lnTo>
                  <a:cubicBezTo>
                    <a:pt x="4966" y="476"/>
                    <a:pt x="4763" y="441"/>
                    <a:pt x="4561" y="357"/>
                  </a:cubicBezTo>
                  <a:cubicBezTo>
                    <a:pt x="3823" y="119"/>
                    <a:pt x="3013" y="0"/>
                    <a:pt x="2096" y="0"/>
                  </a:cubicBezTo>
                  <a:cubicBezTo>
                    <a:pt x="1584" y="0"/>
                    <a:pt x="1049" y="36"/>
                    <a:pt x="334" y="107"/>
                  </a:cubicBezTo>
                  <a:cubicBezTo>
                    <a:pt x="203" y="119"/>
                    <a:pt x="25" y="274"/>
                    <a:pt x="13" y="417"/>
                  </a:cubicBezTo>
                  <a:cubicBezTo>
                    <a:pt x="1" y="536"/>
                    <a:pt x="37" y="619"/>
                    <a:pt x="72" y="643"/>
                  </a:cubicBezTo>
                  <a:cubicBezTo>
                    <a:pt x="144" y="738"/>
                    <a:pt x="263" y="738"/>
                    <a:pt x="334" y="738"/>
                  </a:cubicBezTo>
                  <a:cubicBezTo>
                    <a:pt x="334" y="762"/>
                    <a:pt x="370" y="762"/>
                    <a:pt x="394" y="75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52" name="Google Shape;244;p25">
              <a:extLst>
                <a:ext uri="{FF2B5EF4-FFF2-40B4-BE49-F238E27FC236}">
                  <a16:creationId xmlns:a16="http://schemas.microsoft.com/office/drawing/2014/main" id="{B8C3C8DE-569C-4BEE-AD24-9FB3BCFAABA3}"/>
                </a:ext>
              </a:extLst>
            </p:cNvPr>
            <p:cNvSpPr/>
            <p:nvPr/>
          </p:nvSpPr>
          <p:spPr>
            <a:xfrm>
              <a:off x="4677950" y="3381500"/>
              <a:ext cx="134875" cy="34850"/>
            </a:xfrm>
            <a:custGeom>
              <a:avLst/>
              <a:gdLst/>
              <a:ahLst/>
              <a:cxnLst/>
              <a:rect l="l" t="t" r="r" b="b"/>
              <a:pathLst>
                <a:path w="5395" h="1394" extrusionOk="0">
                  <a:moveTo>
                    <a:pt x="5299" y="774"/>
                  </a:moveTo>
                  <a:cubicBezTo>
                    <a:pt x="5275" y="762"/>
                    <a:pt x="5239" y="739"/>
                    <a:pt x="5204" y="715"/>
                  </a:cubicBezTo>
                  <a:cubicBezTo>
                    <a:pt x="3799" y="358"/>
                    <a:pt x="2346" y="119"/>
                    <a:pt x="870" y="24"/>
                  </a:cubicBezTo>
                  <a:lnTo>
                    <a:pt x="834" y="24"/>
                  </a:lnTo>
                  <a:cubicBezTo>
                    <a:pt x="751" y="24"/>
                    <a:pt x="644" y="0"/>
                    <a:pt x="536" y="0"/>
                  </a:cubicBezTo>
                  <a:cubicBezTo>
                    <a:pt x="465" y="0"/>
                    <a:pt x="405" y="0"/>
                    <a:pt x="346" y="24"/>
                  </a:cubicBezTo>
                  <a:cubicBezTo>
                    <a:pt x="239" y="36"/>
                    <a:pt x="179" y="119"/>
                    <a:pt x="144" y="179"/>
                  </a:cubicBezTo>
                  <a:cubicBezTo>
                    <a:pt x="120" y="203"/>
                    <a:pt x="108" y="215"/>
                    <a:pt x="108" y="227"/>
                  </a:cubicBezTo>
                  <a:lnTo>
                    <a:pt x="1" y="346"/>
                  </a:lnTo>
                  <a:lnTo>
                    <a:pt x="120" y="453"/>
                  </a:lnTo>
                  <a:lnTo>
                    <a:pt x="155" y="477"/>
                  </a:lnTo>
                  <a:cubicBezTo>
                    <a:pt x="191" y="524"/>
                    <a:pt x="263" y="584"/>
                    <a:pt x="334" y="596"/>
                  </a:cubicBezTo>
                  <a:cubicBezTo>
                    <a:pt x="394" y="620"/>
                    <a:pt x="465" y="620"/>
                    <a:pt x="513" y="620"/>
                  </a:cubicBezTo>
                  <a:lnTo>
                    <a:pt x="584" y="620"/>
                  </a:lnTo>
                  <a:lnTo>
                    <a:pt x="655" y="620"/>
                  </a:lnTo>
                  <a:cubicBezTo>
                    <a:pt x="858" y="631"/>
                    <a:pt x="1048" y="643"/>
                    <a:pt x="1239" y="643"/>
                  </a:cubicBezTo>
                  <a:cubicBezTo>
                    <a:pt x="1691" y="679"/>
                    <a:pt x="2132" y="691"/>
                    <a:pt x="2560" y="774"/>
                  </a:cubicBezTo>
                  <a:cubicBezTo>
                    <a:pt x="3132" y="881"/>
                    <a:pt x="3692" y="1036"/>
                    <a:pt x="4227" y="1179"/>
                  </a:cubicBezTo>
                  <a:cubicBezTo>
                    <a:pt x="4489" y="1251"/>
                    <a:pt x="4739" y="1310"/>
                    <a:pt x="4989" y="1370"/>
                  </a:cubicBezTo>
                  <a:cubicBezTo>
                    <a:pt x="5025" y="1370"/>
                    <a:pt x="5037" y="1393"/>
                    <a:pt x="5061" y="1393"/>
                  </a:cubicBezTo>
                  <a:lnTo>
                    <a:pt x="5108" y="1393"/>
                  </a:lnTo>
                  <a:lnTo>
                    <a:pt x="5168" y="1393"/>
                  </a:lnTo>
                  <a:lnTo>
                    <a:pt x="5287" y="1393"/>
                  </a:lnTo>
                  <a:lnTo>
                    <a:pt x="5394" y="858"/>
                  </a:lnTo>
                  <a:lnTo>
                    <a:pt x="5299" y="798"/>
                  </a:lnTo>
                  <a:cubicBezTo>
                    <a:pt x="5335" y="798"/>
                    <a:pt x="5323" y="774"/>
                    <a:pt x="5299" y="774"/>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53" name="Google Shape;245;p25">
              <a:extLst>
                <a:ext uri="{FF2B5EF4-FFF2-40B4-BE49-F238E27FC236}">
                  <a16:creationId xmlns:a16="http://schemas.microsoft.com/office/drawing/2014/main" id="{DDEAB8E0-157C-47DB-8975-9BC50FCFD651}"/>
                </a:ext>
              </a:extLst>
            </p:cNvPr>
            <p:cNvSpPr/>
            <p:nvPr/>
          </p:nvSpPr>
          <p:spPr>
            <a:xfrm>
              <a:off x="4714575" y="3186225"/>
              <a:ext cx="107175" cy="36350"/>
            </a:xfrm>
            <a:custGeom>
              <a:avLst/>
              <a:gdLst/>
              <a:ahLst/>
              <a:cxnLst/>
              <a:rect l="l" t="t" r="r" b="b"/>
              <a:pathLst>
                <a:path w="4287" h="1454" extrusionOk="0">
                  <a:moveTo>
                    <a:pt x="4072" y="822"/>
                  </a:moveTo>
                  <a:cubicBezTo>
                    <a:pt x="3953" y="727"/>
                    <a:pt x="3810" y="703"/>
                    <a:pt x="3691" y="668"/>
                  </a:cubicBezTo>
                  <a:cubicBezTo>
                    <a:pt x="2989" y="537"/>
                    <a:pt x="2274" y="394"/>
                    <a:pt x="1560" y="251"/>
                  </a:cubicBezTo>
                  <a:lnTo>
                    <a:pt x="774" y="108"/>
                  </a:lnTo>
                  <a:cubicBezTo>
                    <a:pt x="667" y="96"/>
                    <a:pt x="560" y="60"/>
                    <a:pt x="464" y="49"/>
                  </a:cubicBezTo>
                  <a:lnTo>
                    <a:pt x="310" y="13"/>
                  </a:lnTo>
                  <a:lnTo>
                    <a:pt x="238" y="1"/>
                  </a:lnTo>
                  <a:lnTo>
                    <a:pt x="179" y="49"/>
                  </a:lnTo>
                  <a:cubicBezTo>
                    <a:pt x="179" y="49"/>
                    <a:pt x="167" y="60"/>
                    <a:pt x="143" y="60"/>
                  </a:cubicBezTo>
                  <a:cubicBezTo>
                    <a:pt x="83" y="108"/>
                    <a:pt x="0" y="168"/>
                    <a:pt x="0" y="263"/>
                  </a:cubicBezTo>
                  <a:cubicBezTo>
                    <a:pt x="0" y="370"/>
                    <a:pt x="48" y="549"/>
                    <a:pt x="179" y="608"/>
                  </a:cubicBezTo>
                  <a:cubicBezTo>
                    <a:pt x="262" y="656"/>
                    <a:pt x="369" y="668"/>
                    <a:pt x="464" y="680"/>
                  </a:cubicBezTo>
                  <a:cubicBezTo>
                    <a:pt x="488" y="680"/>
                    <a:pt x="536" y="703"/>
                    <a:pt x="560" y="703"/>
                  </a:cubicBezTo>
                  <a:cubicBezTo>
                    <a:pt x="857" y="763"/>
                    <a:pt x="1179" y="822"/>
                    <a:pt x="1476" y="858"/>
                  </a:cubicBezTo>
                  <a:cubicBezTo>
                    <a:pt x="2203" y="1001"/>
                    <a:pt x="2941" y="1132"/>
                    <a:pt x="3643" y="1394"/>
                  </a:cubicBezTo>
                  <a:cubicBezTo>
                    <a:pt x="3655" y="1394"/>
                    <a:pt x="3679" y="1418"/>
                    <a:pt x="3679" y="1418"/>
                  </a:cubicBezTo>
                  <a:cubicBezTo>
                    <a:pt x="3715" y="1430"/>
                    <a:pt x="3774" y="1453"/>
                    <a:pt x="3834" y="1453"/>
                  </a:cubicBezTo>
                  <a:cubicBezTo>
                    <a:pt x="3858" y="1453"/>
                    <a:pt x="3882" y="1453"/>
                    <a:pt x="3893" y="1442"/>
                  </a:cubicBezTo>
                  <a:cubicBezTo>
                    <a:pt x="4036" y="1394"/>
                    <a:pt x="4191" y="1334"/>
                    <a:pt x="4227" y="1203"/>
                  </a:cubicBezTo>
                  <a:cubicBezTo>
                    <a:pt x="4286" y="1108"/>
                    <a:pt x="4191" y="906"/>
                    <a:pt x="4072" y="822"/>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168" name="Google Shape;343;p28">
            <a:extLst>
              <a:ext uri="{FF2B5EF4-FFF2-40B4-BE49-F238E27FC236}">
                <a16:creationId xmlns:a16="http://schemas.microsoft.com/office/drawing/2014/main" id="{55E235F5-60E0-4955-BD27-455E2DA4DEEA}"/>
              </a:ext>
            </a:extLst>
          </p:cNvPr>
          <p:cNvGrpSpPr/>
          <p:nvPr/>
        </p:nvGrpSpPr>
        <p:grpSpPr>
          <a:xfrm>
            <a:off x="3546661" y="20035"/>
            <a:ext cx="790837" cy="1083272"/>
            <a:chOff x="1731150" y="1748550"/>
            <a:chExt cx="228625" cy="313175"/>
          </a:xfrm>
        </p:grpSpPr>
        <p:sp>
          <p:nvSpPr>
            <p:cNvPr id="169" name="Google Shape;344;p28">
              <a:extLst>
                <a:ext uri="{FF2B5EF4-FFF2-40B4-BE49-F238E27FC236}">
                  <a16:creationId xmlns:a16="http://schemas.microsoft.com/office/drawing/2014/main" id="{83BEFCDB-8895-4CCE-8855-A4A51D0A0F60}"/>
                </a:ext>
              </a:extLst>
            </p:cNvPr>
            <p:cNvSpPr/>
            <p:nvPr/>
          </p:nvSpPr>
          <p:spPr>
            <a:xfrm>
              <a:off x="1775500" y="1809575"/>
              <a:ext cx="134275" cy="179800"/>
            </a:xfrm>
            <a:custGeom>
              <a:avLst/>
              <a:gdLst/>
              <a:ahLst/>
              <a:cxnLst/>
              <a:rect l="l" t="t" r="r" b="b"/>
              <a:pathLst>
                <a:path w="5371" h="7192" extrusionOk="0">
                  <a:moveTo>
                    <a:pt x="5335" y="584"/>
                  </a:moveTo>
                  <a:cubicBezTo>
                    <a:pt x="5335" y="560"/>
                    <a:pt x="5335" y="548"/>
                    <a:pt x="5347" y="525"/>
                  </a:cubicBezTo>
                  <a:lnTo>
                    <a:pt x="5371" y="429"/>
                  </a:lnTo>
                  <a:lnTo>
                    <a:pt x="5299" y="370"/>
                  </a:lnTo>
                  <a:lnTo>
                    <a:pt x="5228" y="310"/>
                  </a:lnTo>
                  <a:cubicBezTo>
                    <a:pt x="5109" y="215"/>
                    <a:pt x="4954" y="108"/>
                    <a:pt x="4763" y="36"/>
                  </a:cubicBezTo>
                  <a:lnTo>
                    <a:pt x="4656" y="1"/>
                  </a:lnTo>
                  <a:lnTo>
                    <a:pt x="4585" y="72"/>
                  </a:lnTo>
                  <a:cubicBezTo>
                    <a:pt x="4573" y="108"/>
                    <a:pt x="4537" y="120"/>
                    <a:pt x="4525" y="132"/>
                  </a:cubicBezTo>
                  <a:cubicBezTo>
                    <a:pt x="4478" y="179"/>
                    <a:pt x="4442" y="227"/>
                    <a:pt x="4406" y="286"/>
                  </a:cubicBezTo>
                  <a:lnTo>
                    <a:pt x="4228" y="548"/>
                  </a:lnTo>
                  <a:cubicBezTo>
                    <a:pt x="4168" y="655"/>
                    <a:pt x="4097" y="751"/>
                    <a:pt x="4037" y="834"/>
                  </a:cubicBezTo>
                  <a:lnTo>
                    <a:pt x="2394" y="3156"/>
                  </a:lnTo>
                  <a:cubicBezTo>
                    <a:pt x="1656" y="4215"/>
                    <a:pt x="929" y="5251"/>
                    <a:pt x="179" y="6311"/>
                  </a:cubicBezTo>
                  <a:cubicBezTo>
                    <a:pt x="132" y="6370"/>
                    <a:pt x="120" y="6418"/>
                    <a:pt x="96" y="6478"/>
                  </a:cubicBezTo>
                  <a:cubicBezTo>
                    <a:pt x="72" y="6501"/>
                    <a:pt x="72" y="6525"/>
                    <a:pt x="60" y="6549"/>
                  </a:cubicBezTo>
                  <a:lnTo>
                    <a:pt x="1" y="6668"/>
                  </a:lnTo>
                  <a:lnTo>
                    <a:pt x="608" y="7097"/>
                  </a:lnTo>
                  <a:lnTo>
                    <a:pt x="703" y="6978"/>
                  </a:lnTo>
                  <a:lnTo>
                    <a:pt x="703" y="6978"/>
                  </a:lnTo>
                  <a:lnTo>
                    <a:pt x="608" y="7097"/>
                  </a:lnTo>
                  <a:lnTo>
                    <a:pt x="727" y="7192"/>
                  </a:lnTo>
                  <a:lnTo>
                    <a:pt x="822" y="7073"/>
                  </a:lnTo>
                  <a:cubicBezTo>
                    <a:pt x="2323" y="4930"/>
                    <a:pt x="3799" y="2834"/>
                    <a:pt x="5275" y="727"/>
                  </a:cubicBezTo>
                  <a:cubicBezTo>
                    <a:pt x="5311" y="667"/>
                    <a:pt x="5335" y="608"/>
                    <a:pt x="5335" y="584"/>
                  </a:cubicBezTo>
                  <a:close/>
                </a:path>
              </a:pathLst>
            </a:custGeom>
            <a:solidFill>
              <a:srgbClr val="66CE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70" name="Google Shape;345;p28">
              <a:extLst>
                <a:ext uri="{FF2B5EF4-FFF2-40B4-BE49-F238E27FC236}">
                  <a16:creationId xmlns:a16="http://schemas.microsoft.com/office/drawing/2014/main" id="{9272C0A2-DEB5-4DD6-92A7-B8FD0E1DDE99}"/>
                </a:ext>
              </a:extLst>
            </p:cNvPr>
            <p:cNvSpPr/>
            <p:nvPr/>
          </p:nvSpPr>
          <p:spPr>
            <a:xfrm>
              <a:off x="1760925" y="1797675"/>
              <a:ext cx="126825" cy="174450"/>
            </a:xfrm>
            <a:custGeom>
              <a:avLst/>
              <a:gdLst/>
              <a:ahLst/>
              <a:cxnLst/>
              <a:rect l="l" t="t" r="r" b="b"/>
              <a:pathLst>
                <a:path w="5073" h="6978" extrusionOk="0">
                  <a:moveTo>
                    <a:pt x="2477" y="4060"/>
                  </a:moveTo>
                  <a:lnTo>
                    <a:pt x="3858" y="2096"/>
                  </a:lnTo>
                  <a:cubicBezTo>
                    <a:pt x="4025" y="1858"/>
                    <a:pt x="4203" y="1620"/>
                    <a:pt x="4382" y="1382"/>
                  </a:cubicBezTo>
                  <a:cubicBezTo>
                    <a:pt x="4560" y="1143"/>
                    <a:pt x="4727" y="905"/>
                    <a:pt x="4882" y="667"/>
                  </a:cubicBezTo>
                  <a:cubicBezTo>
                    <a:pt x="4930" y="608"/>
                    <a:pt x="4965" y="536"/>
                    <a:pt x="4989" y="477"/>
                  </a:cubicBezTo>
                  <a:cubicBezTo>
                    <a:pt x="5001" y="441"/>
                    <a:pt x="5001" y="429"/>
                    <a:pt x="5013" y="405"/>
                  </a:cubicBezTo>
                  <a:lnTo>
                    <a:pt x="5072" y="286"/>
                  </a:lnTo>
                  <a:lnTo>
                    <a:pt x="4680" y="0"/>
                  </a:lnTo>
                  <a:lnTo>
                    <a:pt x="4584" y="60"/>
                  </a:lnTo>
                  <a:cubicBezTo>
                    <a:pt x="4572" y="72"/>
                    <a:pt x="4560" y="72"/>
                    <a:pt x="4560" y="84"/>
                  </a:cubicBezTo>
                  <a:cubicBezTo>
                    <a:pt x="4525" y="108"/>
                    <a:pt x="4477" y="131"/>
                    <a:pt x="4441" y="179"/>
                  </a:cubicBezTo>
                  <a:cubicBezTo>
                    <a:pt x="4299" y="369"/>
                    <a:pt x="4156" y="548"/>
                    <a:pt x="4001" y="727"/>
                  </a:cubicBezTo>
                  <a:cubicBezTo>
                    <a:pt x="3810" y="965"/>
                    <a:pt x="3608" y="1203"/>
                    <a:pt x="3441" y="1489"/>
                  </a:cubicBezTo>
                  <a:cubicBezTo>
                    <a:pt x="3227" y="1834"/>
                    <a:pt x="2989" y="2155"/>
                    <a:pt x="2775" y="2477"/>
                  </a:cubicBezTo>
                  <a:lnTo>
                    <a:pt x="2667" y="2632"/>
                  </a:lnTo>
                  <a:cubicBezTo>
                    <a:pt x="2429" y="2977"/>
                    <a:pt x="2144" y="3382"/>
                    <a:pt x="1965" y="3822"/>
                  </a:cubicBezTo>
                  <a:cubicBezTo>
                    <a:pt x="1941" y="3918"/>
                    <a:pt x="1882" y="3989"/>
                    <a:pt x="1822" y="4084"/>
                  </a:cubicBezTo>
                  <a:cubicBezTo>
                    <a:pt x="1501" y="4513"/>
                    <a:pt x="1203" y="4953"/>
                    <a:pt x="893" y="5394"/>
                  </a:cubicBezTo>
                  <a:lnTo>
                    <a:pt x="155" y="6465"/>
                  </a:lnTo>
                  <a:cubicBezTo>
                    <a:pt x="119" y="6501"/>
                    <a:pt x="108" y="6537"/>
                    <a:pt x="96" y="6585"/>
                  </a:cubicBezTo>
                  <a:cubicBezTo>
                    <a:pt x="96" y="6596"/>
                    <a:pt x="72" y="6608"/>
                    <a:pt x="60" y="6620"/>
                  </a:cubicBezTo>
                  <a:lnTo>
                    <a:pt x="0" y="6763"/>
                  </a:lnTo>
                  <a:lnTo>
                    <a:pt x="393" y="6977"/>
                  </a:lnTo>
                  <a:lnTo>
                    <a:pt x="465" y="6906"/>
                  </a:lnTo>
                  <a:lnTo>
                    <a:pt x="512" y="6858"/>
                  </a:lnTo>
                  <a:cubicBezTo>
                    <a:pt x="536" y="6835"/>
                    <a:pt x="572" y="6799"/>
                    <a:pt x="596" y="6763"/>
                  </a:cubicBezTo>
                  <a:cubicBezTo>
                    <a:pt x="750" y="6549"/>
                    <a:pt x="893" y="6346"/>
                    <a:pt x="1048" y="6144"/>
                  </a:cubicBezTo>
                  <a:cubicBezTo>
                    <a:pt x="1251" y="5823"/>
                    <a:pt x="2477" y="4060"/>
                    <a:pt x="2477" y="4060"/>
                  </a:cubicBezTo>
                  <a:close/>
                </a:path>
              </a:pathLst>
            </a:custGeom>
            <a:solidFill>
              <a:srgbClr val="66CE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71" name="Google Shape;346;p28">
              <a:extLst>
                <a:ext uri="{FF2B5EF4-FFF2-40B4-BE49-F238E27FC236}">
                  <a16:creationId xmlns:a16="http://schemas.microsoft.com/office/drawing/2014/main" id="{CEEA817C-9454-4A44-BD87-F9881FF0FE57}"/>
                </a:ext>
              </a:extLst>
            </p:cNvPr>
            <p:cNvSpPr/>
            <p:nvPr/>
          </p:nvSpPr>
          <p:spPr>
            <a:xfrm>
              <a:off x="1799625" y="1824750"/>
              <a:ext cx="126525" cy="172075"/>
            </a:xfrm>
            <a:custGeom>
              <a:avLst/>
              <a:gdLst/>
              <a:ahLst/>
              <a:cxnLst/>
              <a:rect l="l" t="t" r="r" b="b"/>
              <a:pathLst>
                <a:path w="5061" h="6883" extrusionOk="0">
                  <a:moveTo>
                    <a:pt x="4667" y="1"/>
                  </a:moveTo>
                  <a:lnTo>
                    <a:pt x="4572" y="60"/>
                  </a:lnTo>
                  <a:cubicBezTo>
                    <a:pt x="4560" y="72"/>
                    <a:pt x="4548" y="72"/>
                    <a:pt x="4525" y="96"/>
                  </a:cubicBezTo>
                  <a:cubicBezTo>
                    <a:pt x="4501" y="120"/>
                    <a:pt x="4453" y="132"/>
                    <a:pt x="4429" y="179"/>
                  </a:cubicBezTo>
                  <a:cubicBezTo>
                    <a:pt x="3548" y="1501"/>
                    <a:pt x="2620" y="2835"/>
                    <a:pt x="1715" y="4097"/>
                  </a:cubicBezTo>
                  <a:cubicBezTo>
                    <a:pt x="1215" y="4811"/>
                    <a:pt x="691" y="5561"/>
                    <a:pt x="179" y="6287"/>
                  </a:cubicBezTo>
                  <a:cubicBezTo>
                    <a:pt x="143" y="6347"/>
                    <a:pt x="107" y="6418"/>
                    <a:pt x="84" y="6478"/>
                  </a:cubicBezTo>
                  <a:cubicBezTo>
                    <a:pt x="60" y="6502"/>
                    <a:pt x="48" y="6525"/>
                    <a:pt x="48" y="6549"/>
                  </a:cubicBezTo>
                  <a:lnTo>
                    <a:pt x="0" y="6621"/>
                  </a:lnTo>
                  <a:lnTo>
                    <a:pt x="48" y="6704"/>
                  </a:lnTo>
                  <a:cubicBezTo>
                    <a:pt x="84" y="6752"/>
                    <a:pt x="155" y="6883"/>
                    <a:pt x="298" y="6883"/>
                  </a:cubicBezTo>
                  <a:cubicBezTo>
                    <a:pt x="345" y="6883"/>
                    <a:pt x="381" y="6859"/>
                    <a:pt x="417" y="6847"/>
                  </a:cubicBezTo>
                  <a:lnTo>
                    <a:pt x="465" y="6835"/>
                  </a:lnTo>
                  <a:lnTo>
                    <a:pt x="917" y="6192"/>
                  </a:lnTo>
                  <a:cubicBezTo>
                    <a:pt x="1310" y="5609"/>
                    <a:pt x="1727" y="5037"/>
                    <a:pt x="2131" y="4454"/>
                  </a:cubicBezTo>
                  <a:lnTo>
                    <a:pt x="2167" y="4418"/>
                  </a:lnTo>
                  <a:cubicBezTo>
                    <a:pt x="2250" y="4299"/>
                    <a:pt x="2322" y="4180"/>
                    <a:pt x="2429" y="4097"/>
                  </a:cubicBezTo>
                  <a:cubicBezTo>
                    <a:pt x="2715" y="3847"/>
                    <a:pt x="2941" y="3525"/>
                    <a:pt x="3155" y="3227"/>
                  </a:cubicBezTo>
                  <a:lnTo>
                    <a:pt x="3239" y="3132"/>
                  </a:lnTo>
                  <a:lnTo>
                    <a:pt x="3453" y="2811"/>
                  </a:lnTo>
                  <a:cubicBezTo>
                    <a:pt x="3667" y="2513"/>
                    <a:pt x="3882" y="2204"/>
                    <a:pt x="4132" y="1906"/>
                  </a:cubicBezTo>
                  <a:cubicBezTo>
                    <a:pt x="4322" y="1656"/>
                    <a:pt x="4477" y="1382"/>
                    <a:pt x="4644" y="1120"/>
                  </a:cubicBezTo>
                  <a:cubicBezTo>
                    <a:pt x="4763" y="930"/>
                    <a:pt x="4870" y="751"/>
                    <a:pt x="5001" y="549"/>
                  </a:cubicBezTo>
                  <a:cubicBezTo>
                    <a:pt x="5037" y="513"/>
                    <a:pt x="5048" y="453"/>
                    <a:pt x="5048" y="406"/>
                  </a:cubicBezTo>
                  <a:lnTo>
                    <a:pt x="5048" y="358"/>
                  </a:lnTo>
                  <a:lnTo>
                    <a:pt x="5060" y="251"/>
                  </a:lnTo>
                  <a:close/>
                </a:path>
              </a:pathLst>
            </a:custGeom>
            <a:solidFill>
              <a:srgbClr val="66CE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cs typeface="Arial"/>
                <a:sym typeface="Arial"/>
              </a:endParaRPr>
            </a:p>
          </p:txBody>
        </p:sp>
        <p:sp>
          <p:nvSpPr>
            <p:cNvPr id="172" name="Google Shape;347;p28">
              <a:extLst>
                <a:ext uri="{FF2B5EF4-FFF2-40B4-BE49-F238E27FC236}">
                  <a16:creationId xmlns:a16="http://schemas.microsoft.com/office/drawing/2014/main" id="{D4EB8EC6-AADC-4B9A-A4CA-F4FF872D9191}"/>
                </a:ext>
              </a:extLst>
            </p:cNvPr>
            <p:cNvSpPr/>
            <p:nvPr/>
          </p:nvSpPr>
          <p:spPr>
            <a:xfrm>
              <a:off x="1749900" y="1968525"/>
              <a:ext cx="51225" cy="58075"/>
            </a:xfrm>
            <a:custGeom>
              <a:avLst/>
              <a:gdLst/>
              <a:ahLst/>
              <a:cxnLst/>
              <a:rect l="l" t="t" r="r" b="b"/>
              <a:pathLst>
                <a:path w="2049" h="2323" extrusionOk="0">
                  <a:moveTo>
                    <a:pt x="346" y="1"/>
                  </a:moveTo>
                  <a:lnTo>
                    <a:pt x="287" y="191"/>
                  </a:lnTo>
                  <a:cubicBezTo>
                    <a:pt x="263" y="227"/>
                    <a:pt x="251" y="251"/>
                    <a:pt x="251" y="286"/>
                  </a:cubicBezTo>
                  <a:cubicBezTo>
                    <a:pt x="227" y="358"/>
                    <a:pt x="203" y="417"/>
                    <a:pt x="191" y="477"/>
                  </a:cubicBezTo>
                  <a:cubicBezTo>
                    <a:pt x="144" y="655"/>
                    <a:pt x="120" y="846"/>
                    <a:pt x="72" y="1024"/>
                  </a:cubicBezTo>
                  <a:lnTo>
                    <a:pt x="60" y="1132"/>
                  </a:lnTo>
                  <a:cubicBezTo>
                    <a:pt x="48" y="1203"/>
                    <a:pt x="25" y="1275"/>
                    <a:pt x="25" y="1358"/>
                  </a:cubicBezTo>
                  <a:cubicBezTo>
                    <a:pt x="1" y="1572"/>
                    <a:pt x="72" y="1775"/>
                    <a:pt x="263" y="1894"/>
                  </a:cubicBezTo>
                  <a:cubicBezTo>
                    <a:pt x="382" y="1965"/>
                    <a:pt x="906" y="2322"/>
                    <a:pt x="906" y="2322"/>
                  </a:cubicBezTo>
                  <a:lnTo>
                    <a:pt x="1120" y="2167"/>
                  </a:lnTo>
                  <a:cubicBezTo>
                    <a:pt x="1203" y="2108"/>
                    <a:pt x="1299" y="2048"/>
                    <a:pt x="1382" y="1977"/>
                  </a:cubicBezTo>
                  <a:cubicBezTo>
                    <a:pt x="1477" y="1906"/>
                    <a:pt x="1561" y="1846"/>
                    <a:pt x="1656" y="1775"/>
                  </a:cubicBezTo>
                  <a:lnTo>
                    <a:pt x="1715" y="1715"/>
                  </a:lnTo>
                  <a:cubicBezTo>
                    <a:pt x="1811" y="1620"/>
                    <a:pt x="1953" y="1489"/>
                    <a:pt x="2025" y="1263"/>
                  </a:cubicBezTo>
                  <a:lnTo>
                    <a:pt x="2049" y="1155"/>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73" name="Google Shape;348;p28">
              <a:extLst>
                <a:ext uri="{FF2B5EF4-FFF2-40B4-BE49-F238E27FC236}">
                  <a16:creationId xmlns:a16="http://schemas.microsoft.com/office/drawing/2014/main" id="{4BD56BFC-EB68-42C9-AD0D-7E439C48EEB2}"/>
                </a:ext>
              </a:extLst>
            </p:cNvPr>
            <p:cNvSpPr/>
            <p:nvPr/>
          </p:nvSpPr>
          <p:spPr>
            <a:xfrm>
              <a:off x="1896950" y="1757775"/>
              <a:ext cx="53900" cy="48550"/>
            </a:xfrm>
            <a:custGeom>
              <a:avLst/>
              <a:gdLst/>
              <a:ahLst/>
              <a:cxnLst/>
              <a:rect l="l" t="t" r="r" b="b"/>
              <a:pathLst>
                <a:path w="2156" h="1942" extrusionOk="0">
                  <a:moveTo>
                    <a:pt x="2120" y="977"/>
                  </a:moveTo>
                  <a:cubicBezTo>
                    <a:pt x="1727" y="382"/>
                    <a:pt x="1429" y="168"/>
                    <a:pt x="751" y="25"/>
                  </a:cubicBezTo>
                  <a:lnTo>
                    <a:pt x="691" y="1"/>
                  </a:lnTo>
                  <a:lnTo>
                    <a:pt x="655" y="37"/>
                  </a:lnTo>
                  <a:cubicBezTo>
                    <a:pt x="417" y="156"/>
                    <a:pt x="132" y="299"/>
                    <a:pt x="24" y="656"/>
                  </a:cubicBezTo>
                  <a:lnTo>
                    <a:pt x="1" y="751"/>
                  </a:lnTo>
                  <a:lnTo>
                    <a:pt x="72" y="811"/>
                  </a:lnTo>
                  <a:cubicBezTo>
                    <a:pt x="513" y="1227"/>
                    <a:pt x="1036" y="1584"/>
                    <a:pt x="1620" y="1894"/>
                  </a:cubicBezTo>
                  <a:lnTo>
                    <a:pt x="1703" y="1942"/>
                  </a:lnTo>
                  <a:lnTo>
                    <a:pt x="1786" y="1882"/>
                  </a:lnTo>
                  <a:cubicBezTo>
                    <a:pt x="2108" y="1644"/>
                    <a:pt x="2144" y="1299"/>
                    <a:pt x="2156" y="1049"/>
                  </a:cubicBezTo>
                  <a:lnTo>
                    <a:pt x="2156" y="989"/>
                  </a:lnTo>
                  <a:close/>
                </a:path>
              </a:pathLst>
            </a:custGeom>
            <a:solidFill>
              <a:srgbClr val="FE89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74" name="Google Shape;349;p28">
              <a:extLst>
                <a:ext uri="{FF2B5EF4-FFF2-40B4-BE49-F238E27FC236}">
                  <a16:creationId xmlns:a16="http://schemas.microsoft.com/office/drawing/2014/main" id="{70E71C29-C323-4C70-8409-9ACB3453C533}"/>
                </a:ext>
              </a:extLst>
            </p:cNvPr>
            <p:cNvSpPr/>
            <p:nvPr/>
          </p:nvSpPr>
          <p:spPr>
            <a:xfrm>
              <a:off x="1878200" y="1780700"/>
              <a:ext cx="62825" cy="50625"/>
            </a:xfrm>
            <a:custGeom>
              <a:avLst/>
              <a:gdLst/>
              <a:ahLst/>
              <a:cxnLst/>
              <a:rect l="l" t="t" r="r" b="b"/>
              <a:pathLst>
                <a:path w="2513" h="2025" extrusionOk="0">
                  <a:moveTo>
                    <a:pt x="2394" y="1346"/>
                  </a:moveTo>
                  <a:cubicBezTo>
                    <a:pt x="2334" y="1203"/>
                    <a:pt x="2251" y="1096"/>
                    <a:pt x="2120" y="989"/>
                  </a:cubicBezTo>
                  <a:cubicBezTo>
                    <a:pt x="1834" y="798"/>
                    <a:pt x="1560" y="608"/>
                    <a:pt x="1286" y="417"/>
                  </a:cubicBezTo>
                  <a:lnTo>
                    <a:pt x="905" y="144"/>
                  </a:lnTo>
                  <a:cubicBezTo>
                    <a:pt x="893" y="144"/>
                    <a:pt x="893" y="132"/>
                    <a:pt x="882" y="120"/>
                  </a:cubicBezTo>
                  <a:cubicBezTo>
                    <a:pt x="834" y="84"/>
                    <a:pt x="774" y="36"/>
                    <a:pt x="703" y="25"/>
                  </a:cubicBezTo>
                  <a:cubicBezTo>
                    <a:pt x="608" y="13"/>
                    <a:pt x="524" y="1"/>
                    <a:pt x="429" y="1"/>
                  </a:cubicBezTo>
                  <a:cubicBezTo>
                    <a:pt x="393" y="1"/>
                    <a:pt x="334" y="1"/>
                    <a:pt x="286" y="13"/>
                  </a:cubicBezTo>
                  <a:cubicBezTo>
                    <a:pt x="120" y="36"/>
                    <a:pt x="0" y="203"/>
                    <a:pt x="0" y="394"/>
                  </a:cubicBezTo>
                  <a:lnTo>
                    <a:pt x="0" y="489"/>
                  </a:lnTo>
                  <a:lnTo>
                    <a:pt x="72" y="537"/>
                  </a:lnTo>
                  <a:cubicBezTo>
                    <a:pt x="96" y="548"/>
                    <a:pt x="108" y="548"/>
                    <a:pt x="131" y="560"/>
                  </a:cubicBezTo>
                  <a:cubicBezTo>
                    <a:pt x="179" y="596"/>
                    <a:pt x="239" y="620"/>
                    <a:pt x="298" y="656"/>
                  </a:cubicBezTo>
                  <a:cubicBezTo>
                    <a:pt x="584" y="775"/>
                    <a:pt x="774" y="906"/>
                    <a:pt x="953" y="1072"/>
                  </a:cubicBezTo>
                  <a:cubicBezTo>
                    <a:pt x="1108" y="1203"/>
                    <a:pt x="1286" y="1310"/>
                    <a:pt x="1465" y="1394"/>
                  </a:cubicBezTo>
                  <a:lnTo>
                    <a:pt x="1548" y="1441"/>
                  </a:lnTo>
                  <a:cubicBezTo>
                    <a:pt x="1655" y="1501"/>
                    <a:pt x="1763" y="1620"/>
                    <a:pt x="1858" y="1739"/>
                  </a:cubicBezTo>
                  <a:cubicBezTo>
                    <a:pt x="1917" y="1799"/>
                    <a:pt x="1965" y="1858"/>
                    <a:pt x="2025" y="1918"/>
                  </a:cubicBezTo>
                  <a:lnTo>
                    <a:pt x="2120" y="2025"/>
                  </a:lnTo>
                  <a:lnTo>
                    <a:pt x="2215" y="1930"/>
                  </a:lnTo>
                  <a:cubicBezTo>
                    <a:pt x="2358" y="1822"/>
                    <a:pt x="2513" y="1644"/>
                    <a:pt x="2394" y="1346"/>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75" name="Google Shape;350;p28">
              <a:extLst>
                <a:ext uri="{FF2B5EF4-FFF2-40B4-BE49-F238E27FC236}">
                  <a16:creationId xmlns:a16="http://schemas.microsoft.com/office/drawing/2014/main" id="{CE67F3C6-AFF5-4679-B4C7-D84930B2C742}"/>
                </a:ext>
              </a:extLst>
            </p:cNvPr>
            <p:cNvSpPr/>
            <p:nvPr/>
          </p:nvSpPr>
          <p:spPr>
            <a:xfrm>
              <a:off x="1731150" y="1748550"/>
              <a:ext cx="228625" cy="313175"/>
            </a:xfrm>
            <a:custGeom>
              <a:avLst/>
              <a:gdLst/>
              <a:ahLst/>
              <a:cxnLst/>
              <a:rect l="l" t="t" r="r" b="b"/>
              <a:pathLst>
                <a:path w="9145" h="12527" extrusionOk="0">
                  <a:moveTo>
                    <a:pt x="7609" y="1"/>
                  </a:moveTo>
                  <a:cubicBezTo>
                    <a:pt x="8097" y="346"/>
                    <a:pt x="8573" y="691"/>
                    <a:pt x="9050" y="1013"/>
                  </a:cubicBezTo>
                  <a:cubicBezTo>
                    <a:pt x="9145" y="1311"/>
                    <a:pt x="9109" y="1584"/>
                    <a:pt x="9038" y="1858"/>
                  </a:cubicBezTo>
                  <a:cubicBezTo>
                    <a:pt x="8990" y="2037"/>
                    <a:pt x="8883" y="2156"/>
                    <a:pt x="8799" y="2299"/>
                  </a:cubicBezTo>
                  <a:cubicBezTo>
                    <a:pt x="8692" y="2454"/>
                    <a:pt x="8561" y="2608"/>
                    <a:pt x="8609" y="2835"/>
                  </a:cubicBezTo>
                  <a:cubicBezTo>
                    <a:pt x="8621" y="2918"/>
                    <a:pt x="8561" y="3025"/>
                    <a:pt x="8514" y="3096"/>
                  </a:cubicBezTo>
                  <a:cubicBezTo>
                    <a:pt x="7716" y="4228"/>
                    <a:pt x="7002" y="5430"/>
                    <a:pt x="6192" y="6561"/>
                  </a:cubicBezTo>
                  <a:cubicBezTo>
                    <a:pt x="6013" y="6823"/>
                    <a:pt x="5823" y="7061"/>
                    <a:pt x="5609" y="7276"/>
                  </a:cubicBezTo>
                  <a:cubicBezTo>
                    <a:pt x="5418" y="7490"/>
                    <a:pt x="5240" y="7692"/>
                    <a:pt x="5097" y="7930"/>
                  </a:cubicBezTo>
                  <a:cubicBezTo>
                    <a:pt x="4704" y="8502"/>
                    <a:pt x="4299" y="9062"/>
                    <a:pt x="3918" y="9633"/>
                  </a:cubicBezTo>
                  <a:cubicBezTo>
                    <a:pt x="3739" y="9883"/>
                    <a:pt x="3561" y="10133"/>
                    <a:pt x="3382" y="10371"/>
                  </a:cubicBezTo>
                  <a:cubicBezTo>
                    <a:pt x="3335" y="10431"/>
                    <a:pt x="3275" y="10490"/>
                    <a:pt x="3227" y="10514"/>
                  </a:cubicBezTo>
                  <a:cubicBezTo>
                    <a:pt x="3037" y="10538"/>
                    <a:pt x="2965" y="10693"/>
                    <a:pt x="2846" y="10812"/>
                  </a:cubicBezTo>
                  <a:cubicBezTo>
                    <a:pt x="2739" y="10907"/>
                    <a:pt x="2596" y="10990"/>
                    <a:pt x="2489" y="11086"/>
                  </a:cubicBezTo>
                  <a:cubicBezTo>
                    <a:pt x="2013" y="11538"/>
                    <a:pt x="1465" y="11907"/>
                    <a:pt x="965" y="12336"/>
                  </a:cubicBezTo>
                  <a:cubicBezTo>
                    <a:pt x="751" y="12526"/>
                    <a:pt x="227" y="12431"/>
                    <a:pt x="60" y="12169"/>
                  </a:cubicBezTo>
                  <a:cubicBezTo>
                    <a:pt x="13" y="12098"/>
                    <a:pt x="1" y="12014"/>
                    <a:pt x="13" y="11931"/>
                  </a:cubicBezTo>
                  <a:cubicBezTo>
                    <a:pt x="36" y="11752"/>
                    <a:pt x="48" y="11562"/>
                    <a:pt x="96" y="11395"/>
                  </a:cubicBezTo>
                  <a:cubicBezTo>
                    <a:pt x="239" y="10919"/>
                    <a:pt x="334" y="10419"/>
                    <a:pt x="417" y="9931"/>
                  </a:cubicBezTo>
                  <a:cubicBezTo>
                    <a:pt x="477" y="9633"/>
                    <a:pt x="548" y="9335"/>
                    <a:pt x="644" y="9038"/>
                  </a:cubicBezTo>
                  <a:cubicBezTo>
                    <a:pt x="703" y="8823"/>
                    <a:pt x="810" y="8621"/>
                    <a:pt x="929" y="8419"/>
                  </a:cubicBezTo>
                  <a:cubicBezTo>
                    <a:pt x="1430" y="7561"/>
                    <a:pt x="2072" y="6799"/>
                    <a:pt x="2620" y="5966"/>
                  </a:cubicBezTo>
                  <a:cubicBezTo>
                    <a:pt x="2751" y="5775"/>
                    <a:pt x="2858" y="5549"/>
                    <a:pt x="2977" y="5347"/>
                  </a:cubicBezTo>
                  <a:cubicBezTo>
                    <a:pt x="3132" y="5109"/>
                    <a:pt x="3251" y="4847"/>
                    <a:pt x="3406" y="4632"/>
                  </a:cubicBezTo>
                  <a:cubicBezTo>
                    <a:pt x="4037" y="3739"/>
                    <a:pt x="4680" y="2846"/>
                    <a:pt x="5359" y="1977"/>
                  </a:cubicBezTo>
                  <a:cubicBezTo>
                    <a:pt x="5537" y="1751"/>
                    <a:pt x="5704" y="1501"/>
                    <a:pt x="5871" y="1251"/>
                  </a:cubicBezTo>
                  <a:cubicBezTo>
                    <a:pt x="5942" y="1144"/>
                    <a:pt x="6013" y="1037"/>
                    <a:pt x="6168" y="1025"/>
                  </a:cubicBezTo>
                  <a:cubicBezTo>
                    <a:pt x="6323" y="1001"/>
                    <a:pt x="6418" y="858"/>
                    <a:pt x="6502" y="739"/>
                  </a:cubicBezTo>
                  <a:cubicBezTo>
                    <a:pt x="6621" y="596"/>
                    <a:pt x="6716" y="429"/>
                    <a:pt x="6883" y="299"/>
                  </a:cubicBezTo>
                  <a:cubicBezTo>
                    <a:pt x="7073" y="132"/>
                    <a:pt x="7311" y="48"/>
                    <a:pt x="7609" y="1"/>
                  </a:cubicBezTo>
                  <a:close/>
                  <a:moveTo>
                    <a:pt x="2477" y="9407"/>
                  </a:moveTo>
                  <a:cubicBezTo>
                    <a:pt x="3977" y="7264"/>
                    <a:pt x="5454" y="5168"/>
                    <a:pt x="6918" y="3073"/>
                  </a:cubicBezTo>
                  <a:cubicBezTo>
                    <a:pt x="6942" y="3037"/>
                    <a:pt x="6954" y="2989"/>
                    <a:pt x="6966" y="2918"/>
                  </a:cubicBezTo>
                  <a:cubicBezTo>
                    <a:pt x="6823" y="2799"/>
                    <a:pt x="6692" y="2680"/>
                    <a:pt x="6478" y="2608"/>
                  </a:cubicBezTo>
                  <a:cubicBezTo>
                    <a:pt x="6418" y="2680"/>
                    <a:pt x="6359" y="2739"/>
                    <a:pt x="6311" y="2799"/>
                  </a:cubicBezTo>
                  <a:cubicBezTo>
                    <a:pt x="6180" y="2977"/>
                    <a:pt x="6061" y="3168"/>
                    <a:pt x="5942" y="3370"/>
                  </a:cubicBezTo>
                  <a:cubicBezTo>
                    <a:pt x="4656" y="5192"/>
                    <a:pt x="3370" y="7014"/>
                    <a:pt x="2084" y="8847"/>
                  </a:cubicBezTo>
                  <a:cubicBezTo>
                    <a:pt x="2037" y="8907"/>
                    <a:pt x="2013" y="8978"/>
                    <a:pt x="1965" y="9050"/>
                  </a:cubicBezTo>
                  <a:cubicBezTo>
                    <a:pt x="2144" y="9169"/>
                    <a:pt x="2299" y="9276"/>
                    <a:pt x="2477" y="9407"/>
                  </a:cubicBezTo>
                  <a:close/>
                  <a:moveTo>
                    <a:pt x="1537" y="8740"/>
                  </a:moveTo>
                  <a:cubicBezTo>
                    <a:pt x="1584" y="8692"/>
                    <a:pt x="1632" y="8669"/>
                    <a:pt x="1656" y="8621"/>
                  </a:cubicBezTo>
                  <a:cubicBezTo>
                    <a:pt x="1811" y="8407"/>
                    <a:pt x="1953" y="8216"/>
                    <a:pt x="2108" y="8014"/>
                  </a:cubicBezTo>
                  <a:lnTo>
                    <a:pt x="3358" y="6228"/>
                  </a:lnTo>
                  <a:cubicBezTo>
                    <a:pt x="3870" y="5478"/>
                    <a:pt x="4394" y="4740"/>
                    <a:pt x="4930" y="3989"/>
                  </a:cubicBezTo>
                  <a:lnTo>
                    <a:pt x="5954" y="2561"/>
                  </a:lnTo>
                  <a:cubicBezTo>
                    <a:pt x="6013" y="2489"/>
                    <a:pt x="6049" y="2394"/>
                    <a:pt x="6073" y="2311"/>
                  </a:cubicBezTo>
                  <a:cubicBezTo>
                    <a:pt x="5990" y="2251"/>
                    <a:pt x="5930" y="2204"/>
                    <a:pt x="5859" y="2156"/>
                  </a:cubicBezTo>
                  <a:cubicBezTo>
                    <a:pt x="5811" y="2192"/>
                    <a:pt x="5763" y="2204"/>
                    <a:pt x="5740" y="2227"/>
                  </a:cubicBezTo>
                  <a:cubicBezTo>
                    <a:pt x="5418" y="2680"/>
                    <a:pt x="5037" y="3073"/>
                    <a:pt x="4739" y="3525"/>
                  </a:cubicBezTo>
                  <a:cubicBezTo>
                    <a:pt x="4501" y="3918"/>
                    <a:pt x="4227" y="4299"/>
                    <a:pt x="3966" y="4668"/>
                  </a:cubicBezTo>
                  <a:cubicBezTo>
                    <a:pt x="3716" y="5049"/>
                    <a:pt x="3454" y="5418"/>
                    <a:pt x="3275" y="5835"/>
                  </a:cubicBezTo>
                  <a:cubicBezTo>
                    <a:pt x="3239" y="5942"/>
                    <a:pt x="3180" y="6025"/>
                    <a:pt x="3096" y="6121"/>
                  </a:cubicBezTo>
                  <a:cubicBezTo>
                    <a:pt x="2549" y="6906"/>
                    <a:pt x="1989" y="7692"/>
                    <a:pt x="1430" y="8502"/>
                  </a:cubicBezTo>
                  <a:cubicBezTo>
                    <a:pt x="1406" y="8538"/>
                    <a:pt x="1394" y="8585"/>
                    <a:pt x="1358" y="8645"/>
                  </a:cubicBezTo>
                  <a:cubicBezTo>
                    <a:pt x="1430" y="8681"/>
                    <a:pt x="1477" y="8704"/>
                    <a:pt x="1537" y="8740"/>
                  </a:cubicBezTo>
                  <a:close/>
                  <a:moveTo>
                    <a:pt x="7418" y="3227"/>
                  </a:moveTo>
                  <a:cubicBezTo>
                    <a:pt x="7371" y="3275"/>
                    <a:pt x="7323" y="3287"/>
                    <a:pt x="7299" y="3323"/>
                  </a:cubicBezTo>
                  <a:cubicBezTo>
                    <a:pt x="5930" y="5394"/>
                    <a:pt x="4466" y="7383"/>
                    <a:pt x="3061" y="9419"/>
                  </a:cubicBezTo>
                  <a:cubicBezTo>
                    <a:pt x="3001" y="9502"/>
                    <a:pt x="2965" y="9585"/>
                    <a:pt x="2918" y="9657"/>
                  </a:cubicBezTo>
                  <a:cubicBezTo>
                    <a:pt x="2965" y="9752"/>
                    <a:pt x="3013" y="9800"/>
                    <a:pt x="3120" y="9752"/>
                  </a:cubicBezTo>
                  <a:cubicBezTo>
                    <a:pt x="3656" y="8978"/>
                    <a:pt x="4216" y="8192"/>
                    <a:pt x="4763" y="7395"/>
                  </a:cubicBezTo>
                  <a:cubicBezTo>
                    <a:pt x="4870" y="7264"/>
                    <a:pt x="4966" y="7121"/>
                    <a:pt x="5085" y="7014"/>
                  </a:cubicBezTo>
                  <a:cubicBezTo>
                    <a:pt x="5394" y="6740"/>
                    <a:pt x="5621" y="6406"/>
                    <a:pt x="5859" y="6073"/>
                  </a:cubicBezTo>
                  <a:cubicBezTo>
                    <a:pt x="6156" y="5656"/>
                    <a:pt x="6430" y="5240"/>
                    <a:pt x="6752" y="4859"/>
                  </a:cubicBezTo>
                  <a:cubicBezTo>
                    <a:pt x="7073" y="4442"/>
                    <a:pt x="7311" y="3966"/>
                    <a:pt x="7621" y="3513"/>
                  </a:cubicBezTo>
                  <a:cubicBezTo>
                    <a:pt x="7645" y="3489"/>
                    <a:pt x="7645" y="3442"/>
                    <a:pt x="7656" y="3382"/>
                  </a:cubicBezTo>
                  <a:cubicBezTo>
                    <a:pt x="7561" y="3335"/>
                    <a:pt x="7490" y="3275"/>
                    <a:pt x="7418" y="3227"/>
                  </a:cubicBezTo>
                  <a:close/>
                  <a:moveTo>
                    <a:pt x="1632" y="10943"/>
                  </a:moveTo>
                  <a:cubicBezTo>
                    <a:pt x="1775" y="10836"/>
                    <a:pt x="1894" y="10764"/>
                    <a:pt x="2013" y="10669"/>
                  </a:cubicBezTo>
                  <a:cubicBezTo>
                    <a:pt x="2120" y="10585"/>
                    <a:pt x="2239" y="10490"/>
                    <a:pt x="2346" y="10407"/>
                  </a:cubicBezTo>
                  <a:cubicBezTo>
                    <a:pt x="2465" y="10300"/>
                    <a:pt x="2549" y="10193"/>
                    <a:pt x="2596" y="10026"/>
                  </a:cubicBezTo>
                  <a:cubicBezTo>
                    <a:pt x="2120" y="9693"/>
                    <a:pt x="1644" y="9359"/>
                    <a:pt x="1156" y="9014"/>
                  </a:cubicBezTo>
                  <a:cubicBezTo>
                    <a:pt x="1120" y="9121"/>
                    <a:pt x="1072" y="9216"/>
                    <a:pt x="1060" y="9300"/>
                  </a:cubicBezTo>
                  <a:cubicBezTo>
                    <a:pt x="1013" y="9526"/>
                    <a:pt x="965" y="9728"/>
                    <a:pt x="929" y="9954"/>
                  </a:cubicBezTo>
                  <a:cubicBezTo>
                    <a:pt x="918" y="10026"/>
                    <a:pt x="894" y="10085"/>
                    <a:pt x="894" y="10169"/>
                  </a:cubicBezTo>
                  <a:cubicBezTo>
                    <a:pt x="882" y="10324"/>
                    <a:pt x="929" y="10466"/>
                    <a:pt x="1072" y="10562"/>
                  </a:cubicBezTo>
                  <a:cubicBezTo>
                    <a:pt x="1275" y="10693"/>
                    <a:pt x="1453" y="10824"/>
                    <a:pt x="1632" y="10943"/>
                  </a:cubicBezTo>
                  <a:close/>
                  <a:moveTo>
                    <a:pt x="6811" y="1084"/>
                  </a:moveTo>
                  <a:cubicBezTo>
                    <a:pt x="7264" y="1501"/>
                    <a:pt x="7776" y="1858"/>
                    <a:pt x="8323" y="2156"/>
                  </a:cubicBezTo>
                  <a:cubicBezTo>
                    <a:pt x="8597" y="1965"/>
                    <a:pt x="8621" y="1703"/>
                    <a:pt x="8633" y="1430"/>
                  </a:cubicBezTo>
                  <a:cubicBezTo>
                    <a:pt x="8252" y="858"/>
                    <a:pt x="7978" y="680"/>
                    <a:pt x="7359" y="549"/>
                  </a:cubicBezTo>
                  <a:cubicBezTo>
                    <a:pt x="7121" y="656"/>
                    <a:pt x="6894" y="787"/>
                    <a:pt x="6811" y="1084"/>
                  </a:cubicBezTo>
                  <a:close/>
                  <a:moveTo>
                    <a:pt x="8002" y="3108"/>
                  </a:moveTo>
                  <a:cubicBezTo>
                    <a:pt x="8157" y="2966"/>
                    <a:pt x="8192" y="2846"/>
                    <a:pt x="8133" y="2692"/>
                  </a:cubicBezTo>
                  <a:cubicBezTo>
                    <a:pt x="8085" y="2573"/>
                    <a:pt x="8014" y="2489"/>
                    <a:pt x="7895" y="2418"/>
                  </a:cubicBezTo>
                  <a:lnTo>
                    <a:pt x="6680" y="1561"/>
                  </a:lnTo>
                  <a:cubicBezTo>
                    <a:pt x="6644" y="1537"/>
                    <a:pt x="6597" y="1489"/>
                    <a:pt x="6549" y="1477"/>
                  </a:cubicBezTo>
                  <a:cubicBezTo>
                    <a:pt x="6430" y="1465"/>
                    <a:pt x="6299" y="1442"/>
                    <a:pt x="6180" y="1465"/>
                  </a:cubicBezTo>
                  <a:cubicBezTo>
                    <a:pt x="6085" y="1477"/>
                    <a:pt x="6013" y="1561"/>
                    <a:pt x="6013" y="1703"/>
                  </a:cubicBezTo>
                  <a:cubicBezTo>
                    <a:pt x="6073" y="1727"/>
                    <a:pt x="6144" y="1787"/>
                    <a:pt x="6228" y="1823"/>
                  </a:cubicBezTo>
                  <a:cubicBezTo>
                    <a:pt x="6478" y="1942"/>
                    <a:pt x="6716" y="2061"/>
                    <a:pt x="6906" y="2251"/>
                  </a:cubicBezTo>
                  <a:cubicBezTo>
                    <a:pt x="7073" y="2394"/>
                    <a:pt x="7275" y="2489"/>
                    <a:pt x="7478" y="2608"/>
                  </a:cubicBezTo>
                  <a:cubicBezTo>
                    <a:pt x="7680" y="2715"/>
                    <a:pt x="7823" y="2918"/>
                    <a:pt x="8002" y="3108"/>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pic>
        <p:nvPicPr>
          <p:cNvPr id="3" name="Picture 2" descr="A picture containing calendar&#10;&#10;Description automatically generated">
            <a:extLst>
              <a:ext uri="{FF2B5EF4-FFF2-40B4-BE49-F238E27FC236}">
                <a16:creationId xmlns:a16="http://schemas.microsoft.com/office/drawing/2014/main" id="{9CB86DEF-C431-419D-85EF-96CF6E38ED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9506" y="-60274"/>
            <a:ext cx="2936943" cy="2453350"/>
          </a:xfrm>
          <a:prstGeom prst="rect">
            <a:avLst/>
          </a:prstGeom>
        </p:spPr>
      </p:pic>
      <p:grpSp>
        <p:nvGrpSpPr>
          <p:cNvPr id="7" name="Group 6"/>
          <p:cNvGrpSpPr/>
          <p:nvPr/>
        </p:nvGrpSpPr>
        <p:grpSpPr>
          <a:xfrm>
            <a:off x="1367678" y="1948766"/>
            <a:ext cx="9501371" cy="3508868"/>
            <a:chOff x="1367678" y="1948766"/>
            <a:chExt cx="9501371" cy="3508868"/>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7678" y="1948766"/>
              <a:ext cx="9501371" cy="3508868"/>
            </a:xfrm>
            <a:prstGeom prst="rect">
              <a:avLst/>
            </a:prstGeom>
          </p:spPr>
        </p:pic>
        <p:pic>
          <p:nvPicPr>
            <p:cNvPr id="6" name="Picture 5"/>
            <p:cNvPicPr>
              <a:picLocks noChangeAspect="1"/>
            </p:cNvPicPr>
            <p:nvPr/>
          </p:nvPicPr>
          <p:blipFill>
            <a:blip r:embed="rId4"/>
            <a:stretch>
              <a:fillRect/>
            </a:stretch>
          </p:blipFill>
          <p:spPr>
            <a:xfrm>
              <a:off x="7571146" y="4279354"/>
              <a:ext cx="1987468" cy="859611"/>
            </a:xfrm>
            <a:prstGeom prst="rect">
              <a:avLst/>
            </a:prstGeom>
          </p:spPr>
        </p:pic>
      </p:grpSp>
    </p:spTree>
    <p:extLst>
      <p:ext uri="{BB962C8B-B14F-4D97-AF65-F5344CB8AC3E}">
        <p14:creationId xmlns:p14="http://schemas.microsoft.com/office/powerpoint/2010/main" val="32079439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5" name="矩形 31">
            <a:extLst>
              <a:ext uri="{FF2B5EF4-FFF2-40B4-BE49-F238E27FC236}">
                <a16:creationId xmlns:a16="http://schemas.microsoft.com/office/drawing/2014/main" id="{3A0EE0AF-7B98-48C5-9D0B-64AB8A427DAB}"/>
              </a:ext>
            </a:extLst>
          </p:cNvPr>
          <p:cNvSpPr/>
          <p:nvPr/>
        </p:nvSpPr>
        <p:spPr>
          <a:xfrm>
            <a:off x="2267123" y="4801198"/>
            <a:ext cx="4923868" cy="923330"/>
          </a:xfrm>
          <a:prstGeom prst="rect">
            <a:avLst/>
          </a:prstGeom>
        </p:spPr>
        <p:txBody>
          <a:bodyPr wrap="square">
            <a:spAutoFit/>
          </a:bodyPr>
          <a:lstStyle/>
          <a:p>
            <a:pPr>
              <a:lnSpc>
                <a:spcPct val="150000"/>
              </a:lnSpc>
            </a:pPr>
            <a:r>
              <a:rPr lang="en-US" altLang="en-US" sz="3600">
                <a:solidFill>
                  <a:srgbClr val="002060"/>
                </a:solidFill>
                <a:latin typeface="Times New Roman" pitchFamily="18" charset="0"/>
                <a:ea typeface="Arial-Rounded" panose="020B0500000000000000" pitchFamily="34" charset="0"/>
                <a:cs typeface="Times New Roman" pitchFamily="18" charset="0"/>
              </a:rPr>
              <a:t>Biết bảo vệ môi trường.</a:t>
            </a:r>
            <a:endParaRPr lang="en-US" altLang="en-US" sz="3600" dirty="0">
              <a:solidFill>
                <a:srgbClr val="002060"/>
              </a:solidFill>
              <a:latin typeface="Times New Roman" pitchFamily="18" charset="0"/>
              <a:ea typeface="Arial-Rounded" panose="020B0500000000000000" pitchFamily="34" charset="0"/>
              <a:cs typeface="Times New Roman" pitchFamily="18" charset="0"/>
            </a:endParaRPr>
          </a:p>
        </p:txBody>
      </p:sp>
      <p:grpSp>
        <p:nvGrpSpPr>
          <p:cNvPr id="6" name="组合 26">
            <a:extLst>
              <a:ext uri="{FF2B5EF4-FFF2-40B4-BE49-F238E27FC236}">
                <a16:creationId xmlns:a16="http://schemas.microsoft.com/office/drawing/2014/main" id="{7C218796-F790-44AE-A3D2-B5BE9DBEAF7B}"/>
              </a:ext>
            </a:extLst>
          </p:cNvPr>
          <p:cNvGrpSpPr/>
          <p:nvPr/>
        </p:nvGrpSpPr>
        <p:grpSpPr>
          <a:xfrm>
            <a:off x="397335" y="951420"/>
            <a:ext cx="1869788" cy="1746984"/>
            <a:chOff x="1809422" y="1855882"/>
            <a:chExt cx="1869788" cy="1746984"/>
          </a:xfrm>
        </p:grpSpPr>
        <p:pic>
          <p:nvPicPr>
            <p:cNvPr id="7" name="图片 27">
              <a:extLst>
                <a:ext uri="{FF2B5EF4-FFF2-40B4-BE49-F238E27FC236}">
                  <a16:creationId xmlns:a16="http://schemas.microsoft.com/office/drawing/2014/main" id="{7F095E84-7406-4F04-81B7-EFBB6383AB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9422" y="1855882"/>
              <a:ext cx="1869788" cy="1746984"/>
            </a:xfrm>
            <a:prstGeom prst="rect">
              <a:avLst/>
            </a:prstGeom>
          </p:spPr>
        </p:pic>
        <p:sp>
          <p:nvSpPr>
            <p:cNvPr id="8" name="文本框 28">
              <a:extLst>
                <a:ext uri="{FF2B5EF4-FFF2-40B4-BE49-F238E27FC236}">
                  <a16:creationId xmlns:a16="http://schemas.microsoft.com/office/drawing/2014/main" id="{8944E1AF-18DC-4A1A-942F-EC342DBF38C3}"/>
                </a:ext>
              </a:extLst>
            </p:cNvPr>
            <p:cNvSpPr txBox="1"/>
            <p:nvPr/>
          </p:nvSpPr>
          <p:spPr>
            <a:xfrm>
              <a:off x="2300528" y="2482685"/>
              <a:ext cx="887577" cy="699102"/>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sym typeface="Arial"/>
                </a:rPr>
                <a:t>01</a:t>
              </a:r>
              <a:endParaRPr kumimoji="0" lang="zh-CN" altLang="en-US" sz="3600" b="0"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sym typeface="Arial"/>
              </a:endParaRPr>
            </a:p>
          </p:txBody>
        </p:sp>
      </p:grpSp>
      <p:grpSp>
        <p:nvGrpSpPr>
          <p:cNvPr id="9" name="组合 29">
            <a:extLst>
              <a:ext uri="{FF2B5EF4-FFF2-40B4-BE49-F238E27FC236}">
                <a16:creationId xmlns:a16="http://schemas.microsoft.com/office/drawing/2014/main" id="{0D366896-48F7-40AD-8C4A-29BBCC4DDFCA}"/>
              </a:ext>
            </a:extLst>
          </p:cNvPr>
          <p:cNvGrpSpPr/>
          <p:nvPr/>
        </p:nvGrpSpPr>
        <p:grpSpPr>
          <a:xfrm>
            <a:off x="305894" y="2699101"/>
            <a:ext cx="1869788" cy="1746984"/>
            <a:chOff x="5110494" y="3656621"/>
            <a:chExt cx="1869788" cy="1746984"/>
          </a:xfrm>
        </p:grpSpPr>
        <p:pic>
          <p:nvPicPr>
            <p:cNvPr id="10" name="图片 30">
              <a:extLst>
                <a:ext uri="{FF2B5EF4-FFF2-40B4-BE49-F238E27FC236}">
                  <a16:creationId xmlns:a16="http://schemas.microsoft.com/office/drawing/2014/main" id="{A3BECD44-A797-4F53-B389-4610AC6DB5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10494" y="3656621"/>
              <a:ext cx="1869788" cy="1746984"/>
            </a:xfrm>
            <a:prstGeom prst="rect">
              <a:avLst/>
            </a:prstGeom>
          </p:spPr>
        </p:pic>
        <p:sp>
          <p:nvSpPr>
            <p:cNvPr id="11" name="文本框 31">
              <a:extLst>
                <a:ext uri="{FF2B5EF4-FFF2-40B4-BE49-F238E27FC236}">
                  <a16:creationId xmlns:a16="http://schemas.microsoft.com/office/drawing/2014/main" id="{6FE35CC3-DF8E-49FA-B16F-E67996AC5D62}"/>
                </a:ext>
              </a:extLst>
            </p:cNvPr>
            <p:cNvSpPr txBox="1"/>
            <p:nvPr/>
          </p:nvSpPr>
          <p:spPr>
            <a:xfrm>
              <a:off x="5601599" y="4133667"/>
              <a:ext cx="887577" cy="766557"/>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sym typeface="Arial"/>
                </a:rPr>
                <a:t>02</a:t>
              </a:r>
              <a:endParaRPr kumimoji="0" lang="zh-CN" altLang="en-US" sz="4000" b="0"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sym typeface="Arial"/>
              </a:endParaRPr>
            </a:p>
          </p:txBody>
        </p:sp>
      </p:grpSp>
      <p:grpSp>
        <p:nvGrpSpPr>
          <p:cNvPr id="12" name="组合 32">
            <a:extLst>
              <a:ext uri="{FF2B5EF4-FFF2-40B4-BE49-F238E27FC236}">
                <a16:creationId xmlns:a16="http://schemas.microsoft.com/office/drawing/2014/main" id="{2491A8AC-8804-46DB-B53A-260AA782FBA7}"/>
              </a:ext>
            </a:extLst>
          </p:cNvPr>
          <p:cNvGrpSpPr/>
          <p:nvPr/>
        </p:nvGrpSpPr>
        <p:grpSpPr>
          <a:xfrm>
            <a:off x="397335" y="4389371"/>
            <a:ext cx="1869788" cy="1746984"/>
            <a:chOff x="8324958" y="1824912"/>
            <a:chExt cx="1869788" cy="1746984"/>
          </a:xfrm>
        </p:grpSpPr>
        <p:pic>
          <p:nvPicPr>
            <p:cNvPr id="13" name="图片 33">
              <a:extLst>
                <a:ext uri="{FF2B5EF4-FFF2-40B4-BE49-F238E27FC236}">
                  <a16:creationId xmlns:a16="http://schemas.microsoft.com/office/drawing/2014/main" id="{0D801C3F-F9FB-48BE-9F9F-AF2F78E4B6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4958" y="1824912"/>
              <a:ext cx="1869788" cy="1746984"/>
            </a:xfrm>
            <a:prstGeom prst="rect">
              <a:avLst/>
            </a:prstGeom>
          </p:spPr>
        </p:pic>
        <p:sp>
          <p:nvSpPr>
            <p:cNvPr id="14" name="文本框 34">
              <a:extLst>
                <a:ext uri="{FF2B5EF4-FFF2-40B4-BE49-F238E27FC236}">
                  <a16:creationId xmlns:a16="http://schemas.microsoft.com/office/drawing/2014/main" id="{C712F739-72CF-45DC-B6DA-1DF21680EEFE}"/>
                </a:ext>
              </a:extLst>
            </p:cNvPr>
            <p:cNvSpPr txBox="1"/>
            <p:nvPr/>
          </p:nvSpPr>
          <p:spPr>
            <a:xfrm>
              <a:off x="8742895" y="2369258"/>
              <a:ext cx="970071" cy="766557"/>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sym typeface="Arial"/>
                </a:rPr>
                <a:t>03</a:t>
              </a:r>
              <a:endParaRPr kumimoji="0" lang="zh-CN" altLang="en-US" sz="4000" b="0"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sym typeface="Arial"/>
              </a:endParaRPr>
            </a:p>
          </p:txBody>
        </p:sp>
      </p:grpSp>
      <p:pic>
        <p:nvPicPr>
          <p:cNvPr id="4" name="Picture 3"/>
          <p:cNvPicPr>
            <a:picLocks noChangeAspect="1"/>
          </p:cNvPicPr>
          <p:nvPr/>
        </p:nvPicPr>
        <p:blipFill>
          <a:blip r:embed="rId4"/>
          <a:stretch>
            <a:fillRect/>
          </a:stretch>
        </p:blipFill>
        <p:spPr>
          <a:xfrm>
            <a:off x="3638262" y="271796"/>
            <a:ext cx="5773412" cy="1274174"/>
          </a:xfrm>
          <a:prstGeom prst="rect">
            <a:avLst/>
          </a:prstGeom>
        </p:spPr>
      </p:pic>
      <p:sp>
        <p:nvSpPr>
          <p:cNvPr id="2" name="TextBox 1"/>
          <p:cNvSpPr txBox="1"/>
          <p:nvPr/>
        </p:nvSpPr>
        <p:spPr>
          <a:xfrm>
            <a:off x="2175682" y="1419313"/>
            <a:ext cx="9564659" cy="1754326"/>
          </a:xfrm>
          <a:prstGeom prst="rect">
            <a:avLst/>
          </a:prstGeom>
          <a:noFill/>
        </p:spPr>
        <p:txBody>
          <a:bodyPr wrap="square" rtlCol="0">
            <a:spAutoFit/>
          </a:bodyPr>
          <a:lstStyle/>
          <a:p>
            <a:r>
              <a:rPr lang="en-US" sz="360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Thu thập được những thông tin việc làm của con người có thể làm thay đổi môi trường sống của thực vật và động vật.</a:t>
            </a:r>
            <a:endParaRPr lang="en-US" sz="280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p:cNvSpPr txBox="1"/>
          <p:nvPr/>
        </p:nvSpPr>
        <p:spPr>
          <a:xfrm>
            <a:off x="2202638" y="3245756"/>
            <a:ext cx="9564659" cy="1200329"/>
          </a:xfrm>
          <a:prstGeom prst="rect">
            <a:avLst/>
          </a:prstGeom>
          <a:noFill/>
        </p:spPr>
        <p:txBody>
          <a:bodyPr wrap="square" rtlCol="0">
            <a:spAutoFit/>
          </a:bodyPr>
          <a:lstStyle/>
          <a:p>
            <a:r>
              <a:rPr lang="en-US" sz="3600">
                <a:solidFill>
                  <a:srgbClr val="002060"/>
                </a:solidFill>
                <a:latin typeface="Times New Roman" panose="02020603050405020304" pitchFamily="18" charset="0"/>
                <a:cs typeface="Times New Roman" panose="02020603050405020304" pitchFamily="18" charset="0"/>
              </a:rPr>
              <a:t>Hiểu được mối nguy hiểm nếu môi trường sống của động vật và thực vật bị tàn phá.</a:t>
            </a:r>
          </a:p>
        </p:txBody>
      </p:sp>
    </p:spTree>
    <p:extLst>
      <p:ext uri="{BB962C8B-B14F-4D97-AF65-F5344CB8AC3E}">
        <p14:creationId xmlns:p14="http://schemas.microsoft.com/office/powerpoint/2010/main" val="16189592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75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75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75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601</TotalTime>
  <Words>676</Words>
  <Application>Microsoft Office PowerPoint</Application>
  <PresentationFormat>Widescreen</PresentationFormat>
  <Paragraphs>77</Paragraphs>
  <Slides>20</Slides>
  <Notes>2</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20</vt:i4>
      </vt:variant>
    </vt:vector>
  </HeadingPairs>
  <TitlesOfParts>
    <vt:vector size="31" baseType="lpstr">
      <vt:lpstr>Microsoft YaHei</vt:lpstr>
      <vt:lpstr>Arial</vt:lpstr>
      <vt:lpstr>Arial-Rounded</vt:lpstr>
      <vt:lpstr>Calibri</vt:lpstr>
      <vt:lpstr>Calibri Light</vt:lpstr>
      <vt:lpstr>等线</vt:lpstr>
      <vt:lpstr>Times New Roman</vt:lpstr>
      <vt:lpstr>UTM Cookies</vt:lpstr>
      <vt:lpstr>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Trương Giang</dc:creator>
  <cp:lastModifiedBy>Windows User</cp:lastModifiedBy>
  <cp:revision>30</cp:revision>
  <dcterms:created xsi:type="dcterms:W3CDTF">2021-06-02T02:35:09Z</dcterms:created>
  <dcterms:modified xsi:type="dcterms:W3CDTF">2022-01-15T15:09:21Z</dcterms:modified>
</cp:coreProperties>
</file>