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509" r:id="rId3"/>
    <p:sldId id="516" r:id="rId4"/>
    <p:sldId id="523" r:id="rId5"/>
    <p:sldId id="547" r:id="rId6"/>
    <p:sldId id="536" r:id="rId7"/>
    <p:sldId id="534" r:id="rId8"/>
    <p:sldId id="537" r:id="rId9"/>
    <p:sldId id="542" r:id="rId10"/>
    <p:sldId id="528" r:id="rId11"/>
    <p:sldId id="544" r:id="rId12"/>
    <p:sldId id="530" r:id="rId13"/>
    <p:sldId id="5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30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51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5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1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76" y="3962400"/>
            <a:ext cx="3318721" cy="2789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102284" y="1386605"/>
            <a:ext cx="10262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94471" y="2188415"/>
            <a:ext cx="74961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Suối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ặp bạn rồi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óp thành sông lớn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Sông đi ra biển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Biển thành mênh mông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845" y="2302524"/>
            <a:ext cx="298391" cy="4122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863481" y="1917032"/>
            <a:ext cx="7496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Quả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ấc nào mà chín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Cũng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ặp được mặt trời.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745939" y="3271186"/>
            <a:ext cx="7496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é vào cửa lớp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Xem chúng em học bài.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54236" y="222982"/>
            <a:ext cx="8954501" cy="11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020" y="424910"/>
            <a:ext cx="8464717" cy="8120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Chọn g hoặc gh thay cho ô vuông.</a:t>
            </a:r>
            <a:endParaRPr lang="en-US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Hình ảnh Ba Học Sinh đọc Một Cuốn Sách, đọc Clipart, Vẽ Tay Hoạt Hình, Học  miễn phí tải tập tin PNG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13" y="2726046"/>
            <a:ext cx="278631" cy="412290"/>
          </a:xfrm>
          <a:prstGeom prst="rect">
            <a:avLst/>
          </a:prstGeom>
        </p:spPr>
      </p:pic>
      <p:pic>
        <p:nvPicPr>
          <p:cNvPr id="18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009" y="3408598"/>
            <a:ext cx="477672" cy="474935"/>
          </a:xfrm>
          <a:prstGeom prst="rect">
            <a:avLst/>
          </a:prstGeom>
        </p:spPr>
      </p:pic>
      <p:pic>
        <p:nvPicPr>
          <p:cNvPr id="19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802" y="2033729"/>
            <a:ext cx="315844" cy="412290"/>
          </a:xfrm>
          <a:prstGeom prst="rect">
            <a:avLst/>
          </a:prstGeom>
        </p:spPr>
      </p:pic>
      <p:pic>
        <p:nvPicPr>
          <p:cNvPr id="2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802" y="2562716"/>
            <a:ext cx="290538" cy="4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88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24222" y="1779162"/>
            <a:ext cx="4875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ặp bạn rồi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óp thành sông lớn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Sông đi ra biển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Biển thành mênh mông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417860" y="1683264"/>
            <a:ext cx="6089112" cy="122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Quả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ấc nào mà chín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Cũng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ặp được mặt trời.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417860" y="2933324"/>
            <a:ext cx="6089112" cy="122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Nắng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é vào cửa lớp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Xem chúng em học bài.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18749" y="410155"/>
            <a:ext cx="8954501" cy="8388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640" y="423592"/>
            <a:ext cx="8464717" cy="8120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Chọn g hoặc gh thay cho ô vuông.</a:t>
            </a:r>
            <a:endParaRPr lang="en-US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Hình ảnh Ba Học Sinh đọc Một Cuốn Sách, đọc Clipart, Vẽ Tay Hoạt Hình, Học  miễn phí tải tập tin PNG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8635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884" y="92552"/>
            <a:ext cx="5617191" cy="1069816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320495" y="1046185"/>
            <a:ext cx="7964795" cy="1037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Tìm từ có tiếng chứ iu hoặc ưu.</a:t>
            </a:r>
          </a:p>
        </p:txBody>
      </p:sp>
      <p:sp>
        <p:nvSpPr>
          <p:cNvPr id="5" name="Cloud 4"/>
          <p:cNvSpPr/>
          <p:nvPr/>
        </p:nvSpPr>
        <p:spPr>
          <a:xfrm>
            <a:off x="320495" y="1941128"/>
            <a:ext cx="8360580" cy="1743768"/>
          </a:xfrm>
          <a:prstGeom prst="cloud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líu lo, lưu luyến, quả lựu, ríu rít, mưu kế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20495" y="3393008"/>
            <a:ext cx="88841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Tìm từ có tiếng chứa iên hoặc iêng</a:t>
            </a:r>
          </a:p>
        </p:txBody>
      </p:sp>
      <p:sp>
        <p:nvSpPr>
          <p:cNvPr id="9" name="Cloud 8"/>
          <p:cNvSpPr/>
          <p:nvPr/>
        </p:nvSpPr>
        <p:spPr>
          <a:xfrm>
            <a:off x="1062486" y="4513368"/>
            <a:ext cx="8463651" cy="147521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hiền lành, siêng năng, liên thiên,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chao liệng.</a:t>
            </a:r>
          </a:p>
        </p:txBody>
      </p:sp>
      <p:pic>
        <p:nvPicPr>
          <p:cNvPr id="2050" name="Picture 2" descr="Biểu cảm về mái trường thân yêu của bạn - Văn mẫu lớp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20" y="-14923"/>
            <a:ext cx="3002280" cy="15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731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  <p:bldP spid="4" grpId="1"/>
      <p:bldP spid="4" grpId="3"/>
      <p:bldP spid="5" grpId="1" animBg="1"/>
      <p:bldP spid="5" grpId="2" animBg="1"/>
      <p:bldP spid="6" grpId="1"/>
      <p:bldP spid="6" grpId="3"/>
      <p:bldP spid="9" grpId="1" animBg="1"/>
      <p:bldP spid="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6836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26488" y="246899"/>
            <a:ext cx="5840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Củng cố - dặn dò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1905" y="1093556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Chuẩn bị bài sau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768" y="2172244"/>
            <a:ext cx="63289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4 hàng" panose="020B0603050302020204" pitchFamily="34" charset="0"/>
              </a:rPr>
              <a:t>Đồ chơi yêu thích</a:t>
            </a:r>
            <a:endParaRPr lang="en-US" sz="66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6013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</a:rPr>
              <a:t>Khởi động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077" y="-1"/>
            <a:ext cx="11758246" cy="15122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2048273" y="155972"/>
            <a:ext cx="824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vỗ tay và hát theo lời bài hát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"Tìm bạn thân"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Bài hát Tìm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1546" y="1668249"/>
            <a:ext cx="6709301" cy="40218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293077" y="2478825"/>
            <a:ext cx="429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hát con cảm nhận được điều gì?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68923" y="3815256"/>
            <a:ext cx="4290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hát nói về tình cảm bạn bè thân thiết.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35" y="1825625"/>
            <a:ext cx="7691329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 charset="0"/>
              </a:rPr>
              <a:t>ác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7" y="188502"/>
            <a:ext cx="11430000" cy="6480995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2BCDB37-A50C-7876-0771-42C2DEB5AED8}"/>
              </a:ext>
            </a:extLst>
          </p:cNvPr>
          <p:cNvSpPr/>
          <p:nvPr/>
        </p:nvSpPr>
        <p:spPr>
          <a:xfrm>
            <a:off x="2051900" y="4945619"/>
            <a:ext cx="8522316" cy="6916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EC4F5-269D-3203-8AE5-62B4839A36CB}"/>
              </a:ext>
            </a:extLst>
          </p:cNvPr>
          <p:cNvSpPr txBox="1"/>
          <p:nvPr/>
        </p:nvSpPr>
        <p:spPr>
          <a:xfrm>
            <a:off x="2265182" y="5060618"/>
            <a:ext cx="865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Nhím trắng đã đề nghị nhím nâu điều gì khi gặp lại nhím nâu 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F4A7A425-D76F-AB22-865D-8E6924AFFF6F}"/>
              </a:ext>
            </a:extLst>
          </p:cNvPr>
          <p:cNvSpPr/>
          <p:nvPr/>
        </p:nvSpPr>
        <p:spPr>
          <a:xfrm>
            <a:off x="2051899" y="5847446"/>
            <a:ext cx="8170984" cy="6916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675DA-0345-73B8-728A-A19E8DBB56C5}"/>
              </a:ext>
            </a:extLst>
          </p:cNvPr>
          <p:cNvSpPr txBox="1"/>
          <p:nvPr/>
        </p:nvSpPr>
        <p:spPr>
          <a:xfrm>
            <a:off x="2265182" y="5962444"/>
            <a:ext cx="757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Nhím trắng đã đề nghị nhím nâu lại nhà của nhím trắng.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39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35" y="1825625"/>
            <a:ext cx="7691329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 charset="0"/>
              </a:rPr>
              <a:t>ác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7" y="188502"/>
            <a:ext cx="11430000" cy="64809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D519AE-7696-D077-635F-53F2AAAF52E3}"/>
              </a:ext>
            </a:extLst>
          </p:cNvPr>
          <p:cNvSpPr/>
          <p:nvPr/>
        </p:nvSpPr>
        <p:spPr>
          <a:xfrm>
            <a:off x="2250335" y="4919619"/>
            <a:ext cx="5380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có những chữ nào viết hoa? </a:t>
            </a:r>
            <a:endParaRPr lang="en-US" sz="20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24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10563" y="238944"/>
            <a:ext cx="11938002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062" y="1541959"/>
            <a:ext cx="12442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trắng 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0095" y="710473"/>
            <a:ext cx="5506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Luyện viết từ khó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2127" y="2190724"/>
            <a:ext cx="1585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trải qua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8181" y="2232968"/>
            <a:ext cx="1596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kết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7347" y="1568678"/>
            <a:ext cx="1677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trang trí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0752" y="3776588"/>
            <a:ext cx="955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36308" y="3730026"/>
            <a:ext cx="982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21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0" grpId="0"/>
      <p:bldP spid="22" grpId="0"/>
      <p:bldP spid="26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4"/>
            <a:ext cx="12192000" cy="6891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699"/>
          <a:stretch/>
        </p:blipFill>
        <p:spPr>
          <a:xfrm>
            <a:off x="1049493" y="255519"/>
            <a:ext cx="10358483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945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10563" y="238943"/>
            <a:ext cx="11938002" cy="7569551"/>
          </a:xfrm>
          <a:prstGeom prst="rect">
            <a:avLst/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3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36" name="Rounded Rectangle 35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54086" y="1887771"/>
            <a:ext cx="6421642" cy="3570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chân để song song thoải mái.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5" y="-288344"/>
            <a:ext cx="12245975" cy="7146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4350" y="2025282"/>
            <a:ext cx="7993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99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 TẬP</a:t>
            </a:r>
            <a:endParaRPr lang="en-US" sz="4000" b="1" dirty="0">
              <a:solidFill>
                <a:srgbClr val="FF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20856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625</TotalTime>
  <Words>329</Words>
  <Application>Microsoft Office PowerPoint</Application>
  <PresentationFormat>Widescreen</PresentationFormat>
  <Paragraphs>66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HP001 4 hàng</vt:lpstr>
      <vt:lpstr>r0c0i Linotte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g hoặc gh thay cho ô vuông.</vt:lpstr>
      <vt:lpstr>2. Chọn g hoặc gh thay cho ô vuông.</vt:lpstr>
      <vt:lpstr>3. Chọn a hoặc b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Nga Trần</cp:lastModifiedBy>
  <cp:revision>71</cp:revision>
  <dcterms:created xsi:type="dcterms:W3CDTF">2021-07-20T01:55:21Z</dcterms:created>
  <dcterms:modified xsi:type="dcterms:W3CDTF">2022-11-16T16:29:51Z</dcterms:modified>
  <cp:category>9Slide.vn</cp:category>
</cp:coreProperties>
</file>