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9" r:id="rId2"/>
    <p:sldId id="331" r:id="rId3"/>
    <p:sldId id="300" r:id="rId4"/>
    <p:sldId id="302" r:id="rId5"/>
    <p:sldId id="310" r:id="rId6"/>
    <p:sldId id="259" r:id="rId7"/>
    <p:sldId id="312" r:id="rId8"/>
    <p:sldId id="325" r:id="rId9"/>
    <p:sldId id="326" r:id="rId10"/>
    <p:sldId id="327" r:id="rId11"/>
    <p:sldId id="328" r:id="rId12"/>
    <p:sldId id="316" r:id="rId13"/>
    <p:sldId id="288" r:id="rId14"/>
    <p:sldId id="282" r:id="rId15"/>
    <p:sldId id="317" r:id="rId16"/>
    <p:sldId id="320" r:id="rId17"/>
    <p:sldId id="318" r:id="rId18"/>
    <p:sldId id="319" r:id="rId19"/>
    <p:sldId id="256" r:id="rId20"/>
    <p:sldId id="332" r:id="rId21"/>
    <p:sldId id="268" r:id="rId22"/>
    <p:sldId id="321" r:id="rId23"/>
    <p:sldId id="296" r:id="rId24"/>
    <p:sldId id="324" r:id="rId25"/>
    <p:sldId id="323" r:id="rId26"/>
    <p:sldId id="307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11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15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040211" y="2864835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43569" y="2805216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235215" y="772556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13413" y="520496"/>
            <a:ext cx="6569349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85662" y="2828020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17033" y="3089204"/>
            <a:ext cx="8029017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CÁI TRỐNG TRƯỜNG EM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8108" y="1689788"/>
            <a:ext cx="6809630" cy="276992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mừng vui quá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7702" y="4459712"/>
            <a:ext cx="74441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phấn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152" y="1263585"/>
            <a:ext cx="2224934" cy="330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879499" y="4499376"/>
            <a:ext cx="3297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9670473" y="3074750"/>
            <a:ext cx="1077165" cy="4581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07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7423" y="1434186"/>
            <a:ext cx="5926542" cy="276992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7007" y="4899605"/>
            <a:ext cx="952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079456" y="5186206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391755" y="52208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712038" y="523280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072189" y="5239985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60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414839" y="942274"/>
            <a:ext cx="4953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Ồn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náo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5400" b="1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4989095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902106" y="3013928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126272" y="940600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2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altLang="zh-CN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9684" y="3688297"/>
            <a:ext cx="4826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khai trường tưng bừng náo nhiệt.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1, 2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3208" y="2421113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4997617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360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ve?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475672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i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xưng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endParaRPr lang="en-US" sz="3600" i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gũi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IEM VUI NGAY KHAI TRUO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514" y="365125"/>
            <a:ext cx="9620972" cy="6215784"/>
          </a:xfrm>
        </p:spPr>
      </p:pic>
    </p:spTree>
    <p:extLst>
      <p:ext uri="{BB962C8B-B14F-4D97-AF65-F5344CB8AC3E}">
        <p14:creationId xmlns:p14="http://schemas.microsoft.com/office/powerpoint/2010/main" val="375089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0310" y="306224"/>
            <a:ext cx="942913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7" y="-159890"/>
            <a:ext cx="3725466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8999425" y="2585544"/>
            <a:ext cx="3324828" cy="42724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liền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 vui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Thanh Hào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0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271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5550569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Tạm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nhé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đây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đừng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luôn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nhớ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Yeah!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GIAO LƯU VĂN NGHỆ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Wow!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517" y="2375538"/>
            <a:ext cx="6719503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39146" y="284026"/>
            <a:ext cx="5836519" cy="1059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71950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rõ ràng bài thơ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719502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441665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của bài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 thơ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0310" y="306224"/>
            <a:ext cx="942913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93577" y="-297167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8950219" y="2680138"/>
            <a:ext cx="3251215" cy="4177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-165473" y="4976761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liền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mừng vui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Thanh Hào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90044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50263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1469627" y="2000776"/>
            <a:ext cx="401782" cy="41563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469627" y="4163291"/>
            <a:ext cx="401782" cy="41563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6254000" y="2034206"/>
            <a:ext cx="401782" cy="41563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6254000" y="4116006"/>
            <a:ext cx="401782" cy="41563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41096" y="2495482"/>
            <a:ext cx="4806068" cy="289303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liền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745442" y="4935429"/>
            <a:ext cx="3761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82" y="2001189"/>
            <a:ext cx="2810654" cy="2810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 flipH="1">
            <a:off x="5849344" y="2549729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462438" y="313833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388982" y="3674700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238293" y="4234477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364724" y="4211069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34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4959" y="1553062"/>
            <a:ext cx="7034297" cy="276992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81679" y="4588231"/>
            <a:ext cx="9525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i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0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3478</TotalTime>
  <Words>887</Words>
  <Application>Microsoft Office PowerPoint</Application>
  <PresentationFormat>Widescreen</PresentationFormat>
  <Paragraphs>160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Arial-Rounded</vt:lpstr>
      <vt:lpstr>Calibri</vt:lpstr>
      <vt:lpstr>Calibri Light</vt:lpstr>
      <vt:lpstr>iCiel Cadena</vt:lpstr>
      <vt:lpstr>r0c0i Linotte</vt:lpstr>
      <vt:lpstr>SVN-Gretoon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Nga Trần</cp:lastModifiedBy>
  <cp:revision>143</cp:revision>
  <dcterms:created xsi:type="dcterms:W3CDTF">2021-06-17T09:40:01Z</dcterms:created>
  <dcterms:modified xsi:type="dcterms:W3CDTF">2022-10-09T14:34:59Z</dcterms:modified>
</cp:coreProperties>
</file>