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496" r:id="rId3"/>
    <p:sldId id="533" r:id="rId4"/>
    <p:sldId id="296" r:id="rId5"/>
    <p:sldId id="497" r:id="rId6"/>
    <p:sldId id="299" r:id="rId7"/>
    <p:sldId id="498" r:id="rId8"/>
    <p:sldId id="499" r:id="rId9"/>
    <p:sldId id="503" r:id="rId10"/>
    <p:sldId id="532" r:id="rId11"/>
    <p:sldId id="504" r:id="rId12"/>
    <p:sldId id="517" r:id="rId13"/>
    <p:sldId id="506" r:id="rId14"/>
    <p:sldId id="508" r:id="rId15"/>
    <p:sldId id="518" r:id="rId16"/>
    <p:sldId id="521" r:id="rId17"/>
    <p:sldId id="522" r:id="rId18"/>
    <p:sldId id="523" r:id="rId19"/>
    <p:sldId id="524" r:id="rId20"/>
    <p:sldId id="514" r:id="rId21"/>
    <p:sldId id="526" r:id="rId22"/>
    <p:sldId id="515" r:id="rId23"/>
    <p:sldId id="5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82972" y="2190675"/>
            <a:ext cx="236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493" y="286436"/>
            <a:ext cx="533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23: Rồng rắn lên mây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406" y="2650408"/>
            <a:ext cx="489551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M cỡ vừa.</a:t>
            </a:r>
          </a:p>
        </p:txBody>
      </p:sp>
      <p:pic>
        <p:nvPicPr>
          <p:cNvPr id="7" name="chữ hoa M">
            <a:hlinkClick r:id="" action="ppaction://media"/>
            <a:extLst>
              <a:ext uri="{FF2B5EF4-FFF2-40B4-BE49-F238E27FC236}">
                <a16:creationId xmlns:a16="http://schemas.microsoft.com/office/drawing/2014/main" id="{FDB1E1EF-AA55-4C2C-B92E-2ED67D9A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5276" y="880991"/>
            <a:ext cx="80962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M cỡ vừa ( 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1193159" y="2104845"/>
            <a:ext cx="10176456" cy="35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61223" y="4566061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M hoa cỡ nhỏ cao mấy ô li? Rộng mấy ô li?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1224" y="5342576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M hoa cỡ nhỏ cao 2,5 ô li,  rộng 3 ô li.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61456" y="179130"/>
            <a:ext cx="6354740" cy="3961550"/>
            <a:chOff x="2461456" y="179130"/>
            <a:chExt cx="6354740" cy="3961550"/>
          </a:xfrm>
        </p:grpSpPr>
        <p:pic>
          <p:nvPicPr>
            <p:cNvPr id="8" name="Picture 7" descr="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56" y="179130"/>
              <a:ext cx="4049169" cy="396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4" t="23173" r="11330" b="23124"/>
            <a:stretch/>
          </p:blipFill>
          <p:spPr bwMode="auto">
            <a:xfrm>
              <a:off x="6857507" y="2156604"/>
              <a:ext cx="1958689" cy="184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13267" y="163107"/>
            <a:ext cx="9066428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M cỡ nhỏ.</a:t>
            </a:r>
          </a:p>
        </p:txBody>
      </p:sp>
      <p:pic>
        <p:nvPicPr>
          <p:cNvPr id="3" name="y2mate.com - HƯỚNG DẪN VIẾT CHỮ HOA M  CỠ CHỮ 25 LY  KIẾN THỨC TIỂU HỌ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417638"/>
            <a:ext cx="10972800" cy="50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dòng chữ hoa M cỡ nhỏ (theo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" r="847"/>
          <a:stretch/>
        </p:blipFill>
        <p:spPr>
          <a:xfrm>
            <a:off x="935111" y="2967487"/>
            <a:ext cx="10106700" cy="24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Chữ nào cao 2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030432" y="5282868"/>
            <a:ext cx="1664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latin typeface="UTM Avo" panose="020406030505060202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 M, g, b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059810" y="5942400"/>
            <a:ext cx="3360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ô, c, o, n, ư, u 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5700"/>
              </p:ext>
            </p:extLst>
          </p:nvPr>
        </p:nvGraphicFramePr>
        <p:xfrm>
          <a:off x="1678637" y="1400105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08194"/>
              </p:ext>
            </p:extLst>
          </p:nvPr>
        </p:nvGraphicFramePr>
        <p:xfrm>
          <a:off x="1678637" y="2405946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907" y="1674996"/>
            <a:ext cx="9205758" cy="13412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660531"/>
            <a:ext cx="3015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latin typeface="UTM Avo" panose="020406030505060202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 đ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  <p:bldP spid="18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4689990" y="4354764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449" y="1213948"/>
            <a:ext cx="920575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4689990" y="4354764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90573" y="40411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i="1">
                <a:solidFill>
                  <a:srgbClr val="0000FF"/>
                </a:solidFill>
                <a:latin typeface="Times New Roman" panose="02020603050405020304" pitchFamily="18" charset="0"/>
              </a:rPr>
              <a:t>Câu tục ngữ khuyên chúng ta điều gì?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40" y="1370402"/>
            <a:ext cx="9205758" cy="2060627"/>
          </a:xfrm>
          <a:prstGeom prst="rect">
            <a:avLst/>
          </a:prstGeom>
        </p:spPr>
      </p:pic>
      <p:sp>
        <p:nvSpPr>
          <p:cNvPr id="9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73" y="4650768"/>
            <a:ext cx="1093113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muốn khuyên chúng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lo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mình khi người đó gặp khó khăn, hoạn nạn.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en-US" sz="3200" b="1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Rèn</a:t>
            </a: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tính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17" y="314333"/>
            <a:ext cx="5773412" cy="1274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827" y="1588507"/>
            <a:ext cx="7023201" cy="975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122" y="2972239"/>
            <a:ext cx="8980186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15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31948" y="343370"/>
            <a:ext cx="10218056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Em luyện viết câu ứng dụng vào vở tập viết và hoàn thành trang 28, 29 (theo mẫu) nhé.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3155" y="951676"/>
            <a:ext cx="11069594" cy="5906324"/>
            <a:chOff x="931948" y="876737"/>
            <a:chExt cx="11069594" cy="59063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948" y="893990"/>
              <a:ext cx="5677692" cy="58777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640" y="876737"/>
              <a:ext cx="5391902" cy="5906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/>
              <a:t>Em hãy luyện viết chữ hoa M cho thật đẹp 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48357" y="2266010"/>
            <a:ext cx="7572375" cy="1667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2667" y="0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Bài hát ABC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00" y="283798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7" name="y2mate.com - Bài hát ABC Tiếng Việt ngữ âm bài hát Giúp bé yêu học bảng chữ cái Alphabet Phonic Song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500" y="1470463"/>
            <a:ext cx="10695295" cy="52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19" y="230028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5809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2"/>
          <a:stretch/>
        </p:blipFill>
        <p:spPr>
          <a:xfrm>
            <a:off x="8380279" y="1662274"/>
            <a:ext cx="3410856" cy="38492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8121037" y="2299784"/>
            <a:ext cx="215700" cy="291084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113" y="3265324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9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2710" y="340847"/>
            <a:ext cx="78325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59707" y="4249075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2"/>
          <a:stretch/>
        </p:blipFill>
        <p:spPr>
          <a:xfrm>
            <a:off x="8380279" y="1662274"/>
            <a:ext cx="3410856" cy="384925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8380279" y="1379098"/>
            <a:ext cx="3346271" cy="271151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492" y="999462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ô li</a:t>
            </a:r>
          </a:p>
        </p:txBody>
      </p:sp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6085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3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4073463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2"/>
          <a:stretch/>
        </p:blipFill>
        <p:spPr>
          <a:xfrm>
            <a:off x="8380279" y="1662274"/>
            <a:ext cx="3410856" cy="38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3704700" y="178698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24" name="Picture 4" descr="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356" r="3983" b="3794"/>
          <a:stretch/>
        </p:blipFill>
        <p:spPr bwMode="auto">
          <a:xfrm>
            <a:off x="248004" y="1310125"/>
            <a:ext cx="4875252" cy="48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67B92BCB-E4A6-4330-ABBE-F82D971F075D}"/>
              </a:ext>
            </a:extLst>
          </p:cNvPr>
          <p:cNvSpPr/>
          <p:nvPr/>
        </p:nvSpPr>
        <p:spPr>
          <a:xfrm>
            <a:off x="5680002" y="2557168"/>
            <a:ext cx="5768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nét thẳng đứng 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lượn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chút ở cuối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矩形 31">
            <a:extLst>
              <a:ext uri="{FF2B5EF4-FFF2-40B4-BE49-F238E27FC236}">
                <a16:creationId xmlns:a16="http://schemas.microsoft.com/office/drawing/2014/main" id="{D3295CF6-039D-445E-A6BB-6AE156D248D3}"/>
              </a:ext>
            </a:extLst>
          </p:cNvPr>
          <p:cNvSpPr/>
          <p:nvPr/>
        </p:nvSpPr>
        <p:spPr>
          <a:xfrm>
            <a:off x="5777976" y="3868862"/>
            <a:ext cx="5768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3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nét thẳng xiên hơi lượn ở 2 đầu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ABBA3A59-29BC-43BE-BA96-810017907763}"/>
              </a:ext>
            </a:extLst>
          </p:cNvPr>
          <p:cNvSpPr/>
          <p:nvPr/>
        </p:nvSpPr>
        <p:spPr>
          <a:xfrm>
            <a:off x="5777976" y="4973722"/>
            <a:ext cx="6261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4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nét móc ngược phải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953AD7A-57B7-450F-A2ED-1CD6AA7FC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1331664" y="4886304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56D0B-58E3-44D8-96BF-08C6F1E08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648486" y="1911812"/>
            <a:ext cx="729008" cy="8824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38B219-4C6B-4064-9490-5E6D7F75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612106" y="5649144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C09AA3-4BF4-4FCE-84A5-3A9DD655F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12499" y="1876081"/>
            <a:ext cx="729008" cy="882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315" y="1493706"/>
            <a:ext cx="6523285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9372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85185E-6 L 0.00469 -0.04583 L -0.00156 -0.07407 L -0.01471 -0.09629 L -0.03411 -0.10139 L -0.05703 -0.08889 L -0.07096 -0.06551 L -0.08138 -0.02592 L -0.08268 0.02338 L -0.07995 0.04676 L -0.06888 0.08148 L -0.05573 0.10116 L -0.0362 0.10972 L -0.02161 0.10857 L -0.00429 0.10232 L 0.0138 0.08009 L 0.03112 0.04445 L 0.04362 0.00116 L 0.05339 -0.0544 L 0.06029 -0.13958 L 0.06589 -0.22847 L 0.07279 -0.32106 L 0.08464 -0.39143 L 0.10547 -0.43588 " pathEditMode="relative" rAng="0" ptsTypes="AAAAAAAAAAAAAAAAAAAAAAAA">
                                      <p:cBhvr>
                                        <p:cTn id="1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0.00023 L 0.00013 0.1581 L 0.00013 0.32592 L -0.00131 0.45069 L -0.00196 0.49259 L -0.00821 0.54583 " pathEditMode="relative" rAng="0" ptsTypes="AAA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7 L 0.01914 -0.03055 L 0.03021 -0.0787 L 0.03997 -0.14768 L 0.04831 -0.23055 L 0.05313 -0.30578 L 0.06224 -0.39213 L 0.07188 -0.4662 L 0.08724 -0.51574 L 0.10742 -0.55139 " pathEditMode="relative" rAng="0" ptsTypes="AAAAAAAAAA">
                                      <p:cBhvr>
                                        <p:cTn id="4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00364 0.17199 L -0.00364 0.28565 L -0.0043 0.40903 L -0.00156 0.47084 L 0.00195 0.49792 L 0.01094 0.52755 L 0.02617 0.54607 L 0.03529 0.54861 L 0.05195 0.54491 L 0.06992 0.5213 L 0.08112 0.48426 L 0.09089 0.44723 " pathEditMode="relative" rAng="0" ptsTypes="AAAAAAAAAAA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523</Words>
  <Application>Microsoft Office PowerPoint</Application>
  <PresentationFormat>Widescreen</PresentationFormat>
  <Paragraphs>68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微软雅黑</vt:lpstr>
      <vt:lpstr>SimSun</vt:lpstr>
      <vt:lpstr>Arial</vt:lpstr>
      <vt:lpstr>Arial-Rounded</vt:lpstr>
      <vt:lpstr>Calibri</vt:lpstr>
      <vt:lpstr>等线</vt:lpstr>
      <vt:lpstr>等线 Light</vt:lpstr>
      <vt:lpstr>Gadugi</vt:lpstr>
      <vt:lpstr>HP001</vt:lpstr>
      <vt:lpstr>HP001 4 hàng</vt:lpstr>
      <vt:lpstr>HP001 5H</vt:lpstr>
      <vt:lpstr>Times New Roman</vt:lpstr>
      <vt:lpstr>UTM Avo</vt:lpstr>
      <vt:lpstr>UTM Cookies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101</cp:revision>
  <dcterms:created xsi:type="dcterms:W3CDTF">2021-06-19T03:09:12Z</dcterms:created>
  <dcterms:modified xsi:type="dcterms:W3CDTF">2021-11-29T14:40:45Z</dcterms:modified>
</cp:coreProperties>
</file>